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358" r:id="rId2"/>
    <p:sldId id="318" r:id="rId3"/>
    <p:sldId id="315" r:id="rId4"/>
    <p:sldId id="344" r:id="rId5"/>
    <p:sldId id="346" r:id="rId6"/>
    <p:sldId id="319" r:id="rId7"/>
    <p:sldId id="320" r:id="rId8"/>
    <p:sldId id="316" r:id="rId9"/>
    <p:sldId id="339" r:id="rId10"/>
    <p:sldId id="348" r:id="rId11"/>
    <p:sldId id="350" r:id="rId12"/>
    <p:sldId id="354" r:id="rId13"/>
    <p:sldId id="329" r:id="rId14"/>
    <p:sldId id="352" r:id="rId15"/>
    <p:sldId id="355" r:id="rId16"/>
    <p:sldId id="356" r:id="rId17"/>
    <p:sldId id="349" r:id="rId18"/>
    <p:sldId id="347" r:id="rId19"/>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2" pos="393" userDrawn="1">
          <p15:clr>
            <a:srgbClr val="A4A3A4"/>
          </p15:clr>
        </p15:guide>
        <p15:guide id="5" pos="7287" userDrawn="1">
          <p15:clr>
            <a:srgbClr val="A4A3A4"/>
          </p15:clr>
        </p15:guide>
        <p15:guide id="6" orient="horz" pos="2160">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ek Hrkal" initials="MH" lastIdx="0"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A0215"/>
    <a:srgbClr val="E00217"/>
    <a:srgbClr val="97B163"/>
    <a:srgbClr val="034EA1"/>
    <a:srgbClr val="2F6CA4"/>
    <a:srgbClr val="FFFFFF"/>
    <a:srgbClr val="CB3030"/>
    <a:srgbClr val="798C54"/>
    <a:srgbClr val="0953A4"/>
    <a:srgbClr val="01215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49" autoAdjust="0"/>
    <p:restoredTop sz="78868" autoAdjust="0"/>
  </p:normalViewPr>
  <p:slideViewPr>
    <p:cSldViewPr snapToGrid="0" showGuides="1">
      <p:cViewPr varScale="1">
        <p:scale>
          <a:sx n="69" d="100"/>
          <a:sy n="69" d="100"/>
        </p:scale>
        <p:origin x="-1133" y="-77"/>
      </p:cViewPr>
      <p:guideLst>
        <p:guide orient="horz" pos="2160"/>
        <p:guide pos="393"/>
        <p:guide pos="7287"/>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snapToGrid="0">
      <p:cViewPr varScale="1">
        <p:scale>
          <a:sx n="101" d="100"/>
          <a:sy n="101" d="100"/>
        </p:scale>
        <p:origin x="355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Zástupný symbol pro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8D796C7-B805-4072-B64C-15958439CC14}" type="datetimeFigureOut">
              <a:rPr lang="en-GB" smtClean="0"/>
              <a:t>01/08/2017</a:t>
            </a:fld>
            <a:endParaRPr lang="en-GB"/>
          </a:p>
        </p:txBody>
      </p:sp>
      <p:sp>
        <p:nvSpPr>
          <p:cNvPr id="4" name="Zástupný symbol pro zápatí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Zástupný symbol pro číslo snímk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0C1BFC3-4683-4269-9D31-69F01B82A13D}" type="slidenum">
              <a:rPr lang="en-GB" smtClean="0"/>
              <a:t>‹#›</a:t>
            </a:fld>
            <a:endParaRPr lang="en-GB"/>
          </a:p>
        </p:txBody>
      </p:sp>
    </p:spTree>
    <p:extLst>
      <p:ext uri="{BB962C8B-B14F-4D97-AF65-F5344CB8AC3E}">
        <p14:creationId xmlns:p14="http://schemas.microsoft.com/office/powerpoint/2010/main" val="36467361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957874-9A7F-4A57-AC04-4F3B5396FF06}" type="datetimeFigureOut">
              <a:rPr lang="en-GB" smtClean="0"/>
              <a:t>01/08/2017</a:t>
            </a:fld>
            <a:endParaRPr lang="en-GB"/>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459123-5F4C-4AA2-B255-7570F78A0263}" type="slidenum">
              <a:rPr lang="en-GB" smtClean="0"/>
              <a:t>‹#›</a:t>
            </a:fld>
            <a:endParaRPr lang="en-GB"/>
          </a:p>
        </p:txBody>
      </p:sp>
    </p:spTree>
    <p:extLst>
      <p:ext uri="{BB962C8B-B14F-4D97-AF65-F5344CB8AC3E}">
        <p14:creationId xmlns:p14="http://schemas.microsoft.com/office/powerpoint/2010/main" val="30298363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b="0" i="0" baseline="0" dirty="0" smtClean="0"/>
          </a:p>
        </p:txBody>
      </p:sp>
      <p:sp>
        <p:nvSpPr>
          <p:cNvPr id="4" name="Zástupný symbol pro číslo snímku 3"/>
          <p:cNvSpPr>
            <a:spLocks noGrp="1"/>
          </p:cNvSpPr>
          <p:nvPr>
            <p:ph type="sldNum" sz="quarter" idx="10"/>
          </p:nvPr>
        </p:nvSpPr>
        <p:spPr/>
        <p:txBody>
          <a:bodyPr/>
          <a:lstStyle/>
          <a:p>
            <a:fld id="{EB459123-5F4C-4AA2-B255-7570F78A0263}" type="slidenum">
              <a:rPr lang="en-GB" smtClean="0"/>
              <a:t>2</a:t>
            </a:fld>
            <a:endParaRPr lang="en-GB"/>
          </a:p>
        </p:txBody>
      </p:sp>
    </p:spTree>
    <p:extLst>
      <p:ext uri="{BB962C8B-B14F-4D97-AF65-F5344CB8AC3E}">
        <p14:creationId xmlns:p14="http://schemas.microsoft.com/office/powerpoint/2010/main" val="18024096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i="0" baseline="0" dirty="0"/>
          </a:p>
        </p:txBody>
      </p:sp>
      <p:sp>
        <p:nvSpPr>
          <p:cNvPr id="4" name="Zástupný symbol pro číslo snímku 3"/>
          <p:cNvSpPr>
            <a:spLocks noGrp="1"/>
          </p:cNvSpPr>
          <p:nvPr>
            <p:ph type="sldNum" sz="quarter" idx="10"/>
          </p:nvPr>
        </p:nvSpPr>
        <p:spPr/>
        <p:txBody>
          <a:bodyPr/>
          <a:lstStyle/>
          <a:p>
            <a:fld id="{EB459123-5F4C-4AA2-B255-7570F78A0263}" type="slidenum">
              <a:rPr lang="en-GB" smtClean="0"/>
              <a:t>11</a:t>
            </a:fld>
            <a:endParaRPr lang="en-GB"/>
          </a:p>
        </p:txBody>
      </p:sp>
    </p:spTree>
    <p:extLst>
      <p:ext uri="{BB962C8B-B14F-4D97-AF65-F5344CB8AC3E}">
        <p14:creationId xmlns:p14="http://schemas.microsoft.com/office/powerpoint/2010/main" val="30078059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i="0" baseline="0" dirty="0"/>
          </a:p>
        </p:txBody>
      </p:sp>
      <p:sp>
        <p:nvSpPr>
          <p:cNvPr id="4" name="Zástupný symbol pro číslo snímku 3"/>
          <p:cNvSpPr>
            <a:spLocks noGrp="1"/>
          </p:cNvSpPr>
          <p:nvPr>
            <p:ph type="sldNum" sz="quarter" idx="10"/>
          </p:nvPr>
        </p:nvSpPr>
        <p:spPr/>
        <p:txBody>
          <a:bodyPr/>
          <a:lstStyle/>
          <a:p>
            <a:fld id="{EB459123-5F4C-4AA2-B255-7570F78A0263}" type="slidenum">
              <a:rPr lang="en-GB" smtClean="0"/>
              <a:t>12</a:t>
            </a:fld>
            <a:endParaRPr lang="en-GB"/>
          </a:p>
        </p:txBody>
      </p:sp>
    </p:spTree>
    <p:extLst>
      <p:ext uri="{BB962C8B-B14F-4D97-AF65-F5344CB8AC3E}">
        <p14:creationId xmlns:p14="http://schemas.microsoft.com/office/powerpoint/2010/main" val="40954375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smtClean="0"/>
          </a:p>
        </p:txBody>
      </p:sp>
      <p:sp>
        <p:nvSpPr>
          <p:cNvPr id="4" name="Zástupný symbol pro číslo snímku 3"/>
          <p:cNvSpPr>
            <a:spLocks noGrp="1"/>
          </p:cNvSpPr>
          <p:nvPr>
            <p:ph type="sldNum" sz="quarter" idx="10"/>
          </p:nvPr>
        </p:nvSpPr>
        <p:spPr/>
        <p:txBody>
          <a:bodyPr/>
          <a:lstStyle/>
          <a:p>
            <a:fld id="{EB459123-5F4C-4AA2-B255-7570F78A0263}" type="slidenum">
              <a:rPr lang="en-GB" smtClean="0"/>
              <a:t>13</a:t>
            </a:fld>
            <a:endParaRPr lang="en-GB"/>
          </a:p>
        </p:txBody>
      </p:sp>
    </p:spTree>
    <p:extLst>
      <p:ext uri="{BB962C8B-B14F-4D97-AF65-F5344CB8AC3E}">
        <p14:creationId xmlns:p14="http://schemas.microsoft.com/office/powerpoint/2010/main" val="42155737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EB459123-5F4C-4AA2-B255-7570F78A0263}" type="slidenum">
              <a:rPr lang="en-GB" smtClean="0"/>
              <a:t>14</a:t>
            </a:fld>
            <a:endParaRPr lang="en-GB"/>
          </a:p>
        </p:txBody>
      </p:sp>
    </p:spTree>
    <p:extLst>
      <p:ext uri="{BB962C8B-B14F-4D97-AF65-F5344CB8AC3E}">
        <p14:creationId xmlns:p14="http://schemas.microsoft.com/office/powerpoint/2010/main" val="18768401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EB459123-5F4C-4AA2-B255-7570F78A0263}" type="slidenum">
              <a:rPr lang="en-GB" smtClean="0"/>
              <a:t>15</a:t>
            </a:fld>
            <a:endParaRPr lang="en-GB"/>
          </a:p>
        </p:txBody>
      </p:sp>
    </p:spTree>
    <p:extLst>
      <p:ext uri="{BB962C8B-B14F-4D97-AF65-F5344CB8AC3E}">
        <p14:creationId xmlns:p14="http://schemas.microsoft.com/office/powerpoint/2010/main" val="13119846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EB459123-5F4C-4AA2-B255-7570F78A0263}" type="slidenum">
              <a:rPr lang="en-GB" smtClean="0"/>
              <a:t>16</a:t>
            </a:fld>
            <a:endParaRPr lang="en-GB"/>
          </a:p>
        </p:txBody>
      </p:sp>
    </p:spTree>
    <p:extLst>
      <p:ext uri="{BB962C8B-B14F-4D97-AF65-F5344CB8AC3E}">
        <p14:creationId xmlns:p14="http://schemas.microsoft.com/office/powerpoint/2010/main" val="37810817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i="0" baseline="0" dirty="0" smtClean="0"/>
              <a:t>nakonec</a:t>
            </a:r>
          </a:p>
        </p:txBody>
      </p:sp>
      <p:sp>
        <p:nvSpPr>
          <p:cNvPr id="4" name="Zástupný symbol pro číslo snímku 3"/>
          <p:cNvSpPr>
            <a:spLocks noGrp="1"/>
          </p:cNvSpPr>
          <p:nvPr>
            <p:ph type="sldNum" sz="quarter" idx="10"/>
          </p:nvPr>
        </p:nvSpPr>
        <p:spPr/>
        <p:txBody>
          <a:bodyPr/>
          <a:lstStyle/>
          <a:p>
            <a:fld id="{EB459123-5F4C-4AA2-B255-7570F78A0263}" type="slidenum">
              <a:rPr lang="en-GB" smtClean="0"/>
              <a:t>17</a:t>
            </a:fld>
            <a:endParaRPr lang="en-GB"/>
          </a:p>
        </p:txBody>
      </p:sp>
    </p:spTree>
    <p:extLst>
      <p:ext uri="{BB962C8B-B14F-4D97-AF65-F5344CB8AC3E}">
        <p14:creationId xmlns:p14="http://schemas.microsoft.com/office/powerpoint/2010/main" val="22601030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b="0" i="0" baseline="0" dirty="0" smtClean="0"/>
          </a:p>
        </p:txBody>
      </p:sp>
      <p:sp>
        <p:nvSpPr>
          <p:cNvPr id="4" name="Zástupný symbol pro číslo snímku 3"/>
          <p:cNvSpPr>
            <a:spLocks noGrp="1"/>
          </p:cNvSpPr>
          <p:nvPr>
            <p:ph type="sldNum" sz="quarter" idx="10"/>
          </p:nvPr>
        </p:nvSpPr>
        <p:spPr/>
        <p:txBody>
          <a:bodyPr/>
          <a:lstStyle/>
          <a:p>
            <a:fld id="{EB459123-5F4C-4AA2-B255-7570F78A0263}" type="slidenum">
              <a:rPr lang="en-GB" smtClean="0"/>
              <a:t>18</a:t>
            </a:fld>
            <a:endParaRPr lang="en-GB"/>
          </a:p>
        </p:txBody>
      </p:sp>
    </p:spTree>
    <p:extLst>
      <p:ext uri="{BB962C8B-B14F-4D97-AF65-F5344CB8AC3E}">
        <p14:creationId xmlns:p14="http://schemas.microsoft.com/office/powerpoint/2010/main" val="1334124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b="0" i="0" baseline="0" dirty="0" smtClean="0"/>
          </a:p>
        </p:txBody>
      </p:sp>
      <p:sp>
        <p:nvSpPr>
          <p:cNvPr id="4" name="Zástupný symbol pro číslo snímku 3"/>
          <p:cNvSpPr>
            <a:spLocks noGrp="1"/>
          </p:cNvSpPr>
          <p:nvPr>
            <p:ph type="sldNum" sz="quarter" idx="10"/>
          </p:nvPr>
        </p:nvSpPr>
        <p:spPr/>
        <p:txBody>
          <a:bodyPr/>
          <a:lstStyle/>
          <a:p>
            <a:fld id="{EB459123-5F4C-4AA2-B255-7570F78A0263}" type="slidenum">
              <a:rPr lang="en-GB" smtClean="0"/>
              <a:t>3</a:t>
            </a:fld>
            <a:endParaRPr lang="en-GB"/>
          </a:p>
        </p:txBody>
      </p:sp>
    </p:spTree>
    <p:extLst>
      <p:ext uri="{BB962C8B-B14F-4D97-AF65-F5344CB8AC3E}">
        <p14:creationId xmlns:p14="http://schemas.microsoft.com/office/powerpoint/2010/main" val="12567762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b="0" i="0" baseline="0" dirty="0" smtClean="0"/>
          </a:p>
        </p:txBody>
      </p:sp>
      <p:sp>
        <p:nvSpPr>
          <p:cNvPr id="4" name="Zástupný symbol pro číslo snímku 3"/>
          <p:cNvSpPr>
            <a:spLocks noGrp="1"/>
          </p:cNvSpPr>
          <p:nvPr>
            <p:ph type="sldNum" sz="quarter" idx="10"/>
          </p:nvPr>
        </p:nvSpPr>
        <p:spPr/>
        <p:txBody>
          <a:bodyPr/>
          <a:lstStyle/>
          <a:p>
            <a:fld id="{EB459123-5F4C-4AA2-B255-7570F78A0263}" type="slidenum">
              <a:rPr lang="en-GB" smtClean="0"/>
              <a:t>4</a:t>
            </a:fld>
            <a:endParaRPr lang="en-GB"/>
          </a:p>
        </p:txBody>
      </p:sp>
    </p:spTree>
    <p:extLst>
      <p:ext uri="{BB962C8B-B14F-4D97-AF65-F5344CB8AC3E}">
        <p14:creationId xmlns:p14="http://schemas.microsoft.com/office/powerpoint/2010/main" val="19316824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0" i="0" baseline="0" dirty="0" smtClean="0"/>
              <a:t>Nová fotka </a:t>
            </a:r>
          </a:p>
        </p:txBody>
      </p:sp>
      <p:sp>
        <p:nvSpPr>
          <p:cNvPr id="4" name="Zástupný symbol pro číslo snímku 3"/>
          <p:cNvSpPr>
            <a:spLocks noGrp="1"/>
          </p:cNvSpPr>
          <p:nvPr>
            <p:ph type="sldNum" sz="quarter" idx="10"/>
          </p:nvPr>
        </p:nvSpPr>
        <p:spPr/>
        <p:txBody>
          <a:bodyPr/>
          <a:lstStyle/>
          <a:p>
            <a:fld id="{EB459123-5F4C-4AA2-B255-7570F78A0263}" type="slidenum">
              <a:rPr lang="en-GB" smtClean="0"/>
              <a:t>5</a:t>
            </a:fld>
            <a:endParaRPr lang="en-GB"/>
          </a:p>
        </p:txBody>
      </p:sp>
    </p:spTree>
    <p:extLst>
      <p:ext uri="{BB962C8B-B14F-4D97-AF65-F5344CB8AC3E}">
        <p14:creationId xmlns:p14="http://schemas.microsoft.com/office/powerpoint/2010/main" val="20496159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b="0" i="0" baseline="0" dirty="0" smtClean="0"/>
          </a:p>
        </p:txBody>
      </p:sp>
      <p:sp>
        <p:nvSpPr>
          <p:cNvPr id="4" name="Zástupný symbol pro číslo snímku 3"/>
          <p:cNvSpPr>
            <a:spLocks noGrp="1"/>
          </p:cNvSpPr>
          <p:nvPr>
            <p:ph type="sldNum" sz="quarter" idx="10"/>
          </p:nvPr>
        </p:nvSpPr>
        <p:spPr/>
        <p:txBody>
          <a:bodyPr/>
          <a:lstStyle/>
          <a:p>
            <a:fld id="{EB459123-5F4C-4AA2-B255-7570F78A0263}" type="slidenum">
              <a:rPr lang="en-GB" smtClean="0"/>
              <a:t>6</a:t>
            </a:fld>
            <a:endParaRPr lang="en-GB"/>
          </a:p>
        </p:txBody>
      </p:sp>
    </p:spTree>
    <p:extLst>
      <p:ext uri="{BB962C8B-B14F-4D97-AF65-F5344CB8AC3E}">
        <p14:creationId xmlns:p14="http://schemas.microsoft.com/office/powerpoint/2010/main" val="40042831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i="0" dirty="0" smtClean="0"/>
          </a:p>
        </p:txBody>
      </p:sp>
      <p:sp>
        <p:nvSpPr>
          <p:cNvPr id="4" name="Zástupný symbol pro číslo snímku 3"/>
          <p:cNvSpPr>
            <a:spLocks noGrp="1"/>
          </p:cNvSpPr>
          <p:nvPr>
            <p:ph type="sldNum" sz="quarter" idx="10"/>
          </p:nvPr>
        </p:nvSpPr>
        <p:spPr/>
        <p:txBody>
          <a:bodyPr/>
          <a:lstStyle/>
          <a:p>
            <a:fld id="{EB459123-5F4C-4AA2-B255-7570F78A0263}" type="slidenum">
              <a:rPr lang="en-GB" smtClean="0"/>
              <a:t>7</a:t>
            </a:fld>
            <a:endParaRPr lang="en-GB"/>
          </a:p>
        </p:txBody>
      </p:sp>
    </p:spTree>
    <p:extLst>
      <p:ext uri="{BB962C8B-B14F-4D97-AF65-F5344CB8AC3E}">
        <p14:creationId xmlns:p14="http://schemas.microsoft.com/office/powerpoint/2010/main" val="30184782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0" i="0" baseline="0" dirty="0" smtClean="0"/>
              <a:t>Kopírovat vločku na další slajdy</a:t>
            </a:r>
          </a:p>
        </p:txBody>
      </p:sp>
      <p:sp>
        <p:nvSpPr>
          <p:cNvPr id="4" name="Zástupný symbol pro číslo snímku 3"/>
          <p:cNvSpPr>
            <a:spLocks noGrp="1"/>
          </p:cNvSpPr>
          <p:nvPr>
            <p:ph type="sldNum" sz="quarter" idx="10"/>
          </p:nvPr>
        </p:nvSpPr>
        <p:spPr/>
        <p:txBody>
          <a:bodyPr/>
          <a:lstStyle/>
          <a:p>
            <a:fld id="{EB459123-5F4C-4AA2-B255-7570F78A0263}" type="slidenum">
              <a:rPr lang="en-GB" smtClean="0"/>
              <a:t>8</a:t>
            </a:fld>
            <a:endParaRPr lang="en-GB"/>
          </a:p>
        </p:txBody>
      </p:sp>
    </p:spTree>
    <p:extLst>
      <p:ext uri="{BB962C8B-B14F-4D97-AF65-F5344CB8AC3E}">
        <p14:creationId xmlns:p14="http://schemas.microsoft.com/office/powerpoint/2010/main" val="21784172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b="0" i="0" baseline="0" dirty="0"/>
          </a:p>
        </p:txBody>
      </p:sp>
      <p:sp>
        <p:nvSpPr>
          <p:cNvPr id="4" name="Zástupný symbol pro číslo snímku 3"/>
          <p:cNvSpPr>
            <a:spLocks noGrp="1"/>
          </p:cNvSpPr>
          <p:nvPr>
            <p:ph type="sldNum" sz="quarter" idx="10"/>
          </p:nvPr>
        </p:nvSpPr>
        <p:spPr/>
        <p:txBody>
          <a:bodyPr/>
          <a:lstStyle/>
          <a:p>
            <a:fld id="{EB459123-5F4C-4AA2-B255-7570F78A0263}" type="slidenum">
              <a:rPr lang="en-GB" smtClean="0"/>
              <a:t>9</a:t>
            </a:fld>
            <a:endParaRPr lang="en-GB"/>
          </a:p>
        </p:txBody>
      </p:sp>
    </p:spTree>
    <p:extLst>
      <p:ext uri="{BB962C8B-B14F-4D97-AF65-F5344CB8AC3E}">
        <p14:creationId xmlns:p14="http://schemas.microsoft.com/office/powerpoint/2010/main" val="22620587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b="0" i="0" baseline="0" dirty="0" smtClean="0"/>
          </a:p>
        </p:txBody>
      </p:sp>
      <p:sp>
        <p:nvSpPr>
          <p:cNvPr id="4" name="Zástupný symbol pro číslo snímku 3"/>
          <p:cNvSpPr>
            <a:spLocks noGrp="1"/>
          </p:cNvSpPr>
          <p:nvPr>
            <p:ph type="sldNum" sz="quarter" idx="10"/>
          </p:nvPr>
        </p:nvSpPr>
        <p:spPr/>
        <p:txBody>
          <a:bodyPr/>
          <a:lstStyle/>
          <a:p>
            <a:fld id="{EB459123-5F4C-4AA2-B255-7570F78A0263}" type="slidenum">
              <a:rPr lang="en-GB" smtClean="0"/>
              <a:t>10</a:t>
            </a:fld>
            <a:endParaRPr lang="en-GB"/>
          </a:p>
        </p:txBody>
      </p:sp>
    </p:spTree>
    <p:extLst>
      <p:ext uri="{BB962C8B-B14F-4D97-AF65-F5344CB8AC3E}">
        <p14:creationId xmlns:p14="http://schemas.microsoft.com/office/powerpoint/2010/main" val="31231408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707571" y="5318659"/>
            <a:ext cx="4759779" cy="443198"/>
          </a:xfrm>
        </p:spPr>
        <p:txBody>
          <a:bodyPr wrap="square" lIns="0" tIns="0" rIns="0" bIns="0" anchor="t">
            <a:spAutoFit/>
          </a:bodyPr>
          <a:lstStyle>
            <a:lvl1pPr algn="l">
              <a:defRPr sz="3200">
                <a:solidFill>
                  <a:schemeClr val="bg1"/>
                </a:solidFill>
              </a:defRPr>
            </a:lvl1pPr>
          </a:lstStyle>
          <a:p>
            <a:r>
              <a:rPr lang="cs-CZ" dirty="0"/>
              <a:t>Kliknutím lze upravit styl.</a:t>
            </a:r>
          </a:p>
        </p:txBody>
      </p:sp>
    </p:spTree>
    <p:extLst>
      <p:ext uri="{BB962C8B-B14F-4D97-AF65-F5344CB8AC3E}">
        <p14:creationId xmlns:p14="http://schemas.microsoft.com/office/powerpoint/2010/main" val="679488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6717FB10-5B2A-4F14-B246-6A5174F2E875}" type="datetime1">
              <a:rPr lang="cs-CZ" smtClean="0"/>
              <a:t>1. 8. 2017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148BB7EB-D89B-4662-978C-CEA3BFD9B93C}" type="slidenum">
              <a:rPr lang="cs-CZ" smtClean="0"/>
              <a:t>‹#›</a:t>
            </a:fld>
            <a:endParaRPr lang="cs-CZ"/>
          </a:p>
        </p:txBody>
      </p:sp>
    </p:spTree>
    <p:extLst>
      <p:ext uri="{BB962C8B-B14F-4D97-AF65-F5344CB8AC3E}">
        <p14:creationId xmlns:p14="http://schemas.microsoft.com/office/powerpoint/2010/main" val="444978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B84F336F-B561-4695-BA5B-B6EAA442D852}" type="datetime1">
              <a:rPr lang="cs-CZ" smtClean="0"/>
              <a:t>1. 8. 2017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148BB7EB-D89B-4662-978C-CEA3BFD9B93C}" type="slidenum">
              <a:rPr lang="cs-CZ" smtClean="0"/>
              <a:t>‹#›</a:t>
            </a:fld>
            <a:endParaRPr lang="cs-CZ"/>
          </a:p>
        </p:txBody>
      </p:sp>
    </p:spTree>
    <p:extLst>
      <p:ext uri="{BB962C8B-B14F-4D97-AF65-F5344CB8AC3E}">
        <p14:creationId xmlns:p14="http://schemas.microsoft.com/office/powerpoint/2010/main" val="4226589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adpis a obsah">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lstStyle/>
          <a:p>
            <a:pPr lvl="0"/>
            <a:r>
              <a:rPr lang="cs-CZ" dirty="0"/>
              <a:t>Upravte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7" name="Nadpis 6"/>
          <p:cNvSpPr>
            <a:spLocks noGrp="1"/>
          </p:cNvSpPr>
          <p:nvPr>
            <p:ph type="title"/>
          </p:nvPr>
        </p:nvSpPr>
        <p:spPr/>
        <p:txBody>
          <a:bodyPr/>
          <a:lstStyle/>
          <a:p>
            <a:r>
              <a:rPr lang="cs-CZ" dirty="0" smtClean="0"/>
              <a:t>Kliknutím lze upravit styl.</a:t>
            </a:r>
            <a:endParaRPr lang="en-GB" dirty="0"/>
          </a:p>
        </p:txBody>
      </p:sp>
      <p:sp>
        <p:nvSpPr>
          <p:cNvPr id="8" name="Zástupný symbol pro datum 7"/>
          <p:cNvSpPr>
            <a:spLocks noGrp="1"/>
          </p:cNvSpPr>
          <p:nvPr>
            <p:ph type="dt" sz="half" idx="10"/>
          </p:nvPr>
        </p:nvSpPr>
        <p:spPr/>
        <p:txBody>
          <a:bodyPr/>
          <a:lstStyle/>
          <a:p>
            <a:fld id="{6B6530E3-7921-4F1E-A0A8-6EA598A602B5}" type="datetime1">
              <a:rPr lang="cs-CZ" smtClean="0"/>
              <a:t>1. 8. 2017</a:t>
            </a:fld>
            <a:endParaRPr lang="cs-CZ"/>
          </a:p>
        </p:txBody>
      </p:sp>
      <p:sp>
        <p:nvSpPr>
          <p:cNvPr id="9" name="Zástupný symbol pro zápatí 8"/>
          <p:cNvSpPr>
            <a:spLocks noGrp="1"/>
          </p:cNvSpPr>
          <p:nvPr>
            <p:ph type="ftr" sz="quarter" idx="11"/>
          </p:nvPr>
        </p:nvSpPr>
        <p:spPr/>
        <p:txBody>
          <a:bodyPr/>
          <a:lstStyle/>
          <a:p>
            <a:endParaRPr lang="cs-CZ"/>
          </a:p>
        </p:txBody>
      </p:sp>
      <p:sp>
        <p:nvSpPr>
          <p:cNvPr id="10" name="Zástupný symbol pro číslo snímku 9"/>
          <p:cNvSpPr>
            <a:spLocks noGrp="1"/>
          </p:cNvSpPr>
          <p:nvPr>
            <p:ph type="sldNum" sz="quarter" idx="12"/>
          </p:nvPr>
        </p:nvSpPr>
        <p:spPr/>
        <p:txBody>
          <a:bodyPr/>
          <a:lstStyle/>
          <a:p>
            <a:fld id="{148BB7EB-D89B-4662-978C-CEA3BFD9B93C}" type="slidenum">
              <a:rPr lang="cs-CZ" smtClean="0"/>
              <a:pPr/>
              <a:t>‹#›</a:t>
            </a:fld>
            <a:endParaRPr lang="cs-CZ"/>
          </a:p>
        </p:txBody>
      </p:sp>
    </p:spTree>
    <p:extLst>
      <p:ext uri="{BB962C8B-B14F-4D97-AF65-F5344CB8AC3E}">
        <p14:creationId xmlns:p14="http://schemas.microsoft.com/office/powerpoint/2010/main" val="218155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15:guide id="1" pos="393" userDrawn="1">
          <p15:clr>
            <a:srgbClr val="FBAE40"/>
          </p15:clr>
        </p15:guide>
        <p15:guide id="2" pos="7287"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Upravte styly předlohy textu.</a:t>
            </a:r>
          </a:p>
        </p:txBody>
      </p:sp>
      <p:sp>
        <p:nvSpPr>
          <p:cNvPr id="4" name="Zástupný symbol pro datum 3"/>
          <p:cNvSpPr>
            <a:spLocks noGrp="1"/>
          </p:cNvSpPr>
          <p:nvPr>
            <p:ph type="dt" sz="half" idx="10"/>
          </p:nvPr>
        </p:nvSpPr>
        <p:spPr/>
        <p:txBody>
          <a:bodyPr/>
          <a:lstStyle/>
          <a:p>
            <a:fld id="{45FB3671-13EF-4867-AAB7-E7E7ABC0C957}" type="datetime1">
              <a:rPr lang="cs-CZ" smtClean="0"/>
              <a:t>1. 8. 2017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148BB7EB-D89B-4662-978C-CEA3BFD9B93C}" type="slidenum">
              <a:rPr lang="cs-CZ" smtClean="0"/>
              <a:t>‹#›</a:t>
            </a:fld>
            <a:endParaRPr lang="cs-CZ"/>
          </a:p>
        </p:txBody>
      </p:sp>
    </p:spTree>
    <p:extLst>
      <p:ext uri="{BB962C8B-B14F-4D97-AF65-F5344CB8AC3E}">
        <p14:creationId xmlns:p14="http://schemas.microsoft.com/office/powerpoint/2010/main" val="3707713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838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72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9E634F15-96B7-4EED-8C86-D4C9F5B3C018}" type="datetime1">
              <a:rPr lang="cs-CZ" smtClean="0"/>
              <a:t>1. 8. 2017</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148BB7EB-D89B-4662-978C-CEA3BFD9B93C}" type="slidenum">
              <a:rPr lang="cs-CZ" smtClean="0"/>
              <a:t>‹#›</a:t>
            </a:fld>
            <a:endParaRPr lang="cs-CZ"/>
          </a:p>
        </p:txBody>
      </p:sp>
    </p:spTree>
    <p:extLst>
      <p:ext uri="{BB962C8B-B14F-4D97-AF65-F5344CB8AC3E}">
        <p14:creationId xmlns:p14="http://schemas.microsoft.com/office/powerpoint/2010/main" val="2655536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a:t>Kliknutím lze upravit styl.</a:t>
            </a:r>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E561EC3C-4F8A-452C-9873-38478716E6B2}" type="datetime1">
              <a:rPr lang="cs-CZ" smtClean="0"/>
              <a:t>1. 8. 2017</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148BB7EB-D89B-4662-978C-CEA3BFD9B93C}" type="slidenum">
              <a:rPr lang="cs-CZ" smtClean="0"/>
              <a:t>‹#›</a:t>
            </a:fld>
            <a:endParaRPr lang="cs-CZ"/>
          </a:p>
        </p:txBody>
      </p:sp>
    </p:spTree>
    <p:extLst>
      <p:ext uri="{BB962C8B-B14F-4D97-AF65-F5344CB8AC3E}">
        <p14:creationId xmlns:p14="http://schemas.microsoft.com/office/powerpoint/2010/main" val="1690037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36C243D9-20E4-4824-B3AA-1426150CC933}" type="datetime1">
              <a:rPr lang="cs-CZ" smtClean="0"/>
              <a:t>1. 8. 2017</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148BB7EB-D89B-4662-978C-CEA3BFD9B93C}" type="slidenum">
              <a:rPr lang="cs-CZ" smtClean="0"/>
              <a:t>‹#›</a:t>
            </a:fld>
            <a:endParaRPr lang="cs-CZ"/>
          </a:p>
        </p:txBody>
      </p:sp>
    </p:spTree>
    <p:extLst>
      <p:ext uri="{BB962C8B-B14F-4D97-AF65-F5344CB8AC3E}">
        <p14:creationId xmlns:p14="http://schemas.microsoft.com/office/powerpoint/2010/main" val="112238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CF3D6313-C2C3-4D29-AFAF-942BE462C5A4}" type="datetime1">
              <a:rPr lang="cs-CZ" smtClean="0"/>
              <a:t>1. 8. 2017</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148BB7EB-D89B-4662-978C-CEA3BFD9B93C}" type="slidenum">
              <a:rPr lang="cs-CZ" smtClean="0"/>
              <a:t>‹#›</a:t>
            </a:fld>
            <a:endParaRPr lang="cs-CZ"/>
          </a:p>
        </p:txBody>
      </p:sp>
    </p:spTree>
    <p:extLst>
      <p:ext uri="{BB962C8B-B14F-4D97-AF65-F5344CB8AC3E}">
        <p14:creationId xmlns:p14="http://schemas.microsoft.com/office/powerpoint/2010/main" val="4228896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p:cNvSpPr>
            <a:spLocks noGrp="1"/>
          </p:cNvSpPr>
          <p:nvPr>
            <p:ph type="dt" sz="half" idx="10"/>
          </p:nvPr>
        </p:nvSpPr>
        <p:spPr/>
        <p:txBody>
          <a:bodyPr/>
          <a:lstStyle/>
          <a:p>
            <a:fld id="{ED34B30B-CC41-490E-8906-FA726CA15C0B}" type="datetime1">
              <a:rPr lang="cs-CZ" smtClean="0"/>
              <a:t>1. 8. 2017</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148BB7EB-D89B-4662-978C-CEA3BFD9B93C}" type="slidenum">
              <a:rPr lang="cs-CZ" smtClean="0"/>
              <a:t>‹#›</a:t>
            </a:fld>
            <a:endParaRPr lang="cs-CZ"/>
          </a:p>
        </p:txBody>
      </p:sp>
    </p:spTree>
    <p:extLst>
      <p:ext uri="{BB962C8B-B14F-4D97-AF65-F5344CB8AC3E}">
        <p14:creationId xmlns:p14="http://schemas.microsoft.com/office/powerpoint/2010/main" val="3092487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p:cNvSpPr>
            <a:spLocks noGrp="1"/>
          </p:cNvSpPr>
          <p:nvPr>
            <p:ph type="dt" sz="half" idx="10"/>
          </p:nvPr>
        </p:nvSpPr>
        <p:spPr/>
        <p:txBody>
          <a:bodyPr/>
          <a:lstStyle/>
          <a:p>
            <a:fld id="{5C181522-47AE-4E3C-AD49-64E7968E1716}" type="datetime1">
              <a:rPr lang="cs-CZ" smtClean="0"/>
              <a:t>1. 8. 2017</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148BB7EB-D89B-4662-978C-CEA3BFD9B93C}" type="slidenum">
              <a:rPr lang="cs-CZ" smtClean="0"/>
              <a:t>‹#›</a:t>
            </a:fld>
            <a:endParaRPr lang="cs-CZ"/>
          </a:p>
        </p:txBody>
      </p:sp>
    </p:spTree>
    <p:extLst>
      <p:ext uri="{BB962C8B-B14F-4D97-AF65-F5344CB8AC3E}">
        <p14:creationId xmlns:p14="http://schemas.microsoft.com/office/powerpoint/2010/main" val="1514908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18" Type="http://schemas.openxmlformats.org/officeDocument/2006/relationships/slide" Target="../slides/slide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slide" Target="../slides/slide13.xml"/><Relationship Id="rId2" Type="http://schemas.openxmlformats.org/officeDocument/2006/relationships/slideLayout" Target="../slideLayouts/slideLayout2.xml"/><Relationship Id="rId16" Type="http://schemas.openxmlformats.org/officeDocument/2006/relationships/slide" Target="../slides/slide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 Target="../slides/slide7.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 Target="../slides/slid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623888" y="627687"/>
            <a:ext cx="10944226" cy="443198"/>
          </a:xfrm>
          <a:prstGeom prst="rect">
            <a:avLst/>
          </a:prstGeom>
        </p:spPr>
        <p:txBody>
          <a:bodyPr vert="horz" wrap="square" lIns="0" tIns="0" rIns="0" bIns="0" rtlCol="0" anchor="t">
            <a:spAutoFit/>
          </a:bodyPr>
          <a:lstStyle/>
          <a:p>
            <a:r>
              <a:rPr lang="cs-CZ" dirty="0"/>
              <a:t>Kliknutím lze upravit styl.</a:t>
            </a:r>
          </a:p>
        </p:txBody>
      </p:sp>
      <p:sp>
        <p:nvSpPr>
          <p:cNvPr id="3" name="Zástupný symbol pro text 2"/>
          <p:cNvSpPr>
            <a:spLocks noGrp="1"/>
          </p:cNvSpPr>
          <p:nvPr>
            <p:ph type="body" idx="1"/>
          </p:nvPr>
        </p:nvSpPr>
        <p:spPr>
          <a:xfrm>
            <a:off x="623888" y="1366684"/>
            <a:ext cx="10944226" cy="5106078"/>
          </a:xfrm>
          <a:prstGeom prst="rect">
            <a:avLst/>
          </a:prstGeom>
        </p:spPr>
        <p:txBody>
          <a:bodyPr vert="horz" lIns="0" tIns="0" rIns="0" bIns="0" rtlCol="0">
            <a:normAutofit/>
          </a:bodyPr>
          <a:lstStyle/>
          <a:p>
            <a:pPr lvl="0"/>
            <a:r>
              <a:rPr lang="cs-CZ" dirty="0"/>
              <a:t>Upravte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4" name="Zástupný symbol pro datum 3"/>
          <p:cNvSpPr>
            <a:spLocks noGrp="1"/>
          </p:cNvSpPr>
          <p:nvPr>
            <p:ph type="dt" sz="half" idx="2"/>
          </p:nvPr>
        </p:nvSpPr>
        <p:spPr>
          <a:xfrm>
            <a:off x="618671" y="6548284"/>
            <a:ext cx="2743200" cy="173191"/>
          </a:xfrm>
          <a:prstGeom prst="rect">
            <a:avLst/>
          </a:prstGeom>
        </p:spPr>
        <p:txBody>
          <a:bodyPr vert="horz" lIns="91440" tIns="45720" rIns="91440" bIns="45720" rtlCol="0" anchor="ctr"/>
          <a:lstStyle>
            <a:lvl1pPr algn="l">
              <a:defRPr sz="1100">
                <a:solidFill>
                  <a:schemeClr val="tx1">
                    <a:tint val="75000"/>
                  </a:schemeClr>
                </a:solidFill>
              </a:defRPr>
            </a:lvl1pPr>
          </a:lstStyle>
          <a:p>
            <a:fld id="{6B6530E3-7921-4F1E-A0A8-6EA598A602B5}" type="datetime1">
              <a:rPr lang="cs-CZ" smtClean="0"/>
              <a:t>1. 8. 2017</a:t>
            </a:fld>
            <a:endParaRPr lang="cs-CZ"/>
          </a:p>
        </p:txBody>
      </p:sp>
      <p:sp>
        <p:nvSpPr>
          <p:cNvPr id="5" name="Zástupný symbol pro zápatí 4"/>
          <p:cNvSpPr>
            <a:spLocks noGrp="1"/>
          </p:cNvSpPr>
          <p:nvPr>
            <p:ph type="ftr" sz="quarter" idx="3"/>
          </p:nvPr>
        </p:nvSpPr>
        <p:spPr>
          <a:xfrm>
            <a:off x="4038600" y="6548284"/>
            <a:ext cx="4114800" cy="173191"/>
          </a:xfrm>
          <a:prstGeom prst="rect">
            <a:avLst/>
          </a:prstGeom>
        </p:spPr>
        <p:txBody>
          <a:bodyPr vert="horz" lIns="91440" tIns="45720" rIns="91440" bIns="45720" rtlCol="0" anchor="ctr"/>
          <a:lstStyle>
            <a:lvl1pPr algn="ctr">
              <a:defRPr sz="11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830129" y="6548284"/>
            <a:ext cx="2743200" cy="173191"/>
          </a:xfrm>
          <a:prstGeom prst="rect">
            <a:avLst/>
          </a:prstGeom>
        </p:spPr>
        <p:txBody>
          <a:bodyPr vert="horz" lIns="91440" tIns="45720" rIns="91440" bIns="45720" rtlCol="0" anchor="ctr"/>
          <a:lstStyle>
            <a:lvl1pPr algn="r">
              <a:defRPr sz="1100">
                <a:solidFill>
                  <a:schemeClr val="tx1">
                    <a:tint val="75000"/>
                  </a:schemeClr>
                </a:solidFill>
              </a:defRPr>
            </a:lvl1pPr>
          </a:lstStyle>
          <a:p>
            <a:fld id="{148BB7EB-D89B-4662-978C-CEA3BFD9B93C}" type="slidenum">
              <a:rPr lang="cs-CZ" smtClean="0"/>
              <a:pPr/>
              <a:t>‹#›</a:t>
            </a:fld>
            <a:endParaRPr lang="cs-CZ"/>
          </a:p>
        </p:txBody>
      </p:sp>
      <p:sp>
        <p:nvSpPr>
          <p:cNvPr id="10" name="Obdélník 9"/>
          <p:cNvSpPr/>
          <p:nvPr/>
        </p:nvSpPr>
        <p:spPr>
          <a:xfrm>
            <a:off x="0" y="0"/>
            <a:ext cx="12192000" cy="331888"/>
          </a:xfrm>
          <a:prstGeom prst="rect">
            <a:avLst/>
          </a:prstGeom>
          <a:gradFill flip="none" rotWithShape="1">
            <a:gsLst>
              <a:gs pos="0">
                <a:schemeClr val="bg2"/>
              </a:gs>
              <a:gs pos="100000">
                <a:schemeClr val="tx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2" name="TextovéPole 11">
            <a:hlinkClick r:id="rId14" action="ppaction://hlinksldjump"/>
          </p:cNvPr>
          <p:cNvSpPr txBox="1"/>
          <p:nvPr/>
        </p:nvSpPr>
        <p:spPr>
          <a:xfrm>
            <a:off x="997138" y="72655"/>
            <a:ext cx="700087" cy="184666"/>
          </a:xfrm>
          <a:prstGeom prst="rect">
            <a:avLst/>
          </a:prstGeom>
          <a:noFill/>
        </p:spPr>
        <p:txBody>
          <a:bodyPr wrap="square" lIns="0" tIns="0" rIns="0" bIns="0" rtlCol="0" anchor="ctr">
            <a:spAutoFit/>
          </a:bodyPr>
          <a:lstStyle/>
          <a:p>
            <a:r>
              <a:rPr lang="cs-CZ" sz="1200" dirty="0" smtClean="0">
                <a:solidFill>
                  <a:schemeClr val="bg1"/>
                </a:solidFill>
              </a:rPr>
              <a:t>O NÁS</a:t>
            </a:r>
            <a:endParaRPr lang="cs-CZ" sz="1200" dirty="0">
              <a:solidFill>
                <a:schemeClr val="bg1"/>
              </a:solidFill>
            </a:endParaRPr>
          </a:p>
        </p:txBody>
      </p:sp>
      <p:sp>
        <p:nvSpPr>
          <p:cNvPr id="13" name="TextovéPole 12">
            <a:hlinkClick r:id="rId15" action="ppaction://hlinksldjump"/>
          </p:cNvPr>
          <p:cNvSpPr txBox="1"/>
          <p:nvPr/>
        </p:nvSpPr>
        <p:spPr>
          <a:xfrm>
            <a:off x="1990271" y="74365"/>
            <a:ext cx="1429689" cy="184666"/>
          </a:xfrm>
          <a:prstGeom prst="rect">
            <a:avLst/>
          </a:prstGeom>
          <a:noFill/>
        </p:spPr>
        <p:txBody>
          <a:bodyPr wrap="square" lIns="0" tIns="0" rIns="0" bIns="0" rtlCol="0" anchor="ctr">
            <a:spAutoFit/>
          </a:bodyPr>
          <a:lstStyle/>
          <a:p>
            <a:pPr algn="ctr"/>
            <a:r>
              <a:rPr lang="cs-CZ" sz="1200" dirty="0" smtClean="0">
                <a:solidFill>
                  <a:schemeClr val="bg1"/>
                </a:solidFill>
              </a:rPr>
              <a:t>NAŠE SLUŽBY</a:t>
            </a:r>
            <a:endParaRPr lang="cs-CZ" sz="1200" dirty="0">
              <a:solidFill>
                <a:schemeClr val="bg1"/>
              </a:solidFill>
            </a:endParaRPr>
          </a:p>
        </p:txBody>
      </p:sp>
      <p:sp>
        <p:nvSpPr>
          <p:cNvPr id="14" name="TextovéPole 13">
            <a:hlinkClick r:id="rId16" action="ppaction://hlinksldjump"/>
          </p:cNvPr>
          <p:cNvSpPr txBox="1"/>
          <p:nvPr/>
        </p:nvSpPr>
        <p:spPr>
          <a:xfrm>
            <a:off x="3574578" y="74365"/>
            <a:ext cx="2211238" cy="184666"/>
          </a:xfrm>
          <a:prstGeom prst="rect">
            <a:avLst/>
          </a:prstGeom>
          <a:noFill/>
        </p:spPr>
        <p:txBody>
          <a:bodyPr wrap="square" lIns="0" tIns="0" rIns="0" bIns="0" rtlCol="0" anchor="ctr">
            <a:spAutoFit/>
          </a:bodyPr>
          <a:lstStyle/>
          <a:p>
            <a:pPr algn="ctr"/>
            <a:r>
              <a:rPr lang="cs-CZ" sz="1200" baseline="0" dirty="0" smtClean="0">
                <a:solidFill>
                  <a:schemeClr val="bg1"/>
                </a:solidFill>
              </a:rPr>
              <a:t>ROZVOZ MRAŽENÉHO ZBOŽÍ</a:t>
            </a:r>
            <a:endParaRPr lang="cs-CZ" sz="1200" dirty="0">
              <a:solidFill>
                <a:schemeClr val="bg1"/>
              </a:solidFill>
            </a:endParaRPr>
          </a:p>
        </p:txBody>
      </p:sp>
      <p:sp>
        <p:nvSpPr>
          <p:cNvPr id="15" name="TextovéPole 14">
            <a:hlinkClick r:id="rId17" action="ppaction://hlinksldjump"/>
          </p:cNvPr>
          <p:cNvSpPr txBox="1"/>
          <p:nvPr/>
        </p:nvSpPr>
        <p:spPr>
          <a:xfrm>
            <a:off x="5874245" y="72655"/>
            <a:ext cx="1741389" cy="184666"/>
          </a:xfrm>
          <a:prstGeom prst="rect">
            <a:avLst/>
          </a:prstGeom>
          <a:noFill/>
        </p:spPr>
        <p:txBody>
          <a:bodyPr wrap="square" lIns="0" tIns="0" rIns="0" bIns="0" rtlCol="0" anchor="ctr">
            <a:spAutoFit/>
          </a:bodyPr>
          <a:lstStyle/>
          <a:p>
            <a:pPr algn="ctr"/>
            <a:r>
              <a:rPr lang="cs-CZ" sz="1200" dirty="0" smtClean="0">
                <a:solidFill>
                  <a:schemeClr val="bg1"/>
                </a:solidFill>
              </a:rPr>
              <a:t>ČESKÁ REPUBLIKA</a:t>
            </a:r>
            <a:endParaRPr lang="cs-CZ" sz="1200" dirty="0">
              <a:solidFill>
                <a:schemeClr val="bg1"/>
              </a:solidFill>
            </a:endParaRPr>
          </a:p>
        </p:txBody>
      </p:sp>
      <p:sp>
        <p:nvSpPr>
          <p:cNvPr id="16" name="TextovéPole 15">
            <a:hlinkClick r:id="" action="ppaction://noaction"/>
          </p:cNvPr>
          <p:cNvSpPr txBox="1"/>
          <p:nvPr/>
        </p:nvSpPr>
        <p:spPr>
          <a:xfrm>
            <a:off x="9223700" y="63863"/>
            <a:ext cx="1138383" cy="184666"/>
          </a:xfrm>
          <a:prstGeom prst="rect">
            <a:avLst/>
          </a:prstGeom>
          <a:noFill/>
        </p:spPr>
        <p:txBody>
          <a:bodyPr wrap="square" lIns="0" tIns="0" rIns="0" bIns="0" rtlCol="0" anchor="ctr">
            <a:spAutoFit/>
          </a:bodyPr>
          <a:lstStyle/>
          <a:p>
            <a:pPr algn="ctr"/>
            <a:r>
              <a:rPr lang="cs-CZ" sz="1200" dirty="0" smtClean="0">
                <a:solidFill>
                  <a:schemeClr val="bg1"/>
                </a:solidFill>
              </a:rPr>
              <a:t>SLOVENSKO</a:t>
            </a:r>
            <a:endParaRPr lang="cs-CZ" sz="1200" dirty="0">
              <a:solidFill>
                <a:schemeClr val="bg1"/>
              </a:solidFill>
            </a:endParaRPr>
          </a:p>
        </p:txBody>
      </p:sp>
      <p:sp>
        <p:nvSpPr>
          <p:cNvPr id="17" name="TextovéPole 16">
            <a:hlinkClick r:id="" action="ppaction://noaction"/>
          </p:cNvPr>
          <p:cNvSpPr txBox="1"/>
          <p:nvPr/>
        </p:nvSpPr>
        <p:spPr>
          <a:xfrm>
            <a:off x="10362083" y="59521"/>
            <a:ext cx="1576127" cy="184666"/>
          </a:xfrm>
          <a:prstGeom prst="rect">
            <a:avLst/>
          </a:prstGeom>
          <a:noFill/>
        </p:spPr>
        <p:txBody>
          <a:bodyPr wrap="square" lIns="0" tIns="0" rIns="0" bIns="0" rtlCol="0" anchor="ctr">
            <a:spAutoFit/>
          </a:bodyPr>
          <a:lstStyle/>
          <a:p>
            <a:pPr algn="ctr"/>
            <a:r>
              <a:rPr lang="cs-CZ" sz="1200" b="0" dirty="0" smtClean="0">
                <a:solidFill>
                  <a:schemeClr val="bg1"/>
                </a:solidFill>
              </a:rPr>
              <a:t>KONTAKTY</a:t>
            </a:r>
            <a:endParaRPr lang="cs-CZ" sz="1200" b="0" dirty="0">
              <a:solidFill>
                <a:schemeClr val="bg1"/>
              </a:solidFill>
            </a:endParaRPr>
          </a:p>
        </p:txBody>
      </p:sp>
      <p:sp>
        <p:nvSpPr>
          <p:cNvPr id="9" name="Freeform 6">
            <a:hlinkClick r:id="rId18" action="ppaction://hlinksldjump"/>
          </p:cNvPr>
          <p:cNvSpPr>
            <a:spLocks/>
          </p:cNvSpPr>
          <p:nvPr userDrawn="1"/>
        </p:nvSpPr>
        <p:spPr bwMode="auto">
          <a:xfrm>
            <a:off x="623888" y="65694"/>
            <a:ext cx="210973" cy="184666"/>
          </a:xfrm>
          <a:custGeom>
            <a:avLst/>
            <a:gdLst>
              <a:gd name="T0" fmla="*/ 1649 w 2029"/>
              <a:gd name="T1" fmla="*/ 555 h 1776"/>
              <a:gd name="T2" fmla="*/ 1649 w 2029"/>
              <a:gd name="T3" fmla="*/ 0 h 1776"/>
              <a:gd name="T4" fmla="*/ 1394 w 2029"/>
              <a:gd name="T5" fmla="*/ 0 h 1776"/>
              <a:gd name="T6" fmla="*/ 1394 w 2029"/>
              <a:gd name="T7" fmla="*/ 333 h 1776"/>
              <a:gd name="T8" fmla="*/ 1013 w 2029"/>
              <a:gd name="T9" fmla="*/ 0 h 1776"/>
              <a:gd name="T10" fmla="*/ 0 w 2029"/>
              <a:gd name="T11" fmla="*/ 888 h 1776"/>
              <a:gd name="T12" fmla="*/ 252 w 2029"/>
              <a:gd name="T13" fmla="*/ 888 h 1776"/>
              <a:gd name="T14" fmla="*/ 252 w 2029"/>
              <a:gd name="T15" fmla="*/ 1776 h 1776"/>
              <a:gd name="T16" fmla="*/ 888 w 2029"/>
              <a:gd name="T17" fmla="*/ 1776 h 1776"/>
              <a:gd name="T18" fmla="*/ 888 w 2029"/>
              <a:gd name="T19" fmla="*/ 1268 h 1776"/>
              <a:gd name="T20" fmla="*/ 1141 w 2029"/>
              <a:gd name="T21" fmla="*/ 1268 h 1776"/>
              <a:gd name="T22" fmla="*/ 1141 w 2029"/>
              <a:gd name="T23" fmla="*/ 1776 h 1776"/>
              <a:gd name="T24" fmla="*/ 1776 w 2029"/>
              <a:gd name="T25" fmla="*/ 1776 h 1776"/>
              <a:gd name="T26" fmla="*/ 1776 w 2029"/>
              <a:gd name="T27" fmla="*/ 888 h 1776"/>
              <a:gd name="T28" fmla="*/ 2029 w 2029"/>
              <a:gd name="T29" fmla="*/ 888 h 1776"/>
              <a:gd name="T30" fmla="*/ 1649 w 2029"/>
              <a:gd name="T31" fmla="*/ 555 h 1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29" h="1776">
                <a:moveTo>
                  <a:pt x="1649" y="555"/>
                </a:moveTo>
                <a:lnTo>
                  <a:pt x="1649" y="0"/>
                </a:lnTo>
                <a:lnTo>
                  <a:pt x="1394" y="0"/>
                </a:lnTo>
                <a:lnTo>
                  <a:pt x="1394" y="333"/>
                </a:lnTo>
                <a:lnTo>
                  <a:pt x="1013" y="0"/>
                </a:lnTo>
                <a:lnTo>
                  <a:pt x="0" y="888"/>
                </a:lnTo>
                <a:lnTo>
                  <a:pt x="252" y="888"/>
                </a:lnTo>
                <a:lnTo>
                  <a:pt x="252" y="1776"/>
                </a:lnTo>
                <a:lnTo>
                  <a:pt x="888" y="1776"/>
                </a:lnTo>
                <a:lnTo>
                  <a:pt x="888" y="1268"/>
                </a:lnTo>
                <a:lnTo>
                  <a:pt x="1141" y="1268"/>
                </a:lnTo>
                <a:lnTo>
                  <a:pt x="1141" y="1776"/>
                </a:lnTo>
                <a:lnTo>
                  <a:pt x="1776" y="1776"/>
                </a:lnTo>
                <a:lnTo>
                  <a:pt x="1776" y="888"/>
                </a:lnTo>
                <a:lnTo>
                  <a:pt x="2029" y="888"/>
                </a:lnTo>
                <a:lnTo>
                  <a:pt x="1649" y="555"/>
                </a:lnTo>
                <a:close/>
              </a:path>
            </a:pathLst>
          </a:custGeom>
          <a:noFill/>
          <a:ln>
            <a:solidFill>
              <a:schemeClr val="bg1"/>
            </a:solidFill>
          </a:ln>
        </p:spPr>
        <p:txBody>
          <a:bodyPr vert="horz" wrap="square" lIns="91440" tIns="45720" rIns="91440" bIns="45720" numCol="1" anchor="t" anchorCtr="0" compatLnSpc="1">
            <a:prstTxWarp prst="textNoShape">
              <a:avLst/>
            </a:prstTxWarp>
          </a:bodyPr>
          <a:lstStyle/>
          <a:p>
            <a:endParaRPr lang="cs-CZ"/>
          </a:p>
        </p:txBody>
      </p:sp>
      <p:sp>
        <p:nvSpPr>
          <p:cNvPr id="18" name="TextovéPole 17">
            <a:hlinkClick r:id="rId17" action="ppaction://hlinksldjump"/>
          </p:cNvPr>
          <p:cNvSpPr txBox="1"/>
          <p:nvPr userDrawn="1"/>
        </p:nvSpPr>
        <p:spPr>
          <a:xfrm>
            <a:off x="7526475" y="59521"/>
            <a:ext cx="1741389" cy="184666"/>
          </a:xfrm>
          <a:prstGeom prst="rect">
            <a:avLst/>
          </a:prstGeom>
          <a:noFill/>
        </p:spPr>
        <p:txBody>
          <a:bodyPr wrap="square" lIns="0" tIns="0" rIns="0" bIns="0" rtlCol="0" anchor="ctr">
            <a:spAutoFit/>
          </a:bodyPr>
          <a:lstStyle/>
          <a:p>
            <a:pPr algn="ctr"/>
            <a:r>
              <a:rPr lang="cs-CZ" sz="1200" dirty="0" smtClean="0">
                <a:solidFill>
                  <a:schemeClr val="bg1"/>
                </a:solidFill>
              </a:rPr>
              <a:t>POZITIVNÍ</a:t>
            </a:r>
            <a:r>
              <a:rPr lang="cs-CZ" sz="1200" baseline="0" dirty="0" smtClean="0">
                <a:solidFill>
                  <a:schemeClr val="bg1"/>
                </a:solidFill>
              </a:rPr>
              <a:t> </a:t>
            </a:r>
            <a:r>
              <a:rPr lang="cs-CZ" sz="1200" dirty="0" smtClean="0">
                <a:solidFill>
                  <a:schemeClr val="bg1"/>
                </a:solidFill>
              </a:rPr>
              <a:t>DOPADY</a:t>
            </a:r>
            <a:endParaRPr lang="cs-CZ" sz="1200" dirty="0">
              <a:solidFill>
                <a:schemeClr val="bg1"/>
              </a:solidFill>
            </a:endParaRPr>
          </a:p>
        </p:txBody>
      </p:sp>
    </p:spTree>
    <p:extLst>
      <p:ext uri="{BB962C8B-B14F-4D97-AF65-F5344CB8AC3E}">
        <p14:creationId xmlns:p14="http://schemas.microsoft.com/office/powerpoint/2010/main" val="40628919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393" userDrawn="1">
          <p15:clr>
            <a:srgbClr val="F26B43"/>
          </p15:clr>
        </p15:guide>
        <p15:guide id="2" pos="7287"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0.jpeg"/><Relationship Id="rId13" Type="http://schemas.openxmlformats.org/officeDocument/2006/relationships/image" Target="../media/image13.png"/><Relationship Id="rId3" Type="http://schemas.openxmlformats.org/officeDocument/2006/relationships/image" Target="../media/image16.jpeg"/><Relationship Id="rId7" Type="http://schemas.openxmlformats.org/officeDocument/2006/relationships/image" Target="../media/image19.jpeg"/><Relationship Id="rId12"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14.png"/><Relationship Id="rId11" Type="http://schemas.openxmlformats.org/officeDocument/2006/relationships/image" Target="../media/image23.jpeg"/><Relationship Id="rId5" Type="http://schemas.openxmlformats.org/officeDocument/2006/relationships/image" Target="../media/image18.jpeg"/><Relationship Id="rId10" Type="http://schemas.openxmlformats.org/officeDocument/2006/relationships/image" Target="../media/image22.jpeg"/><Relationship Id="rId4" Type="http://schemas.openxmlformats.org/officeDocument/2006/relationships/image" Target="../media/image17.jpeg"/><Relationship Id="rId9"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27.png"/><Relationship Id="rId5" Type="http://schemas.openxmlformats.org/officeDocument/2006/relationships/image" Target="../media/image14.pn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5.png"/><Relationship Id="rId7"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27.pn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29.jpeg"/></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33.png"/><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6.xml"/><Relationship Id="rId1" Type="http://schemas.openxmlformats.org/officeDocument/2006/relationships/slideLayout" Target="../slideLayouts/slideLayout6.xml"/><Relationship Id="rId5" Type="http://schemas.openxmlformats.org/officeDocument/2006/relationships/image" Target="../media/image36.jpeg"/><Relationship Id="rId4" Type="http://schemas.openxmlformats.org/officeDocument/2006/relationships/image" Target="../media/image35.jpeg"/></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slide" Target="slide6.xml"/><Relationship Id="rId4" Type="http://schemas.openxmlformats.org/officeDocument/2006/relationships/slide" Target="slide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7.emf"/><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endParaRPr lang="cs-CZ"/>
          </a:p>
        </p:txBody>
      </p:sp>
      <p:pic>
        <p:nvPicPr>
          <p:cNvPr id="1026" name="Picture 2" descr="C:\Users\katerina.kacirkova\Desktop\kamion_DSC_017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2196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239" y="5611018"/>
            <a:ext cx="3962400" cy="817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bdélník 3"/>
          <p:cNvSpPr/>
          <p:nvPr/>
        </p:nvSpPr>
        <p:spPr>
          <a:xfrm>
            <a:off x="7585877" y="5358079"/>
            <a:ext cx="3812262" cy="1323439"/>
          </a:xfrm>
          <a:prstGeom prst="rect">
            <a:avLst/>
          </a:prstGeom>
        </p:spPr>
        <p:txBody>
          <a:bodyPr wrap="none">
            <a:spAutoFit/>
          </a:bodyPr>
          <a:lstStyle/>
          <a:p>
            <a:r>
              <a:rPr lang="cs-CZ" sz="4000" b="1" dirty="0">
                <a:ln w="0"/>
                <a:solidFill>
                  <a:prstClr val="white"/>
                </a:solidFill>
                <a:ea typeface="+mj-ea"/>
                <a:cs typeface="+mj-cs"/>
              </a:rPr>
              <a:t>Skladování a </a:t>
            </a:r>
            <a:endParaRPr lang="cs-CZ" sz="4000" b="1" dirty="0" smtClean="0">
              <a:ln w="0"/>
              <a:solidFill>
                <a:prstClr val="white"/>
              </a:solidFill>
              <a:ea typeface="+mj-ea"/>
              <a:cs typeface="+mj-cs"/>
            </a:endParaRPr>
          </a:p>
          <a:p>
            <a:r>
              <a:rPr lang="cs-CZ" sz="4000" b="1" dirty="0" smtClean="0">
                <a:ln w="0"/>
                <a:solidFill>
                  <a:prstClr val="white"/>
                </a:solidFill>
                <a:ea typeface="+mj-ea"/>
                <a:cs typeface="+mj-cs"/>
              </a:rPr>
              <a:t>distribuce FMCG</a:t>
            </a:r>
            <a:endParaRPr lang="cs-CZ" dirty="0"/>
          </a:p>
        </p:txBody>
      </p:sp>
    </p:spTree>
    <p:extLst>
      <p:ext uri="{BB962C8B-B14F-4D97-AF65-F5344CB8AC3E}">
        <p14:creationId xmlns:p14="http://schemas.microsoft.com/office/powerpoint/2010/main" val="1054209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p:txBody>
          <a:bodyPr/>
          <a:lstStyle/>
          <a:p>
            <a:r>
              <a:rPr lang="cs-CZ" dirty="0" smtClean="0">
                <a:solidFill>
                  <a:srgbClr val="034EA1"/>
                </a:solidFill>
              </a:rPr>
              <a:t>Certifikace</a:t>
            </a:r>
            <a:endParaRPr lang="en-GB" dirty="0">
              <a:solidFill>
                <a:srgbClr val="034EA1"/>
              </a:solidFill>
            </a:endParaRPr>
          </a:p>
        </p:txBody>
      </p:sp>
      <p:grpSp>
        <p:nvGrpSpPr>
          <p:cNvPr id="170" name="Skupina 169"/>
          <p:cNvGrpSpPr/>
          <p:nvPr/>
        </p:nvGrpSpPr>
        <p:grpSpPr>
          <a:xfrm>
            <a:off x="567117" y="1240096"/>
            <a:ext cx="3504652" cy="4842126"/>
            <a:chOff x="8722114" y="333376"/>
            <a:chExt cx="3504652" cy="4765097"/>
          </a:xfrm>
        </p:grpSpPr>
        <p:sp>
          <p:nvSpPr>
            <p:cNvPr id="172" name="Obdélník 171"/>
            <p:cNvSpPr/>
            <p:nvPr/>
          </p:nvSpPr>
          <p:spPr>
            <a:xfrm>
              <a:off x="8722114" y="333376"/>
              <a:ext cx="3504652" cy="4765097"/>
            </a:xfrm>
            <a:prstGeom prst="rect">
              <a:avLst/>
            </a:prstGeom>
            <a:solidFill>
              <a:schemeClr val="bg1"/>
            </a:solidFill>
            <a:ln>
              <a:noFill/>
            </a:ln>
            <a:effectLst>
              <a:outerShdw blurRad="139700" dist="38100" dir="10800000" algn="r"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7" name="Obdélník 176"/>
            <p:cNvSpPr/>
            <p:nvPr/>
          </p:nvSpPr>
          <p:spPr>
            <a:xfrm>
              <a:off x="8722114" y="1449790"/>
              <a:ext cx="3504652" cy="247318"/>
            </a:xfrm>
            <a:prstGeom prst="rect">
              <a:avLst/>
            </a:prstGeom>
            <a:gradFill flip="none" rotWithShape="1">
              <a:gsLst>
                <a:gs pos="0">
                  <a:schemeClr val="bg2"/>
                </a:gs>
                <a:gs pos="100000">
                  <a:schemeClr val="tx2"/>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600" dirty="0" smtClean="0"/>
                <a:t>Centrální HUB</a:t>
              </a:r>
              <a:r>
                <a:rPr lang="en-GB" sz="1600" dirty="0" smtClean="0"/>
                <a:t> </a:t>
              </a:r>
              <a:r>
                <a:rPr lang="cs-CZ" sz="1600" dirty="0" smtClean="0"/>
                <a:t>v Dašicích</a:t>
              </a:r>
              <a:endParaRPr lang="en-GB" sz="1600" dirty="0"/>
            </a:p>
          </p:txBody>
        </p:sp>
        <p:sp>
          <p:nvSpPr>
            <p:cNvPr id="178" name="Obdélník 177"/>
            <p:cNvSpPr/>
            <p:nvPr/>
          </p:nvSpPr>
          <p:spPr>
            <a:xfrm>
              <a:off x="8967925" y="1874984"/>
              <a:ext cx="2817431" cy="1211521"/>
            </a:xfrm>
            <a:prstGeom prst="rect">
              <a:avLst/>
            </a:prstGeom>
          </p:spPr>
          <p:txBody>
            <a:bodyPr wrap="square" lIns="0" tIns="0" rIns="0" bIns="0">
              <a:spAutoFit/>
            </a:bodyPr>
            <a:lstStyle/>
            <a:p>
              <a:pPr marL="180975" indent="-180975">
                <a:buClr>
                  <a:schemeClr val="tx2"/>
                </a:buClr>
                <a:buFont typeface="Wingdings" panose="05000000000000000000" pitchFamily="2" charset="2"/>
                <a:buChar char="§"/>
              </a:pPr>
              <a:r>
                <a:rPr lang="cs-CZ" sz="1600" dirty="0" smtClean="0"/>
                <a:t>Hub je opatřen rampami pro každodenní cross-dockové operace</a:t>
              </a:r>
              <a:endParaRPr lang="en-GB" sz="1600" dirty="0"/>
            </a:p>
            <a:p>
              <a:pPr marL="180975" indent="-180975">
                <a:buClr>
                  <a:schemeClr val="tx2"/>
                </a:buClr>
                <a:buFont typeface="Wingdings" panose="05000000000000000000" pitchFamily="2" charset="2"/>
                <a:buChar char="§"/>
              </a:pPr>
              <a:r>
                <a:rPr lang="cs-CZ" sz="1600" dirty="0" smtClean="0"/>
                <a:t>Centrální </a:t>
              </a:r>
              <a:r>
                <a:rPr lang="en-GB" sz="1600" dirty="0" smtClean="0"/>
                <a:t>hub </a:t>
              </a:r>
              <a:r>
                <a:rPr lang="cs-CZ" sz="1600" dirty="0" smtClean="0"/>
                <a:t>splňuje všechny normy a  standardy pro FMCG</a:t>
              </a:r>
              <a:endParaRPr lang="en-GB" sz="1600" dirty="0"/>
            </a:p>
          </p:txBody>
        </p:sp>
        <p:grpSp>
          <p:nvGrpSpPr>
            <p:cNvPr id="183" name="Skupina 182"/>
            <p:cNvGrpSpPr/>
            <p:nvPr/>
          </p:nvGrpSpPr>
          <p:grpSpPr>
            <a:xfrm>
              <a:off x="9276796" y="3215346"/>
              <a:ext cx="2250772" cy="1357680"/>
              <a:chOff x="9124336" y="3244185"/>
              <a:chExt cx="2250772" cy="1357680"/>
            </a:xfrm>
          </p:grpSpPr>
          <p:sp>
            <p:nvSpPr>
              <p:cNvPr id="222" name="Rovnoramenný trojúhelník 221"/>
              <p:cNvSpPr/>
              <p:nvPr/>
            </p:nvSpPr>
            <p:spPr>
              <a:xfrm>
                <a:off x="9124336" y="3847846"/>
                <a:ext cx="315134" cy="149225"/>
              </a:xfrm>
              <a:prstGeom prst="triangle">
                <a:avLst>
                  <a:gd name="adj" fmla="val 100000"/>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nvGrpSpPr>
              <p:cNvPr id="224" name="Skupina 223"/>
              <p:cNvGrpSpPr/>
              <p:nvPr/>
            </p:nvGrpSpPr>
            <p:grpSpPr>
              <a:xfrm>
                <a:off x="9407463" y="3244185"/>
                <a:ext cx="1967645" cy="1357680"/>
                <a:chOff x="9204001" y="3178647"/>
                <a:chExt cx="2105559" cy="1452840"/>
              </a:xfrm>
            </p:grpSpPr>
            <p:pic>
              <p:nvPicPr>
                <p:cNvPr id="226" name="Obrázek 2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04001" y="3178647"/>
                  <a:ext cx="924873" cy="1307231"/>
                </a:xfrm>
                <a:prstGeom prst="rect">
                  <a:avLst/>
                </a:prstGeom>
                <a:effectLst>
                  <a:outerShdw blurRad="88900" algn="ctr" rotWithShape="0">
                    <a:prstClr val="black">
                      <a:alpha val="45000"/>
                    </a:prstClr>
                  </a:outerShdw>
                </a:effectLst>
              </p:spPr>
            </p:pic>
            <p:pic>
              <p:nvPicPr>
                <p:cNvPr id="228" name="Obrázek 2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6728" y="3250313"/>
                  <a:ext cx="911624" cy="1291112"/>
                </a:xfrm>
                <a:prstGeom prst="rect">
                  <a:avLst/>
                </a:prstGeom>
                <a:effectLst>
                  <a:outerShdw blurRad="88900" algn="ctr" rotWithShape="0">
                    <a:prstClr val="black">
                      <a:alpha val="45000"/>
                    </a:prstClr>
                  </a:outerShdw>
                </a:effectLst>
              </p:spPr>
            </p:pic>
            <p:pic>
              <p:nvPicPr>
                <p:cNvPr id="229" name="Obrázek 22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389235" y="3330090"/>
                  <a:ext cx="920325" cy="1301397"/>
                </a:xfrm>
                <a:prstGeom prst="rect">
                  <a:avLst/>
                </a:prstGeom>
                <a:effectLst>
                  <a:outerShdw blurRad="88900" algn="ctr" rotWithShape="0">
                    <a:prstClr val="black">
                      <a:alpha val="45000"/>
                    </a:prstClr>
                  </a:outerShdw>
                </a:effectLst>
              </p:spPr>
            </p:pic>
          </p:grpSp>
          <p:sp>
            <p:nvSpPr>
              <p:cNvPr id="225" name="Obdélník 224"/>
              <p:cNvSpPr/>
              <p:nvPr/>
            </p:nvSpPr>
            <p:spPr>
              <a:xfrm>
                <a:off x="9125181" y="3996288"/>
                <a:ext cx="2106807" cy="283104"/>
              </a:xfrm>
              <a:prstGeom prst="rect">
                <a:avLst/>
              </a:prstGeom>
              <a:gradFill flip="none" rotWithShape="1">
                <a:gsLst>
                  <a:gs pos="0">
                    <a:schemeClr val="bg1">
                      <a:lumMod val="60000"/>
                    </a:schemeClr>
                  </a:gs>
                  <a:gs pos="100000">
                    <a:schemeClr val="tx1">
                      <a:lumMod val="72000"/>
                      <a:lumOff val="28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200" dirty="0" smtClean="0"/>
                  <a:t>Certifikace MD logistika</a:t>
                </a:r>
                <a:endParaRPr lang="en-GB" sz="1200" dirty="0"/>
              </a:p>
            </p:txBody>
          </p:sp>
        </p:grpSp>
        <p:pic>
          <p:nvPicPr>
            <p:cNvPr id="184" name="Picture 2"/>
            <p:cNvPicPr>
              <a:picLocks noChangeAspect="1" noChangeArrowheads="1"/>
            </p:cNvPicPr>
            <p:nvPr/>
          </p:nvPicPr>
          <p:blipFill>
            <a:blip r:embed="rId6"/>
            <a:stretch>
              <a:fillRect/>
            </a:stretch>
          </p:blipFill>
          <p:spPr bwMode="auto">
            <a:xfrm>
              <a:off x="9870615" y="580648"/>
              <a:ext cx="1184437" cy="65836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57" name="Skupina 256"/>
          <p:cNvGrpSpPr/>
          <p:nvPr/>
        </p:nvGrpSpPr>
        <p:grpSpPr>
          <a:xfrm>
            <a:off x="4314649" y="1235170"/>
            <a:ext cx="3504652" cy="4847052"/>
            <a:chOff x="8722114" y="333376"/>
            <a:chExt cx="3504652" cy="5023715"/>
          </a:xfrm>
        </p:grpSpPr>
        <p:sp>
          <p:nvSpPr>
            <p:cNvPr id="258" name="Obdélník 257"/>
            <p:cNvSpPr/>
            <p:nvPr/>
          </p:nvSpPr>
          <p:spPr>
            <a:xfrm>
              <a:off x="8722114" y="333376"/>
              <a:ext cx="3504652" cy="5023715"/>
            </a:xfrm>
            <a:prstGeom prst="rect">
              <a:avLst/>
            </a:prstGeom>
            <a:solidFill>
              <a:schemeClr val="bg1"/>
            </a:solidFill>
            <a:ln>
              <a:noFill/>
            </a:ln>
            <a:effectLst>
              <a:outerShdw blurRad="139700" dist="38100" dir="10800000" algn="r"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59" name="Rovnoramenný trojúhelník 258"/>
            <p:cNvSpPr/>
            <p:nvPr/>
          </p:nvSpPr>
          <p:spPr>
            <a:xfrm>
              <a:off x="9276796" y="3819007"/>
              <a:ext cx="315134" cy="149225"/>
            </a:xfrm>
            <a:prstGeom prst="triangle">
              <a:avLst>
                <a:gd name="adj" fmla="val 100000"/>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nvGrpSpPr>
            <p:cNvPr id="260" name="Skupina 259"/>
            <p:cNvGrpSpPr/>
            <p:nvPr/>
          </p:nvGrpSpPr>
          <p:grpSpPr>
            <a:xfrm>
              <a:off x="9546723" y="3123929"/>
              <a:ext cx="1800509" cy="1799507"/>
              <a:chOff x="7344303" y="1476065"/>
              <a:chExt cx="3687739" cy="3685689"/>
            </a:xfrm>
          </p:grpSpPr>
          <p:pic>
            <p:nvPicPr>
              <p:cNvPr id="306" name="Obrázek 30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584141" y="1476065"/>
                <a:ext cx="1799764" cy="2351173"/>
              </a:xfrm>
              <a:prstGeom prst="rect">
                <a:avLst/>
              </a:prstGeom>
              <a:effectLst>
                <a:outerShdw blurRad="88900" algn="ctr" rotWithShape="0">
                  <a:prstClr val="black">
                    <a:alpha val="45000"/>
                  </a:prstClr>
                </a:outerShdw>
              </a:effectLst>
            </p:spPr>
          </p:pic>
          <p:pic>
            <p:nvPicPr>
              <p:cNvPr id="308" name="Obrázek 30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451092" y="1751965"/>
                <a:ext cx="1686414" cy="2382062"/>
              </a:xfrm>
              <a:prstGeom prst="rect">
                <a:avLst/>
              </a:prstGeom>
              <a:effectLst>
                <a:outerShdw blurRad="88900" algn="ctr" rotWithShape="0">
                  <a:prstClr val="black">
                    <a:alpha val="45000"/>
                  </a:prstClr>
                </a:outerShdw>
              </a:effectLst>
            </p:spPr>
          </p:pic>
          <p:pic>
            <p:nvPicPr>
              <p:cNvPr id="309" name="Obrázek 30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322613" y="1974749"/>
                <a:ext cx="1709429" cy="2414097"/>
              </a:xfrm>
              <a:prstGeom prst="rect">
                <a:avLst/>
              </a:prstGeom>
              <a:effectLst>
                <a:outerShdw blurRad="88900" algn="ctr" rotWithShape="0">
                  <a:prstClr val="black">
                    <a:alpha val="45000"/>
                  </a:prstClr>
                </a:outerShdw>
              </a:effectLst>
            </p:spPr>
          </p:pic>
          <p:pic>
            <p:nvPicPr>
              <p:cNvPr id="311" name="Obrázek 31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344303" y="2255109"/>
                <a:ext cx="1700297" cy="2414099"/>
              </a:xfrm>
              <a:prstGeom prst="rect">
                <a:avLst/>
              </a:prstGeom>
              <a:effectLst>
                <a:outerShdw blurRad="88900" algn="ctr" rotWithShape="0">
                  <a:prstClr val="black">
                    <a:alpha val="45000"/>
                  </a:prstClr>
                </a:outerShdw>
              </a:effectLst>
            </p:spPr>
          </p:pic>
          <p:pic>
            <p:nvPicPr>
              <p:cNvPr id="312" name="Obrázek 31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094009" y="2732019"/>
                <a:ext cx="1710212" cy="2429735"/>
              </a:xfrm>
              <a:prstGeom prst="rect">
                <a:avLst/>
              </a:prstGeom>
              <a:effectLst>
                <a:outerShdw blurRad="88900" algn="ctr" rotWithShape="0">
                  <a:prstClr val="black">
                    <a:alpha val="45000"/>
                  </a:prstClr>
                </a:outerShdw>
              </a:effectLst>
            </p:spPr>
          </p:pic>
        </p:grpSp>
        <p:sp>
          <p:nvSpPr>
            <p:cNvPr id="261" name="Obdélník 260"/>
            <p:cNvSpPr/>
            <p:nvPr/>
          </p:nvSpPr>
          <p:spPr>
            <a:xfrm>
              <a:off x="8722114" y="1503657"/>
              <a:ext cx="3504652" cy="289683"/>
            </a:xfrm>
            <a:prstGeom prst="rect">
              <a:avLst/>
            </a:prstGeom>
            <a:gradFill flip="none" rotWithShape="1">
              <a:gsLst>
                <a:gs pos="0">
                  <a:schemeClr val="bg2"/>
                </a:gs>
                <a:gs pos="100000">
                  <a:schemeClr val="tx2"/>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600" dirty="0" smtClean="0"/>
                <a:t>Externí síť dep</a:t>
              </a:r>
              <a:endParaRPr lang="en-GB" sz="1600" dirty="0"/>
            </a:p>
          </p:txBody>
        </p:sp>
        <p:sp>
          <p:nvSpPr>
            <p:cNvPr id="262" name="Obdélník 261"/>
            <p:cNvSpPr/>
            <p:nvPr/>
          </p:nvSpPr>
          <p:spPr>
            <a:xfrm>
              <a:off x="9010945" y="1945674"/>
              <a:ext cx="2817431" cy="1275977"/>
            </a:xfrm>
            <a:prstGeom prst="rect">
              <a:avLst/>
            </a:prstGeom>
          </p:spPr>
          <p:txBody>
            <a:bodyPr wrap="square" lIns="0" tIns="0" rIns="0" bIns="0">
              <a:spAutoFit/>
            </a:bodyPr>
            <a:lstStyle/>
            <a:p>
              <a:pPr marL="180975" indent="-180975">
                <a:buClr>
                  <a:schemeClr val="tx2"/>
                </a:buClr>
                <a:buFont typeface="Wingdings" panose="05000000000000000000" pitchFamily="2" charset="2"/>
                <a:buChar char="§"/>
              </a:pPr>
              <a:r>
                <a:rPr lang="cs-CZ" sz="1600" dirty="0" smtClean="0"/>
                <a:t>Všechna depa splňují striktní hygienické standardy</a:t>
              </a:r>
            </a:p>
            <a:p>
              <a:pPr marL="180975" indent="-180975">
                <a:buClr>
                  <a:schemeClr val="tx2"/>
                </a:buClr>
                <a:buFont typeface="Wingdings" panose="05000000000000000000" pitchFamily="2" charset="2"/>
                <a:buChar char="§"/>
              </a:pPr>
              <a:r>
                <a:rPr lang="cs-CZ" sz="1600" dirty="0" smtClean="0"/>
                <a:t>Splňují </a:t>
              </a:r>
              <a:r>
                <a:rPr lang="cs-CZ" sz="1600" dirty="0"/>
                <a:t>všechny normy a  standardy pro FMCG</a:t>
              </a:r>
            </a:p>
            <a:p>
              <a:pPr marL="180975" indent="-180975">
                <a:buClr>
                  <a:schemeClr val="tx2"/>
                </a:buClr>
                <a:buFont typeface="Wingdings" panose="05000000000000000000" pitchFamily="2" charset="2"/>
                <a:buChar char="§"/>
              </a:pPr>
              <a:endParaRPr lang="en-US" sz="1600" dirty="0"/>
            </a:p>
          </p:txBody>
        </p:sp>
        <p:sp>
          <p:nvSpPr>
            <p:cNvPr id="266" name="Obdélník 265"/>
            <p:cNvSpPr/>
            <p:nvPr/>
          </p:nvSpPr>
          <p:spPr>
            <a:xfrm>
              <a:off x="9277641" y="3967449"/>
              <a:ext cx="2522624" cy="283104"/>
            </a:xfrm>
            <a:prstGeom prst="rect">
              <a:avLst/>
            </a:prstGeom>
            <a:gradFill flip="none" rotWithShape="1">
              <a:gsLst>
                <a:gs pos="0">
                  <a:schemeClr val="bg1">
                    <a:lumMod val="60000"/>
                  </a:schemeClr>
                </a:gs>
                <a:gs pos="100000">
                  <a:schemeClr val="tx1">
                    <a:lumMod val="72000"/>
                    <a:lumOff val="28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200" dirty="0" smtClean="0"/>
                <a:t>Certifikace externích partnerů</a:t>
              </a:r>
              <a:endParaRPr lang="en-GB" sz="1200" dirty="0"/>
            </a:p>
          </p:txBody>
        </p:sp>
        <p:grpSp>
          <p:nvGrpSpPr>
            <p:cNvPr id="268" name="Skupina 267"/>
            <p:cNvGrpSpPr/>
            <p:nvPr/>
          </p:nvGrpSpPr>
          <p:grpSpPr>
            <a:xfrm>
              <a:off x="10085771" y="574395"/>
              <a:ext cx="777337" cy="736645"/>
              <a:chOff x="5378450" y="3476625"/>
              <a:chExt cx="1182688" cy="1120776"/>
            </a:xfrm>
          </p:grpSpPr>
          <p:sp>
            <p:nvSpPr>
              <p:cNvPr id="270" name="Rectangle 98"/>
              <p:cNvSpPr>
                <a:spLocks noChangeArrowheads="1"/>
              </p:cNvSpPr>
              <p:nvPr/>
            </p:nvSpPr>
            <p:spPr bwMode="auto">
              <a:xfrm>
                <a:off x="5459413" y="3595688"/>
                <a:ext cx="1019175" cy="1001713"/>
              </a:xfrm>
              <a:prstGeom prst="rect">
                <a:avLst/>
              </a:prstGeom>
              <a:solidFill>
                <a:srgbClr val="F2D69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71" name="Rectangle 99"/>
              <p:cNvSpPr>
                <a:spLocks noChangeArrowheads="1"/>
              </p:cNvSpPr>
              <p:nvPr/>
            </p:nvSpPr>
            <p:spPr bwMode="auto">
              <a:xfrm>
                <a:off x="5459413" y="4502150"/>
                <a:ext cx="1019175" cy="95250"/>
              </a:xfrm>
              <a:prstGeom prst="rect">
                <a:avLst/>
              </a:prstGeom>
              <a:solidFill>
                <a:srgbClr val="E9A86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72" name="Rectangle 100"/>
              <p:cNvSpPr>
                <a:spLocks noChangeArrowheads="1"/>
              </p:cNvSpPr>
              <p:nvPr/>
            </p:nvSpPr>
            <p:spPr bwMode="auto">
              <a:xfrm>
                <a:off x="5608638" y="4016375"/>
                <a:ext cx="720725" cy="581025"/>
              </a:xfrm>
              <a:prstGeom prst="rect">
                <a:avLst/>
              </a:prstGeom>
              <a:solidFill>
                <a:srgbClr val="695A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73" name="Rectangle 101"/>
              <p:cNvSpPr>
                <a:spLocks noChangeArrowheads="1"/>
              </p:cNvSpPr>
              <p:nvPr/>
            </p:nvSpPr>
            <p:spPr bwMode="auto">
              <a:xfrm>
                <a:off x="5608638" y="4270375"/>
                <a:ext cx="720725" cy="36513"/>
              </a:xfrm>
              <a:prstGeom prst="rect">
                <a:avLst/>
              </a:prstGeom>
              <a:solidFill>
                <a:srgbClr val="F1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74" name="Rectangle 102"/>
              <p:cNvSpPr>
                <a:spLocks noChangeArrowheads="1"/>
              </p:cNvSpPr>
              <p:nvPr/>
            </p:nvSpPr>
            <p:spPr bwMode="auto">
              <a:xfrm>
                <a:off x="5608638" y="4197350"/>
                <a:ext cx="720725" cy="36513"/>
              </a:xfrm>
              <a:prstGeom prst="rect">
                <a:avLst/>
              </a:prstGeom>
              <a:solidFill>
                <a:srgbClr val="F1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75" name="Rectangle 103"/>
              <p:cNvSpPr>
                <a:spLocks noChangeArrowheads="1"/>
              </p:cNvSpPr>
              <p:nvPr/>
            </p:nvSpPr>
            <p:spPr bwMode="auto">
              <a:xfrm>
                <a:off x="5608638" y="4125913"/>
                <a:ext cx="720725" cy="34925"/>
              </a:xfrm>
              <a:prstGeom prst="rect">
                <a:avLst/>
              </a:prstGeom>
              <a:solidFill>
                <a:srgbClr val="F1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76" name="Rectangle 104"/>
              <p:cNvSpPr>
                <a:spLocks noChangeArrowheads="1"/>
              </p:cNvSpPr>
              <p:nvPr/>
            </p:nvSpPr>
            <p:spPr bwMode="auto">
              <a:xfrm>
                <a:off x="5608638" y="4052888"/>
                <a:ext cx="720725" cy="36513"/>
              </a:xfrm>
              <a:prstGeom prst="rect">
                <a:avLst/>
              </a:prstGeom>
              <a:solidFill>
                <a:srgbClr val="F1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77" name="Rectangle 105"/>
              <p:cNvSpPr>
                <a:spLocks noChangeArrowheads="1"/>
              </p:cNvSpPr>
              <p:nvPr/>
            </p:nvSpPr>
            <p:spPr bwMode="auto">
              <a:xfrm>
                <a:off x="5608638" y="4306888"/>
                <a:ext cx="720725" cy="36513"/>
              </a:xfrm>
              <a:prstGeom prst="rect">
                <a:avLst/>
              </a:prstGeom>
              <a:solidFill>
                <a:srgbClr val="A7A9A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78" name="Rectangle 106"/>
              <p:cNvSpPr>
                <a:spLocks noChangeArrowheads="1"/>
              </p:cNvSpPr>
              <p:nvPr/>
            </p:nvSpPr>
            <p:spPr bwMode="auto">
              <a:xfrm>
                <a:off x="5608638" y="4233863"/>
                <a:ext cx="720725" cy="36513"/>
              </a:xfrm>
              <a:prstGeom prst="rect">
                <a:avLst/>
              </a:prstGeom>
              <a:solidFill>
                <a:srgbClr val="A7A9A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79" name="Rectangle 107"/>
              <p:cNvSpPr>
                <a:spLocks noChangeArrowheads="1"/>
              </p:cNvSpPr>
              <p:nvPr/>
            </p:nvSpPr>
            <p:spPr bwMode="auto">
              <a:xfrm>
                <a:off x="5608638" y="4160838"/>
                <a:ext cx="720725" cy="36513"/>
              </a:xfrm>
              <a:prstGeom prst="rect">
                <a:avLst/>
              </a:prstGeom>
              <a:solidFill>
                <a:srgbClr val="A7A9A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81" name="Rectangle 108"/>
              <p:cNvSpPr>
                <a:spLocks noChangeArrowheads="1"/>
              </p:cNvSpPr>
              <p:nvPr/>
            </p:nvSpPr>
            <p:spPr bwMode="auto">
              <a:xfrm>
                <a:off x="5608638" y="4089400"/>
                <a:ext cx="720725" cy="36513"/>
              </a:xfrm>
              <a:prstGeom prst="rect">
                <a:avLst/>
              </a:prstGeom>
              <a:solidFill>
                <a:srgbClr val="A7A9A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82" name="Rectangle 109"/>
              <p:cNvSpPr>
                <a:spLocks noChangeArrowheads="1"/>
              </p:cNvSpPr>
              <p:nvPr/>
            </p:nvSpPr>
            <p:spPr bwMode="auto">
              <a:xfrm>
                <a:off x="5608638" y="4016375"/>
                <a:ext cx="720725" cy="36513"/>
              </a:xfrm>
              <a:prstGeom prst="rect">
                <a:avLst/>
              </a:prstGeom>
              <a:solidFill>
                <a:srgbClr val="A7A9A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83" name="Freeform 110"/>
              <p:cNvSpPr>
                <a:spLocks/>
              </p:cNvSpPr>
              <p:nvPr/>
            </p:nvSpPr>
            <p:spPr bwMode="auto">
              <a:xfrm>
                <a:off x="5683250" y="4495800"/>
                <a:ext cx="80963" cy="79375"/>
              </a:xfrm>
              <a:custGeom>
                <a:avLst/>
                <a:gdLst>
                  <a:gd name="T0" fmla="*/ 146 w 146"/>
                  <a:gd name="T1" fmla="*/ 136 h 145"/>
                  <a:gd name="T2" fmla="*/ 137 w 146"/>
                  <a:gd name="T3" fmla="*/ 145 h 145"/>
                  <a:gd name="T4" fmla="*/ 10 w 146"/>
                  <a:gd name="T5" fmla="*/ 145 h 145"/>
                  <a:gd name="T6" fmla="*/ 0 w 146"/>
                  <a:gd name="T7" fmla="*/ 136 h 145"/>
                  <a:gd name="T8" fmla="*/ 0 w 146"/>
                  <a:gd name="T9" fmla="*/ 9 h 145"/>
                  <a:gd name="T10" fmla="*/ 10 w 146"/>
                  <a:gd name="T11" fmla="*/ 0 h 145"/>
                  <a:gd name="T12" fmla="*/ 137 w 146"/>
                  <a:gd name="T13" fmla="*/ 0 h 145"/>
                  <a:gd name="T14" fmla="*/ 146 w 146"/>
                  <a:gd name="T15" fmla="*/ 9 h 145"/>
                  <a:gd name="T16" fmla="*/ 146 w 146"/>
                  <a:gd name="T1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6" h="145">
                    <a:moveTo>
                      <a:pt x="146" y="136"/>
                    </a:moveTo>
                    <a:cubicBezTo>
                      <a:pt x="146" y="141"/>
                      <a:pt x="142" y="145"/>
                      <a:pt x="137" y="145"/>
                    </a:cubicBezTo>
                    <a:cubicBezTo>
                      <a:pt x="10" y="145"/>
                      <a:pt x="10" y="145"/>
                      <a:pt x="10" y="145"/>
                    </a:cubicBezTo>
                    <a:cubicBezTo>
                      <a:pt x="5" y="145"/>
                      <a:pt x="0" y="141"/>
                      <a:pt x="0" y="136"/>
                    </a:cubicBezTo>
                    <a:cubicBezTo>
                      <a:pt x="0" y="9"/>
                      <a:pt x="0" y="9"/>
                      <a:pt x="0" y="9"/>
                    </a:cubicBezTo>
                    <a:cubicBezTo>
                      <a:pt x="0" y="4"/>
                      <a:pt x="5" y="0"/>
                      <a:pt x="10" y="0"/>
                    </a:cubicBezTo>
                    <a:cubicBezTo>
                      <a:pt x="137" y="0"/>
                      <a:pt x="137" y="0"/>
                      <a:pt x="137" y="0"/>
                    </a:cubicBezTo>
                    <a:cubicBezTo>
                      <a:pt x="142" y="0"/>
                      <a:pt x="146" y="4"/>
                      <a:pt x="146" y="9"/>
                    </a:cubicBezTo>
                    <a:lnTo>
                      <a:pt x="146" y="136"/>
                    </a:lnTo>
                    <a:close/>
                  </a:path>
                </a:pathLst>
              </a:custGeom>
              <a:solidFill>
                <a:srgbClr val="D2A4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84" name="Freeform 111"/>
              <p:cNvSpPr>
                <a:spLocks/>
              </p:cNvSpPr>
              <p:nvPr/>
            </p:nvSpPr>
            <p:spPr bwMode="auto">
              <a:xfrm>
                <a:off x="5851525" y="4495800"/>
                <a:ext cx="79375" cy="79375"/>
              </a:xfrm>
              <a:custGeom>
                <a:avLst/>
                <a:gdLst>
                  <a:gd name="T0" fmla="*/ 145 w 145"/>
                  <a:gd name="T1" fmla="*/ 136 h 145"/>
                  <a:gd name="T2" fmla="*/ 136 w 145"/>
                  <a:gd name="T3" fmla="*/ 145 h 145"/>
                  <a:gd name="T4" fmla="*/ 9 w 145"/>
                  <a:gd name="T5" fmla="*/ 145 h 145"/>
                  <a:gd name="T6" fmla="*/ 0 w 145"/>
                  <a:gd name="T7" fmla="*/ 136 h 145"/>
                  <a:gd name="T8" fmla="*/ 0 w 145"/>
                  <a:gd name="T9" fmla="*/ 9 h 145"/>
                  <a:gd name="T10" fmla="*/ 9 w 145"/>
                  <a:gd name="T11" fmla="*/ 0 h 145"/>
                  <a:gd name="T12" fmla="*/ 136 w 145"/>
                  <a:gd name="T13" fmla="*/ 0 h 145"/>
                  <a:gd name="T14" fmla="*/ 145 w 145"/>
                  <a:gd name="T15" fmla="*/ 9 h 145"/>
                  <a:gd name="T16" fmla="*/ 145 w 145"/>
                  <a:gd name="T1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5" h="145">
                    <a:moveTo>
                      <a:pt x="145" y="136"/>
                    </a:moveTo>
                    <a:cubicBezTo>
                      <a:pt x="145" y="141"/>
                      <a:pt x="141" y="145"/>
                      <a:pt x="136" y="145"/>
                    </a:cubicBezTo>
                    <a:cubicBezTo>
                      <a:pt x="9" y="145"/>
                      <a:pt x="9" y="145"/>
                      <a:pt x="9" y="145"/>
                    </a:cubicBezTo>
                    <a:cubicBezTo>
                      <a:pt x="4" y="145"/>
                      <a:pt x="0" y="141"/>
                      <a:pt x="0" y="136"/>
                    </a:cubicBezTo>
                    <a:cubicBezTo>
                      <a:pt x="0" y="9"/>
                      <a:pt x="0" y="9"/>
                      <a:pt x="0" y="9"/>
                    </a:cubicBezTo>
                    <a:cubicBezTo>
                      <a:pt x="0" y="4"/>
                      <a:pt x="4" y="0"/>
                      <a:pt x="9" y="0"/>
                    </a:cubicBezTo>
                    <a:cubicBezTo>
                      <a:pt x="136" y="0"/>
                      <a:pt x="136" y="0"/>
                      <a:pt x="136" y="0"/>
                    </a:cubicBezTo>
                    <a:cubicBezTo>
                      <a:pt x="141" y="0"/>
                      <a:pt x="145" y="4"/>
                      <a:pt x="145" y="9"/>
                    </a:cubicBezTo>
                    <a:lnTo>
                      <a:pt x="145" y="136"/>
                    </a:lnTo>
                    <a:close/>
                  </a:path>
                </a:pathLst>
              </a:custGeom>
              <a:solidFill>
                <a:srgbClr val="D2A4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86" name="Freeform 112"/>
              <p:cNvSpPr>
                <a:spLocks/>
              </p:cNvSpPr>
              <p:nvPr/>
            </p:nvSpPr>
            <p:spPr bwMode="auto">
              <a:xfrm>
                <a:off x="5767388" y="4495800"/>
                <a:ext cx="80963" cy="79375"/>
              </a:xfrm>
              <a:custGeom>
                <a:avLst/>
                <a:gdLst>
                  <a:gd name="T0" fmla="*/ 145 w 145"/>
                  <a:gd name="T1" fmla="*/ 136 h 145"/>
                  <a:gd name="T2" fmla="*/ 136 w 145"/>
                  <a:gd name="T3" fmla="*/ 145 h 145"/>
                  <a:gd name="T4" fmla="*/ 9 w 145"/>
                  <a:gd name="T5" fmla="*/ 145 h 145"/>
                  <a:gd name="T6" fmla="*/ 0 w 145"/>
                  <a:gd name="T7" fmla="*/ 136 h 145"/>
                  <a:gd name="T8" fmla="*/ 0 w 145"/>
                  <a:gd name="T9" fmla="*/ 9 h 145"/>
                  <a:gd name="T10" fmla="*/ 9 w 145"/>
                  <a:gd name="T11" fmla="*/ 0 h 145"/>
                  <a:gd name="T12" fmla="*/ 136 w 145"/>
                  <a:gd name="T13" fmla="*/ 0 h 145"/>
                  <a:gd name="T14" fmla="*/ 145 w 145"/>
                  <a:gd name="T15" fmla="*/ 9 h 145"/>
                  <a:gd name="T16" fmla="*/ 145 w 145"/>
                  <a:gd name="T1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5" h="145">
                    <a:moveTo>
                      <a:pt x="145" y="136"/>
                    </a:moveTo>
                    <a:cubicBezTo>
                      <a:pt x="145" y="141"/>
                      <a:pt x="141" y="145"/>
                      <a:pt x="136" y="145"/>
                    </a:cubicBezTo>
                    <a:cubicBezTo>
                      <a:pt x="9" y="145"/>
                      <a:pt x="9" y="145"/>
                      <a:pt x="9" y="145"/>
                    </a:cubicBezTo>
                    <a:cubicBezTo>
                      <a:pt x="4" y="145"/>
                      <a:pt x="0" y="141"/>
                      <a:pt x="0" y="136"/>
                    </a:cubicBezTo>
                    <a:cubicBezTo>
                      <a:pt x="0" y="9"/>
                      <a:pt x="0" y="9"/>
                      <a:pt x="0" y="9"/>
                    </a:cubicBezTo>
                    <a:cubicBezTo>
                      <a:pt x="0" y="4"/>
                      <a:pt x="4" y="0"/>
                      <a:pt x="9" y="0"/>
                    </a:cubicBezTo>
                    <a:cubicBezTo>
                      <a:pt x="136" y="0"/>
                      <a:pt x="136" y="0"/>
                      <a:pt x="136" y="0"/>
                    </a:cubicBezTo>
                    <a:cubicBezTo>
                      <a:pt x="141" y="0"/>
                      <a:pt x="145" y="4"/>
                      <a:pt x="145" y="9"/>
                    </a:cubicBezTo>
                    <a:lnTo>
                      <a:pt x="145" y="136"/>
                    </a:lnTo>
                    <a:close/>
                  </a:path>
                </a:pathLst>
              </a:custGeom>
              <a:solidFill>
                <a:srgbClr val="B486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87" name="Freeform 113"/>
              <p:cNvSpPr>
                <a:spLocks/>
              </p:cNvSpPr>
              <p:nvPr/>
            </p:nvSpPr>
            <p:spPr bwMode="auto">
              <a:xfrm>
                <a:off x="5810250" y="4413250"/>
                <a:ext cx="79375" cy="79375"/>
              </a:xfrm>
              <a:custGeom>
                <a:avLst/>
                <a:gdLst>
                  <a:gd name="T0" fmla="*/ 145 w 145"/>
                  <a:gd name="T1" fmla="*/ 136 h 145"/>
                  <a:gd name="T2" fmla="*/ 136 w 145"/>
                  <a:gd name="T3" fmla="*/ 145 h 145"/>
                  <a:gd name="T4" fmla="*/ 9 w 145"/>
                  <a:gd name="T5" fmla="*/ 145 h 145"/>
                  <a:gd name="T6" fmla="*/ 0 w 145"/>
                  <a:gd name="T7" fmla="*/ 136 h 145"/>
                  <a:gd name="T8" fmla="*/ 0 w 145"/>
                  <a:gd name="T9" fmla="*/ 9 h 145"/>
                  <a:gd name="T10" fmla="*/ 9 w 145"/>
                  <a:gd name="T11" fmla="*/ 0 h 145"/>
                  <a:gd name="T12" fmla="*/ 136 w 145"/>
                  <a:gd name="T13" fmla="*/ 0 h 145"/>
                  <a:gd name="T14" fmla="*/ 145 w 145"/>
                  <a:gd name="T15" fmla="*/ 9 h 145"/>
                  <a:gd name="T16" fmla="*/ 145 w 145"/>
                  <a:gd name="T1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5" h="145">
                    <a:moveTo>
                      <a:pt x="145" y="136"/>
                    </a:moveTo>
                    <a:cubicBezTo>
                      <a:pt x="145" y="141"/>
                      <a:pt x="141" y="145"/>
                      <a:pt x="136" y="145"/>
                    </a:cubicBezTo>
                    <a:cubicBezTo>
                      <a:pt x="9" y="145"/>
                      <a:pt x="9" y="145"/>
                      <a:pt x="9" y="145"/>
                    </a:cubicBezTo>
                    <a:cubicBezTo>
                      <a:pt x="4" y="145"/>
                      <a:pt x="0" y="141"/>
                      <a:pt x="0" y="136"/>
                    </a:cubicBezTo>
                    <a:cubicBezTo>
                      <a:pt x="0" y="9"/>
                      <a:pt x="0" y="9"/>
                      <a:pt x="0" y="9"/>
                    </a:cubicBezTo>
                    <a:cubicBezTo>
                      <a:pt x="0" y="4"/>
                      <a:pt x="4" y="0"/>
                      <a:pt x="9" y="0"/>
                    </a:cubicBezTo>
                    <a:cubicBezTo>
                      <a:pt x="136" y="0"/>
                      <a:pt x="136" y="0"/>
                      <a:pt x="136" y="0"/>
                    </a:cubicBezTo>
                    <a:cubicBezTo>
                      <a:pt x="141" y="0"/>
                      <a:pt x="145" y="4"/>
                      <a:pt x="145" y="9"/>
                    </a:cubicBezTo>
                    <a:lnTo>
                      <a:pt x="145" y="136"/>
                    </a:lnTo>
                    <a:close/>
                  </a:path>
                </a:pathLst>
              </a:custGeom>
              <a:solidFill>
                <a:srgbClr val="D2A4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88" name="Freeform 114"/>
              <p:cNvSpPr>
                <a:spLocks/>
              </p:cNvSpPr>
              <p:nvPr/>
            </p:nvSpPr>
            <p:spPr bwMode="auto">
              <a:xfrm>
                <a:off x="5726113" y="4413250"/>
                <a:ext cx="79375" cy="79375"/>
              </a:xfrm>
              <a:custGeom>
                <a:avLst/>
                <a:gdLst>
                  <a:gd name="T0" fmla="*/ 145 w 145"/>
                  <a:gd name="T1" fmla="*/ 136 h 145"/>
                  <a:gd name="T2" fmla="*/ 136 w 145"/>
                  <a:gd name="T3" fmla="*/ 145 h 145"/>
                  <a:gd name="T4" fmla="*/ 9 w 145"/>
                  <a:gd name="T5" fmla="*/ 145 h 145"/>
                  <a:gd name="T6" fmla="*/ 0 w 145"/>
                  <a:gd name="T7" fmla="*/ 136 h 145"/>
                  <a:gd name="T8" fmla="*/ 0 w 145"/>
                  <a:gd name="T9" fmla="*/ 9 h 145"/>
                  <a:gd name="T10" fmla="*/ 9 w 145"/>
                  <a:gd name="T11" fmla="*/ 0 h 145"/>
                  <a:gd name="T12" fmla="*/ 136 w 145"/>
                  <a:gd name="T13" fmla="*/ 0 h 145"/>
                  <a:gd name="T14" fmla="*/ 145 w 145"/>
                  <a:gd name="T15" fmla="*/ 9 h 145"/>
                  <a:gd name="T16" fmla="*/ 145 w 145"/>
                  <a:gd name="T1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5" h="145">
                    <a:moveTo>
                      <a:pt x="145" y="136"/>
                    </a:moveTo>
                    <a:cubicBezTo>
                      <a:pt x="145" y="141"/>
                      <a:pt x="141" y="145"/>
                      <a:pt x="136" y="145"/>
                    </a:cubicBezTo>
                    <a:cubicBezTo>
                      <a:pt x="9" y="145"/>
                      <a:pt x="9" y="145"/>
                      <a:pt x="9" y="145"/>
                    </a:cubicBezTo>
                    <a:cubicBezTo>
                      <a:pt x="4" y="145"/>
                      <a:pt x="0" y="141"/>
                      <a:pt x="0" y="136"/>
                    </a:cubicBezTo>
                    <a:cubicBezTo>
                      <a:pt x="0" y="9"/>
                      <a:pt x="0" y="9"/>
                      <a:pt x="0" y="9"/>
                    </a:cubicBezTo>
                    <a:cubicBezTo>
                      <a:pt x="0" y="4"/>
                      <a:pt x="4" y="0"/>
                      <a:pt x="9" y="0"/>
                    </a:cubicBezTo>
                    <a:cubicBezTo>
                      <a:pt x="136" y="0"/>
                      <a:pt x="136" y="0"/>
                      <a:pt x="136" y="0"/>
                    </a:cubicBezTo>
                    <a:cubicBezTo>
                      <a:pt x="141" y="0"/>
                      <a:pt x="145" y="4"/>
                      <a:pt x="145" y="9"/>
                    </a:cubicBezTo>
                    <a:lnTo>
                      <a:pt x="145" y="136"/>
                    </a:lnTo>
                    <a:close/>
                  </a:path>
                </a:pathLst>
              </a:custGeom>
              <a:solidFill>
                <a:srgbClr val="B486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89" name="Rectangle 115"/>
              <p:cNvSpPr>
                <a:spLocks noChangeArrowheads="1"/>
              </p:cNvSpPr>
              <p:nvPr/>
            </p:nvSpPr>
            <p:spPr bwMode="auto">
              <a:xfrm>
                <a:off x="5664200" y="4575175"/>
                <a:ext cx="284163" cy="22225"/>
              </a:xfrm>
              <a:prstGeom prst="rect">
                <a:avLst/>
              </a:prstGeom>
              <a:solidFill>
                <a:srgbClr val="754C2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90" name="Freeform 116"/>
              <p:cNvSpPr>
                <a:spLocks/>
              </p:cNvSpPr>
              <p:nvPr/>
            </p:nvSpPr>
            <p:spPr bwMode="auto">
              <a:xfrm>
                <a:off x="5984875" y="4495800"/>
                <a:ext cx="80963" cy="79375"/>
              </a:xfrm>
              <a:custGeom>
                <a:avLst/>
                <a:gdLst>
                  <a:gd name="T0" fmla="*/ 146 w 146"/>
                  <a:gd name="T1" fmla="*/ 136 h 145"/>
                  <a:gd name="T2" fmla="*/ 137 w 146"/>
                  <a:gd name="T3" fmla="*/ 145 h 145"/>
                  <a:gd name="T4" fmla="*/ 10 w 146"/>
                  <a:gd name="T5" fmla="*/ 145 h 145"/>
                  <a:gd name="T6" fmla="*/ 0 w 146"/>
                  <a:gd name="T7" fmla="*/ 136 h 145"/>
                  <a:gd name="T8" fmla="*/ 0 w 146"/>
                  <a:gd name="T9" fmla="*/ 9 h 145"/>
                  <a:gd name="T10" fmla="*/ 10 w 146"/>
                  <a:gd name="T11" fmla="*/ 0 h 145"/>
                  <a:gd name="T12" fmla="*/ 137 w 146"/>
                  <a:gd name="T13" fmla="*/ 0 h 145"/>
                  <a:gd name="T14" fmla="*/ 146 w 146"/>
                  <a:gd name="T15" fmla="*/ 9 h 145"/>
                  <a:gd name="T16" fmla="*/ 146 w 146"/>
                  <a:gd name="T1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6" h="145">
                    <a:moveTo>
                      <a:pt x="146" y="136"/>
                    </a:moveTo>
                    <a:cubicBezTo>
                      <a:pt x="146" y="141"/>
                      <a:pt x="142" y="145"/>
                      <a:pt x="137" y="145"/>
                    </a:cubicBezTo>
                    <a:cubicBezTo>
                      <a:pt x="10" y="145"/>
                      <a:pt x="10" y="145"/>
                      <a:pt x="10" y="145"/>
                    </a:cubicBezTo>
                    <a:cubicBezTo>
                      <a:pt x="5" y="145"/>
                      <a:pt x="0" y="141"/>
                      <a:pt x="0" y="136"/>
                    </a:cubicBezTo>
                    <a:cubicBezTo>
                      <a:pt x="0" y="9"/>
                      <a:pt x="0" y="9"/>
                      <a:pt x="0" y="9"/>
                    </a:cubicBezTo>
                    <a:cubicBezTo>
                      <a:pt x="0" y="4"/>
                      <a:pt x="5" y="0"/>
                      <a:pt x="10" y="0"/>
                    </a:cubicBezTo>
                    <a:cubicBezTo>
                      <a:pt x="137" y="0"/>
                      <a:pt x="137" y="0"/>
                      <a:pt x="137" y="0"/>
                    </a:cubicBezTo>
                    <a:cubicBezTo>
                      <a:pt x="142" y="0"/>
                      <a:pt x="146" y="4"/>
                      <a:pt x="146" y="9"/>
                    </a:cubicBezTo>
                    <a:lnTo>
                      <a:pt x="146" y="136"/>
                    </a:lnTo>
                    <a:close/>
                  </a:path>
                </a:pathLst>
              </a:custGeom>
              <a:solidFill>
                <a:srgbClr val="D2A4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91" name="Freeform 117"/>
              <p:cNvSpPr>
                <a:spLocks/>
              </p:cNvSpPr>
              <p:nvPr/>
            </p:nvSpPr>
            <p:spPr bwMode="auto">
              <a:xfrm>
                <a:off x="6153150" y="4495800"/>
                <a:ext cx="79375" cy="79375"/>
              </a:xfrm>
              <a:custGeom>
                <a:avLst/>
                <a:gdLst>
                  <a:gd name="T0" fmla="*/ 145 w 145"/>
                  <a:gd name="T1" fmla="*/ 136 h 145"/>
                  <a:gd name="T2" fmla="*/ 136 w 145"/>
                  <a:gd name="T3" fmla="*/ 145 h 145"/>
                  <a:gd name="T4" fmla="*/ 9 w 145"/>
                  <a:gd name="T5" fmla="*/ 145 h 145"/>
                  <a:gd name="T6" fmla="*/ 0 w 145"/>
                  <a:gd name="T7" fmla="*/ 136 h 145"/>
                  <a:gd name="T8" fmla="*/ 0 w 145"/>
                  <a:gd name="T9" fmla="*/ 9 h 145"/>
                  <a:gd name="T10" fmla="*/ 9 w 145"/>
                  <a:gd name="T11" fmla="*/ 0 h 145"/>
                  <a:gd name="T12" fmla="*/ 136 w 145"/>
                  <a:gd name="T13" fmla="*/ 0 h 145"/>
                  <a:gd name="T14" fmla="*/ 145 w 145"/>
                  <a:gd name="T15" fmla="*/ 9 h 145"/>
                  <a:gd name="T16" fmla="*/ 145 w 145"/>
                  <a:gd name="T1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5" h="145">
                    <a:moveTo>
                      <a:pt x="145" y="136"/>
                    </a:moveTo>
                    <a:cubicBezTo>
                      <a:pt x="145" y="141"/>
                      <a:pt x="141" y="145"/>
                      <a:pt x="136" y="145"/>
                    </a:cubicBezTo>
                    <a:cubicBezTo>
                      <a:pt x="9" y="145"/>
                      <a:pt x="9" y="145"/>
                      <a:pt x="9" y="145"/>
                    </a:cubicBezTo>
                    <a:cubicBezTo>
                      <a:pt x="4" y="145"/>
                      <a:pt x="0" y="141"/>
                      <a:pt x="0" y="136"/>
                    </a:cubicBezTo>
                    <a:cubicBezTo>
                      <a:pt x="0" y="9"/>
                      <a:pt x="0" y="9"/>
                      <a:pt x="0" y="9"/>
                    </a:cubicBezTo>
                    <a:cubicBezTo>
                      <a:pt x="0" y="4"/>
                      <a:pt x="4" y="0"/>
                      <a:pt x="9" y="0"/>
                    </a:cubicBezTo>
                    <a:cubicBezTo>
                      <a:pt x="136" y="0"/>
                      <a:pt x="136" y="0"/>
                      <a:pt x="136" y="0"/>
                    </a:cubicBezTo>
                    <a:cubicBezTo>
                      <a:pt x="141" y="0"/>
                      <a:pt x="145" y="4"/>
                      <a:pt x="145" y="9"/>
                    </a:cubicBezTo>
                    <a:lnTo>
                      <a:pt x="145" y="136"/>
                    </a:lnTo>
                    <a:close/>
                  </a:path>
                </a:pathLst>
              </a:custGeom>
              <a:solidFill>
                <a:srgbClr val="D2A4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92" name="Freeform 118"/>
              <p:cNvSpPr>
                <a:spLocks/>
              </p:cNvSpPr>
              <p:nvPr/>
            </p:nvSpPr>
            <p:spPr bwMode="auto">
              <a:xfrm>
                <a:off x="6069013" y="4495800"/>
                <a:ext cx="80963" cy="79375"/>
              </a:xfrm>
              <a:custGeom>
                <a:avLst/>
                <a:gdLst>
                  <a:gd name="T0" fmla="*/ 145 w 145"/>
                  <a:gd name="T1" fmla="*/ 136 h 145"/>
                  <a:gd name="T2" fmla="*/ 136 w 145"/>
                  <a:gd name="T3" fmla="*/ 145 h 145"/>
                  <a:gd name="T4" fmla="*/ 9 w 145"/>
                  <a:gd name="T5" fmla="*/ 145 h 145"/>
                  <a:gd name="T6" fmla="*/ 0 w 145"/>
                  <a:gd name="T7" fmla="*/ 136 h 145"/>
                  <a:gd name="T8" fmla="*/ 0 w 145"/>
                  <a:gd name="T9" fmla="*/ 9 h 145"/>
                  <a:gd name="T10" fmla="*/ 9 w 145"/>
                  <a:gd name="T11" fmla="*/ 0 h 145"/>
                  <a:gd name="T12" fmla="*/ 136 w 145"/>
                  <a:gd name="T13" fmla="*/ 0 h 145"/>
                  <a:gd name="T14" fmla="*/ 145 w 145"/>
                  <a:gd name="T15" fmla="*/ 9 h 145"/>
                  <a:gd name="T16" fmla="*/ 145 w 145"/>
                  <a:gd name="T1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5" h="145">
                    <a:moveTo>
                      <a:pt x="145" y="136"/>
                    </a:moveTo>
                    <a:cubicBezTo>
                      <a:pt x="145" y="141"/>
                      <a:pt x="141" y="145"/>
                      <a:pt x="136" y="145"/>
                    </a:cubicBezTo>
                    <a:cubicBezTo>
                      <a:pt x="9" y="145"/>
                      <a:pt x="9" y="145"/>
                      <a:pt x="9" y="145"/>
                    </a:cubicBezTo>
                    <a:cubicBezTo>
                      <a:pt x="4" y="145"/>
                      <a:pt x="0" y="141"/>
                      <a:pt x="0" y="136"/>
                    </a:cubicBezTo>
                    <a:cubicBezTo>
                      <a:pt x="0" y="9"/>
                      <a:pt x="0" y="9"/>
                      <a:pt x="0" y="9"/>
                    </a:cubicBezTo>
                    <a:cubicBezTo>
                      <a:pt x="0" y="4"/>
                      <a:pt x="4" y="0"/>
                      <a:pt x="9" y="0"/>
                    </a:cubicBezTo>
                    <a:cubicBezTo>
                      <a:pt x="136" y="0"/>
                      <a:pt x="136" y="0"/>
                      <a:pt x="136" y="0"/>
                    </a:cubicBezTo>
                    <a:cubicBezTo>
                      <a:pt x="141" y="0"/>
                      <a:pt x="145" y="4"/>
                      <a:pt x="145" y="9"/>
                    </a:cubicBezTo>
                    <a:lnTo>
                      <a:pt x="145" y="136"/>
                    </a:lnTo>
                    <a:close/>
                  </a:path>
                </a:pathLst>
              </a:custGeom>
              <a:solidFill>
                <a:srgbClr val="B486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93" name="Freeform 119"/>
              <p:cNvSpPr>
                <a:spLocks/>
              </p:cNvSpPr>
              <p:nvPr/>
            </p:nvSpPr>
            <p:spPr bwMode="auto">
              <a:xfrm>
                <a:off x="6111875" y="4413250"/>
                <a:ext cx="79375" cy="79375"/>
              </a:xfrm>
              <a:custGeom>
                <a:avLst/>
                <a:gdLst>
                  <a:gd name="T0" fmla="*/ 145 w 145"/>
                  <a:gd name="T1" fmla="*/ 136 h 145"/>
                  <a:gd name="T2" fmla="*/ 136 w 145"/>
                  <a:gd name="T3" fmla="*/ 145 h 145"/>
                  <a:gd name="T4" fmla="*/ 9 w 145"/>
                  <a:gd name="T5" fmla="*/ 145 h 145"/>
                  <a:gd name="T6" fmla="*/ 0 w 145"/>
                  <a:gd name="T7" fmla="*/ 136 h 145"/>
                  <a:gd name="T8" fmla="*/ 0 w 145"/>
                  <a:gd name="T9" fmla="*/ 9 h 145"/>
                  <a:gd name="T10" fmla="*/ 9 w 145"/>
                  <a:gd name="T11" fmla="*/ 0 h 145"/>
                  <a:gd name="T12" fmla="*/ 136 w 145"/>
                  <a:gd name="T13" fmla="*/ 0 h 145"/>
                  <a:gd name="T14" fmla="*/ 145 w 145"/>
                  <a:gd name="T15" fmla="*/ 9 h 145"/>
                  <a:gd name="T16" fmla="*/ 145 w 145"/>
                  <a:gd name="T1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5" h="145">
                    <a:moveTo>
                      <a:pt x="145" y="136"/>
                    </a:moveTo>
                    <a:cubicBezTo>
                      <a:pt x="145" y="141"/>
                      <a:pt x="141" y="145"/>
                      <a:pt x="136" y="145"/>
                    </a:cubicBezTo>
                    <a:cubicBezTo>
                      <a:pt x="9" y="145"/>
                      <a:pt x="9" y="145"/>
                      <a:pt x="9" y="145"/>
                    </a:cubicBezTo>
                    <a:cubicBezTo>
                      <a:pt x="4" y="145"/>
                      <a:pt x="0" y="141"/>
                      <a:pt x="0" y="136"/>
                    </a:cubicBezTo>
                    <a:cubicBezTo>
                      <a:pt x="0" y="9"/>
                      <a:pt x="0" y="9"/>
                      <a:pt x="0" y="9"/>
                    </a:cubicBezTo>
                    <a:cubicBezTo>
                      <a:pt x="0" y="4"/>
                      <a:pt x="4" y="0"/>
                      <a:pt x="9" y="0"/>
                    </a:cubicBezTo>
                    <a:cubicBezTo>
                      <a:pt x="136" y="0"/>
                      <a:pt x="136" y="0"/>
                      <a:pt x="136" y="0"/>
                    </a:cubicBezTo>
                    <a:cubicBezTo>
                      <a:pt x="141" y="0"/>
                      <a:pt x="145" y="4"/>
                      <a:pt x="145" y="9"/>
                    </a:cubicBezTo>
                    <a:lnTo>
                      <a:pt x="145" y="136"/>
                    </a:lnTo>
                    <a:close/>
                  </a:path>
                </a:pathLst>
              </a:custGeom>
              <a:solidFill>
                <a:srgbClr val="D2A4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94" name="Freeform 120"/>
              <p:cNvSpPr>
                <a:spLocks/>
              </p:cNvSpPr>
              <p:nvPr/>
            </p:nvSpPr>
            <p:spPr bwMode="auto">
              <a:xfrm>
                <a:off x="6027738" y="4413250"/>
                <a:ext cx="79375" cy="79375"/>
              </a:xfrm>
              <a:custGeom>
                <a:avLst/>
                <a:gdLst>
                  <a:gd name="T0" fmla="*/ 145 w 145"/>
                  <a:gd name="T1" fmla="*/ 136 h 145"/>
                  <a:gd name="T2" fmla="*/ 136 w 145"/>
                  <a:gd name="T3" fmla="*/ 145 h 145"/>
                  <a:gd name="T4" fmla="*/ 9 w 145"/>
                  <a:gd name="T5" fmla="*/ 145 h 145"/>
                  <a:gd name="T6" fmla="*/ 0 w 145"/>
                  <a:gd name="T7" fmla="*/ 136 h 145"/>
                  <a:gd name="T8" fmla="*/ 0 w 145"/>
                  <a:gd name="T9" fmla="*/ 9 h 145"/>
                  <a:gd name="T10" fmla="*/ 9 w 145"/>
                  <a:gd name="T11" fmla="*/ 0 h 145"/>
                  <a:gd name="T12" fmla="*/ 136 w 145"/>
                  <a:gd name="T13" fmla="*/ 0 h 145"/>
                  <a:gd name="T14" fmla="*/ 145 w 145"/>
                  <a:gd name="T15" fmla="*/ 9 h 145"/>
                  <a:gd name="T16" fmla="*/ 145 w 145"/>
                  <a:gd name="T1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5" h="145">
                    <a:moveTo>
                      <a:pt x="145" y="136"/>
                    </a:moveTo>
                    <a:cubicBezTo>
                      <a:pt x="145" y="141"/>
                      <a:pt x="141" y="145"/>
                      <a:pt x="136" y="145"/>
                    </a:cubicBezTo>
                    <a:cubicBezTo>
                      <a:pt x="9" y="145"/>
                      <a:pt x="9" y="145"/>
                      <a:pt x="9" y="145"/>
                    </a:cubicBezTo>
                    <a:cubicBezTo>
                      <a:pt x="4" y="145"/>
                      <a:pt x="0" y="141"/>
                      <a:pt x="0" y="136"/>
                    </a:cubicBezTo>
                    <a:cubicBezTo>
                      <a:pt x="0" y="9"/>
                      <a:pt x="0" y="9"/>
                      <a:pt x="0" y="9"/>
                    </a:cubicBezTo>
                    <a:cubicBezTo>
                      <a:pt x="0" y="4"/>
                      <a:pt x="4" y="0"/>
                      <a:pt x="9" y="0"/>
                    </a:cubicBezTo>
                    <a:cubicBezTo>
                      <a:pt x="136" y="0"/>
                      <a:pt x="136" y="0"/>
                      <a:pt x="136" y="0"/>
                    </a:cubicBezTo>
                    <a:cubicBezTo>
                      <a:pt x="141" y="0"/>
                      <a:pt x="145" y="4"/>
                      <a:pt x="145" y="9"/>
                    </a:cubicBezTo>
                    <a:lnTo>
                      <a:pt x="145" y="136"/>
                    </a:lnTo>
                    <a:close/>
                  </a:path>
                </a:pathLst>
              </a:custGeom>
              <a:solidFill>
                <a:srgbClr val="B486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95" name="Rectangle 121"/>
              <p:cNvSpPr>
                <a:spLocks noChangeArrowheads="1"/>
              </p:cNvSpPr>
              <p:nvPr/>
            </p:nvSpPr>
            <p:spPr bwMode="auto">
              <a:xfrm>
                <a:off x="5965825" y="4575175"/>
                <a:ext cx="284163" cy="22225"/>
              </a:xfrm>
              <a:prstGeom prst="rect">
                <a:avLst/>
              </a:prstGeom>
              <a:solidFill>
                <a:srgbClr val="754C2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96" name="Freeform 122"/>
              <p:cNvSpPr>
                <a:spLocks/>
              </p:cNvSpPr>
              <p:nvPr/>
            </p:nvSpPr>
            <p:spPr bwMode="auto">
              <a:xfrm>
                <a:off x="5378450" y="3476625"/>
                <a:ext cx="1182688" cy="160338"/>
              </a:xfrm>
              <a:custGeom>
                <a:avLst/>
                <a:gdLst>
                  <a:gd name="T0" fmla="*/ 79 w 745"/>
                  <a:gd name="T1" fmla="*/ 101 h 101"/>
                  <a:gd name="T2" fmla="*/ 0 w 745"/>
                  <a:gd name="T3" fmla="*/ 101 h 101"/>
                  <a:gd name="T4" fmla="*/ 89 w 745"/>
                  <a:gd name="T5" fmla="*/ 0 h 101"/>
                  <a:gd name="T6" fmla="*/ 656 w 745"/>
                  <a:gd name="T7" fmla="*/ 0 h 101"/>
                  <a:gd name="T8" fmla="*/ 745 w 745"/>
                  <a:gd name="T9" fmla="*/ 101 h 101"/>
                  <a:gd name="T10" fmla="*/ 679 w 745"/>
                  <a:gd name="T11" fmla="*/ 101 h 101"/>
                  <a:gd name="T12" fmla="*/ 79 w 745"/>
                  <a:gd name="T13" fmla="*/ 101 h 101"/>
                </a:gdLst>
                <a:ahLst/>
                <a:cxnLst>
                  <a:cxn ang="0">
                    <a:pos x="T0" y="T1"/>
                  </a:cxn>
                  <a:cxn ang="0">
                    <a:pos x="T2" y="T3"/>
                  </a:cxn>
                  <a:cxn ang="0">
                    <a:pos x="T4" y="T5"/>
                  </a:cxn>
                  <a:cxn ang="0">
                    <a:pos x="T6" y="T7"/>
                  </a:cxn>
                  <a:cxn ang="0">
                    <a:pos x="T8" y="T9"/>
                  </a:cxn>
                  <a:cxn ang="0">
                    <a:pos x="T10" y="T11"/>
                  </a:cxn>
                  <a:cxn ang="0">
                    <a:pos x="T12" y="T13"/>
                  </a:cxn>
                </a:cxnLst>
                <a:rect l="0" t="0" r="r" b="b"/>
                <a:pathLst>
                  <a:path w="745" h="101">
                    <a:moveTo>
                      <a:pt x="79" y="101"/>
                    </a:moveTo>
                    <a:lnTo>
                      <a:pt x="0" y="101"/>
                    </a:lnTo>
                    <a:lnTo>
                      <a:pt x="89" y="0"/>
                    </a:lnTo>
                    <a:lnTo>
                      <a:pt x="656" y="0"/>
                    </a:lnTo>
                    <a:lnTo>
                      <a:pt x="745" y="101"/>
                    </a:lnTo>
                    <a:lnTo>
                      <a:pt x="679" y="101"/>
                    </a:lnTo>
                    <a:lnTo>
                      <a:pt x="79" y="101"/>
                    </a:lnTo>
                    <a:close/>
                  </a:path>
                </a:pathLst>
              </a:custGeom>
              <a:solidFill>
                <a:srgbClr val="6D6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97" name="Freeform 123"/>
              <p:cNvSpPr>
                <a:spLocks/>
              </p:cNvSpPr>
              <p:nvPr/>
            </p:nvSpPr>
            <p:spPr bwMode="auto">
              <a:xfrm>
                <a:off x="5378450" y="3476625"/>
                <a:ext cx="1182688" cy="160338"/>
              </a:xfrm>
              <a:custGeom>
                <a:avLst/>
                <a:gdLst>
                  <a:gd name="T0" fmla="*/ 79 w 745"/>
                  <a:gd name="T1" fmla="*/ 101 h 101"/>
                  <a:gd name="T2" fmla="*/ 0 w 745"/>
                  <a:gd name="T3" fmla="*/ 101 h 101"/>
                  <a:gd name="T4" fmla="*/ 89 w 745"/>
                  <a:gd name="T5" fmla="*/ 0 h 101"/>
                  <a:gd name="T6" fmla="*/ 656 w 745"/>
                  <a:gd name="T7" fmla="*/ 0 h 101"/>
                  <a:gd name="T8" fmla="*/ 745 w 745"/>
                  <a:gd name="T9" fmla="*/ 101 h 101"/>
                  <a:gd name="T10" fmla="*/ 679 w 745"/>
                  <a:gd name="T11" fmla="*/ 101 h 101"/>
                </a:gdLst>
                <a:ahLst/>
                <a:cxnLst>
                  <a:cxn ang="0">
                    <a:pos x="T0" y="T1"/>
                  </a:cxn>
                  <a:cxn ang="0">
                    <a:pos x="T2" y="T3"/>
                  </a:cxn>
                  <a:cxn ang="0">
                    <a:pos x="T4" y="T5"/>
                  </a:cxn>
                  <a:cxn ang="0">
                    <a:pos x="T6" y="T7"/>
                  </a:cxn>
                  <a:cxn ang="0">
                    <a:pos x="T8" y="T9"/>
                  </a:cxn>
                  <a:cxn ang="0">
                    <a:pos x="T10" y="T11"/>
                  </a:cxn>
                </a:cxnLst>
                <a:rect l="0" t="0" r="r" b="b"/>
                <a:pathLst>
                  <a:path w="745" h="101">
                    <a:moveTo>
                      <a:pt x="79" y="101"/>
                    </a:moveTo>
                    <a:lnTo>
                      <a:pt x="0" y="101"/>
                    </a:lnTo>
                    <a:lnTo>
                      <a:pt x="89" y="0"/>
                    </a:lnTo>
                    <a:lnTo>
                      <a:pt x="656" y="0"/>
                    </a:lnTo>
                    <a:lnTo>
                      <a:pt x="745" y="101"/>
                    </a:lnTo>
                    <a:lnTo>
                      <a:pt x="679" y="10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98" name="Freeform 124"/>
              <p:cNvSpPr>
                <a:spLocks/>
              </p:cNvSpPr>
              <p:nvPr/>
            </p:nvSpPr>
            <p:spPr bwMode="auto">
              <a:xfrm>
                <a:off x="5580063" y="3976688"/>
                <a:ext cx="777875" cy="42863"/>
              </a:xfrm>
              <a:custGeom>
                <a:avLst/>
                <a:gdLst>
                  <a:gd name="T0" fmla="*/ 464 w 490"/>
                  <a:gd name="T1" fmla="*/ 27 h 27"/>
                  <a:gd name="T2" fmla="*/ 490 w 490"/>
                  <a:gd name="T3" fmla="*/ 27 h 27"/>
                  <a:gd name="T4" fmla="*/ 461 w 490"/>
                  <a:gd name="T5" fmla="*/ 0 h 27"/>
                  <a:gd name="T6" fmla="*/ 29 w 490"/>
                  <a:gd name="T7" fmla="*/ 0 h 27"/>
                  <a:gd name="T8" fmla="*/ 0 w 490"/>
                  <a:gd name="T9" fmla="*/ 27 h 27"/>
                  <a:gd name="T10" fmla="*/ 26 w 490"/>
                  <a:gd name="T11" fmla="*/ 27 h 27"/>
                  <a:gd name="T12" fmla="*/ 464 w 490"/>
                  <a:gd name="T13" fmla="*/ 27 h 27"/>
                </a:gdLst>
                <a:ahLst/>
                <a:cxnLst>
                  <a:cxn ang="0">
                    <a:pos x="T0" y="T1"/>
                  </a:cxn>
                  <a:cxn ang="0">
                    <a:pos x="T2" y="T3"/>
                  </a:cxn>
                  <a:cxn ang="0">
                    <a:pos x="T4" y="T5"/>
                  </a:cxn>
                  <a:cxn ang="0">
                    <a:pos x="T6" y="T7"/>
                  </a:cxn>
                  <a:cxn ang="0">
                    <a:pos x="T8" y="T9"/>
                  </a:cxn>
                  <a:cxn ang="0">
                    <a:pos x="T10" y="T11"/>
                  </a:cxn>
                  <a:cxn ang="0">
                    <a:pos x="T12" y="T13"/>
                  </a:cxn>
                </a:cxnLst>
                <a:rect l="0" t="0" r="r" b="b"/>
                <a:pathLst>
                  <a:path w="490" h="27">
                    <a:moveTo>
                      <a:pt x="464" y="27"/>
                    </a:moveTo>
                    <a:lnTo>
                      <a:pt x="490" y="27"/>
                    </a:lnTo>
                    <a:lnTo>
                      <a:pt x="461" y="0"/>
                    </a:lnTo>
                    <a:lnTo>
                      <a:pt x="29" y="0"/>
                    </a:lnTo>
                    <a:lnTo>
                      <a:pt x="0" y="27"/>
                    </a:lnTo>
                    <a:lnTo>
                      <a:pt x="26" y="27"/>
                    </a:lnTo>
                    <a:lnTo>
                      <a:pt x="464" y="27"/>
                    </a:lnTo>
                    <a:close/>
                  </a:path>
                </a:pathLst>
              </a:cu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99" name="Freeform 125"/>
              <p:cNvSpPr>
                <a:spLocks/>
              </p:cNvSpPr>
              <p:nvPr/>
            </p:nvSpPr>
            <p:spPr bwMode="auto">
              <a:xfrm>
                <a:off x="5378450" y="3636963"/>
                <a:ext cx="80963" cy="31750"/>
              </a:xfrm>
              <a:custGeom>
                <a:avLst/>
                <a:gdLst>
                  <a:gd name="T0" fmla="*/ 0 w 51"/>
                  <a:gd name="T1" fmla="*/ 0 h 20"/>
                  <a:gd name="T2" fmla="*/ 51 w 51"/>
                  <a:gd name="T3" fmla="*/ 20 h 20"/>
                  <a:gd name="T4" fmla="*/ 51 w 51"/>
                  <a:gd name="T5" fmla="*/ 0 h 20"/>
                  <a:gd name="T6" fmla="*/ 0 w 51"/>
                  <a:gd name="T7" fmla="*/ 0 h 20"/>
                </a:gdLst>
                <a:ahLst/>
                <a:cxnLst>
                  <a:cxn ang="0">
                    <a:pos x="T0" y="T1"/>
                  </a:cxn>
                  <a:cxn ang="0">
                    <a:pos x="T2" y="T3"/>
                  </a:cxn>
                  <a:cxn ang="0">
                    <a:pos x="T4" y="T5"/>
                  </a:cxn>
                  <a:cxn ang="0">
                    <a:pos x="T6" y="T7"/>
                  </a:cxn>
                </a:cxnLst>
                <a:rect l="0" t="0" r="r" b="b"/>
                <a:pathLst>
                  <a:path w="51" h="20">
                    <a:moveTo>
                      <a:pt x="0" y="0"/>
                    </a:moveTo>
                    <a:lnTo>
                      <a:pt x="51" y="20"/>
                    </a:lnTo>
                    <a:lnTo>
                      <a:pt x="51" y="0"/>
                    </a:lnTo>
                    <a:lnTo>
                      <a:pt x="0" y="0"/>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300" name="Freeform 126"/>
              <p:cNvSpPr>
                <a:spLocks/>
              </p:cNvSpPr>
              <p:nvPr/>
            </p:nvSpPr>
            <p:spPr bwMode="auto">
              <a:xfrm>
                <a:off x="6478588" y="3636963"/>
                <a:ext cx="82550" cy="31750"/>
              </a:xfrm>
              <a:custGeom>
                <a:avLst/>
                <a:gdLst>
                  <a:gd name="T0" fmla="*/ 52 w 52"/>
                  <a:gd name="T1" fmla="*/ 0 h 20"/>
                  <a:gd name="T2" fmla="*/ 0 w 52"/>
                  <a:gd name="T3" fmla="*/ 20 h 20"/>
                  <a:gd name="T4" fmla="*/ 0 w 52"/>
                  <a:gd name="T5" fmla="*/ 0 h 20"/>
                  <a:gd name="T6" fmla="*/ 52 w 52"/>
                  <a:gd name="T7" fmla="*/ 0 h 20"/>
                </a:gdLst>
                <a:ahLst/>
                <a:cxnLst>
                  <a:cxn ang="0">
                    <a:pos x="T0" y="T1"/>
                  </a:cxn>
                  <a:cxn ang="0">
                    <a:pos x="T2" y="T3"/>
                  </a:cxn>
                  <a:cxn ang="0">
                    <a:pos x="T4" y="T5"/>
                  </a:cxn>
                  <a:cxn ang="0">
                    <a:pos x="T6" y="T7"/>
                  </a:cxn>
                </a:cxnLst>
                <a:rect l="0" t="0" r="r" b="b"/>
                <a:pathLst>
                  <a:path w="52" h="20">
                    <a:moveTo>
                      <a:pt x="52" y="0"/>
                    </a:moveTo>
                    <a:lnTo>
                      <a:pt x="0" y="20"/>
                    </a:lnTo>
                    <a:lnTo>
                      <a:pt x="0" y="0"/>
                    </a:lnTo>
                    <a:lnTo>
                      <a:pt x="52" y="0"/>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301" name="Freeform 127"/>
              <p:cNvSpPr>
                <a:spLocks noEditPoints="1"/>
              </p:cNvSpPr>
              <p:nvPr/>
            </p:nvSpPr>
            <p:spPr bwMode="auto">
              <a:xfrm>
                <a:off x="5659438" y="3746500"/>
                <a:ext cx="112713" cy="131763"/>
              </a:xfrm>
              <a:custGeom>
                <a:avLst/>
                <a:gdLst>
                  <a:gd name="T0" fmla="*/ 0 w 205"/>
                  <a:gd name="T1" fmla="*/ 239 h 239"/>
                  <a:gd name="T2" fmla="*/ 0 w 205"/>
                  <a:gd name="T3" fmla="*/ 0 h 239"/>
                  <a:gd name="T4" fmla="*/ 63 w 205"/>
                  <a:gd name="T5" fmla="*/ 0 h 239"/>
                  <a:gd name="T6" fmla="*/ 80 w 205"/>
                  <a:gd name="T7" fmla="*/ 1 h 239"/>
                  <a:gd name="T8" fmla="*/ 96 w 205"/>
                  <a:gd name="T9" fmla="*/ 2 h 239"/>
                  <a:gd name="T10" fmla="*/ 112 w 205"/>
                  <a:gd name="T11" fmla="*/ 5 h 239"/>
                  <a:gd name="T12" fmla="*/ 126 w 205"/>
                  <a:gd name="T13" fmla="*/ 9 h 239"/>
                  <a:gd name="T14" fmla="*/ 160 w 205"/>
                  <a:gd name="T15" fmla="*/ 25 h 239"/>
                  <a:gd name="T16" fmla="*/ 185 w 205"/>
                  <a:gd name="T17" fmla="*/ 49 h 239"/>
                  <a:gd name="T18" fmla="*/ 200 w 205"/>
                  <a:gd name="T19" fmla="*/ 81 h 239"/>
                  <a:gd name="T20" fmla="*/ 205 w 205"/>
                  <a:gd name="T21" fmla="*/ 119 h 239"/>
                  <a:gd name="T22" fmla="*/ 200 w 205"/>
                  <a:gd name="T23" fmla="*/ 155 h 239"/>
                  <a:gd name="T24" fmla="*/ 187 w 205"/>
                  <a:gd name="T25" fmla="*/ 185 h 239"/>
                  <a:gd name="T26" fmla="*/ 165 w 205"/>
                  <a:gd name="T27" fmla="*/ 210 h 239"/>
                  <a:gd name="T28" fmla="*/ 134 w 205"/>
                  <a:gd name="T29" fmla="*/ 227 h 239"/>
                  <a:gd name="T30" fmla="*/ 99 w 205"/>
                  <a:gd name="T31" fmla="*/ 236 h 239"/>
                  <a:gd name="T32" fmla="*/ 56 w 205"/>
                  <a:gd name="T33" fmla="*/ 239 h 239"/>
                  <a:gd name="T34" fmla="*/ 0 w 205"/>
                  <a:gd name="T35" fmla="*/ 239 h 239"/>
                  <a:gd name="T36" fmla="*/ 61 w 205"/>
                  <a:gd name="T37" fmla="*/ 202 h 239"/>
                  <a:gd name="T38" fmla="*/ 121 w 205"/>
                  <a:gd name="T39" fmla="*/ 192 h 239"/>
                  <a:gd name="T40" fmla="*/ 150 w 205"/>
                  <a:gd name="T41" fmla="*/ 164 h 239"/>
                  <a:gd name="T42" fmla="*/ 160 w 205"/>
                  <a:gd name="T43" fmla="*/ 118 h 239"/>
                  <a:gd name="T44" fmla="*/ 157 w 205"/>
                  <a:gd name="T45" fmla="*/ 92 h 239"/>
                  <a:gd name="T46" fmla="*/ 147 w 205"/>
                  <a:gd name="T47" fmla="*/ 71 h 239"/>
                  <a:gd name="T48" fmla="*/ 133 w 205"/>
                  <a:gd name="T49" fmla="*/ 55 h 239"/>
                  <a:gd name="T50" fmla="*/ 113 w 205"/>
                  <a:gd name="T51" fmla="*/ 44 h 239"/>
                  <a:gd name="T52" fmla="*/ 90 w 205"/>
                  <a:gd name="T53" fmla="*/ 39 h 239"/>
                  <a:gd name="T54" fmla="*/ 62 w 205"/>
                  <a:gd name="T55" fmla="*/ 37 h 239"/>
                  <a:gd name="T56" fmla="*/ 43 w 205"/>
                  <a:gd name="T57" fmla="*/ 37 h 239"/>
                  <a:gd name="T58" fmla="*/ 43 w 205"/>
                  <a:gd name="T59" fmla="*/ 202 h 239"/>
                  <a:gd name="T60" fmla="*/ 61 w 205"/>
                  <a:gd name="T61" fmla="*/ 202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5" h="239">
                    <a:moveTo>
                      <a:pt x="0" y="239"/>
                    </a:moveTo>
                    <a:cubicBezTo>
                      <a:pt x="0" y="0"/>
                      <a:pt x="0" y="0"/>
                      <a:pt x="0" y="0"/>
                    </a:cubicBezTo>
                    <a:cubicBezTo>
                      <a:pt x="63" y="0"/>
                      <a:pt x="63" y="0"/>
                      <a:pt x="63" y="0"/>
                    </a:cubicBezTo>
                    <a:cubicBezTo>
                      <a:pt x="68" y="0"/>
                      <a:pt x="74" y="0"/>
                      <a:pt x="80" y="1"/>
                    </a:cubicBezTo>
                    <a:cubicBezTo>
                      <a:pt x="85" y="1"/>
                      <a:pt x="91" y="2"/>
                      <a:pt x="96" y="2"/>
                    </a:cubicBezTo>
                    <a:cubicBezTo>
                      <a:pt x="102" y="3"/>
                      <a:pt x="107" y="4"/>
                      <a:pt x="112" y="5"/>
                    </a:cubicBezTo>
                    <a:cubicBezTo>
                      <a:pt x="117" y="6"/>
                      <a:pt x="122" y="7"/>
                      <a:pt x="126" y="9"/>
                    </a:cubicBezTo>
                    <a:cubicBezTo>
                      <a:pt x="139" y="13"/>
                      <a:pt x="150" y="18"/>
                      <a:pt x="160" y="25"/>
                    </a:cubicBezTo>
                    <a:cubicBezTo>
                      <a:pt x="170" y="32"/>
                      <a:pt x="178" y="40"/>
                      <a:pt x="185" y="49"/>
                    </a:cubicBezTo>
                    <a:cubicBezTo>
                      <a:pt x="191" y="59"/>
                      <a:pt x="196" y="69"/>
                      <a:pt x="200" y="81"/>
                    </a:cubicBezTo>
                    <a:cubicBezTo>
                      <a:pt x="203" y="92"/>
                      <a:pt x="205" y="105"/>
                      <a:pt x="205" y="119"/>
                    </a:cubicBezTo>
                    <a:cubicBezTo>
                      <a:pt x="205" y="131"/>
                      <a:pt x="203" y="143"/>
                      <a:pt x="200" y="155"/>
                    </a:cubicBezTo>
                    <a:cubicBezTo>
                      <a:pt x="197" y="166"/>
                      <a:pt x="193" y="176"/>
                      <a:pt x="187" y="185"/>
                    </a:cubicBezTo>
                    <a:cubicBezTo>
                      <a:pt x="181" y="195"/>
                      <a:pt x="174" y="203"/>
                      <a:pt x="165" y="210"/>
                    </a:cubicBezTo>
                    <a:cubicBezTo>
                      <a:pt x="156" y="217"/>
                      <a:pt x="146" y="223"/>
                      <a:pt x="134" y="227"/>
                    </a:cubicBezTo>
                    <a:cubicBezTo>
                      <a:pt x="124" y="231"/>
                      <a:pt x="112" y="234"/>
                      <a:pt x="99" y="236"/>
                    </a:cubicBezTo>
                    <a:cubicBezTo>
                      <a:pt x="87" y="238"/>
                      <a:pt x="72" y="239"/>
                      <a:pt x="56" y="239"/>
                    </a:cubicBezTo>
                    <a:lnTo>
                      <a:pt x="0" y="239"/>
                    </a:lnTo>
                    <a:close/>
                    <a:moveTo>
                      <a:pt x="61" y="202"/>
                    </a:moveTo>
                    <a:cubicBezTo>
                      <a:pt x="87" y="202"/>
                      <a:pt x="107" y="199"/>
                      <a:pt x="121" y="192"/>
                    </a:cubicBezTo>
                    <a:cubicBezTo>
                      <a:pt x="134" y="185"/>
                      <a:pt x="143" y="176"/>
                      <a:pt x="150" y="164"/>
                    </a:cubicBezTo>
                    <a:cubicBezTo>
                      <a:pt x="156" y="152"/>
                      <a:pt x="160" y="137"/>
                      <a:pt x="160" y="118"/>
                    </a:cubicBezTo>
                    <a:cubicBezTo>
                      <a:pt x="160" y="108"/>
                      <a:pt x="159" y="100"/>
                      <a:pt x="157" y="92"/>
                    </a:cubicBezTo>
                    <a:cubicBezTo>
                      <a:pt x="154" y="84"/>
                      <a:pt x="151" y="77"/>
                      <a:pt x="147" y="71"/>
                    </a:cubicBezTo>
                    <a:cubicBezTo>
                      <a:pt x="143" y="65"/>
                      <a:pt x="138" y="60"/>
                      <a:pt x="133" y="55"/>
                    </a:cubicBezTo>
                    <a:cubicBezTo>
                      <a:pt x="127" y="51"/>
                      <a:pt x="120" y="47"/>
                      <a:pt x="113" y="44"/>
                    </a:cubicBezTo>
                    <a:cubicBezTo>
                      <a:pt x="106" y="42"/>
                      <a:pt x="99" y="40"/>
                      <a:pt x="90" y="39"/>
                    </a:cubicBezTo>
                    <a:cubicBezTo>
                      <a:pt x="82" y="37"/>
                      <a:pt x="73" y="37"/>
                      <a:pt x="62" y="37"/>
                    </a:cubicBezTo>
                    <a:cubicBezTo>
                      <a:pt x="43" y="37"/>
                      <a:pt x="43" y="37"/>
                      <a:pt x="43" y="37"/>
                    </a:cubicBezTo>
                    <a:cubicBezTo>
                      <a:pt x="43" y="202"/>
                      <a:pt x="43" y="202"/>
                      <a:pt x="43" y="202"/>
                    </a:cubicBezTo>
                    <a:lnTo>
                      <a:pt x="61" y="202"/>
                    </a:lnTo>
                    <a:close/>
                  </a:path>
                </a:pathLst>
              </a:cu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302" name="Freeform 128"/>
              <p:cNvSpPr>
                <a:spLocks/>
              </p:cNvSpPr>
              <p:nvPr/>
            </p:nvSpPr>
            <p:spPr bwMode="auto">
              <a:xfrm>
                <a:off x="5797550" y="3746500"/>
                <a:ext cx="88900" cy="131763"/>
              </a:xfrm>
              <a:custGeom>
                <a:avLst/>
                <a:gdLst>
                  <a:gd name="T0" fmla="*/ 16 w 56"/>
                  <a:gd name="T1" fmla="*/ 71 h 83"/>
                  <a:gd name="T2" fmla="*/ 56 w 56"/>
                  <a:gd name="T3" fmla="*/ 71 h 83"/>
                  <a:gd name="T4" fmla="*/ 56 w 56"/>
                  <a:gd name="T5" fmla="*/ 83 h 83"/>
                  <a:gd name="T6" fmla="*/ 0 w 56"/>
                  <a:gd name="T7" fmla="*/ 83 h 83"/>
                  <a:gd name="T8" fmla="*/ 0 w 56"/>
                  <a:gd name="T9" fmla="*/ 0 h 83"/>
                  <a:gd name="T10" fmla="*/ 54 w 56"/>
                  <a:gd name="T11" fmla="*/ 0 h 83"/>
                  <a:gd name="T12" fmla="*/ 54 w 56"/>
                  <a:gd name="T13" fmla="*/ 13 h 83"/>
                  <a:gd name="T14" fmla="*/ 16 w 56"/>
                  <a:gd name="T15" fmla="*/ 13 h 83"/>
                  <a:gd name="T16" fmla="*/ 16 w 56"/>
                  <a:gd name="T17" fmla="*/ 34 h 83"/>
                  <a:gd name="T18" fmla="*/ 49 w 56"/>
                  <a:gd name="T19" fmla="*/ 34 h 83"/>
                  <a:gd name="T20" fmla="*/ 49 w 56"/>
                  <a:gd name="T21" fmla="*/ 47 h 83"/>
                  <a:gd name="T22" fmla="*/ 16 w 56"/>
                  <a:gd name="T23" fmla="*/ 47 h 83"/>
                  <a:gd name="T24" fmla="*/ 16 w 56"/>
                  <a:gd name="T25" fmla="*/ 7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 h="83">
                    <a:moveTo>
                      <a:pt x="16" y="71"/>
                    </a:moveTo>
                    <a:lnTo>
                      <a:pt x="56" y="71"/>
                    </a:lnTo>
                    <a:lnTo>
                      <a:pt x="56" y="83"/>
                    </a:lnTo>
                    <a:lnTo>
                      <a:pt x="0" y="83"/>
                    </a:lnTo>
                    <a:lnTo>
                      <a:pt x="0" y="0"/>
                    </a:lnTo>
                    <a:lnTo>
                      <a:pt x="54" y="0"/>
                    </a:lnTo>
                    <a:lnTo>
                      <a:pt x="54" y="13"/>
                    </a:lnTo>
                    <a:lnTo>
                      <a:pt x="16" y="13"/>
                    </a:lnTo>
                    <a:lnTo>
                      <a:pt x="16" y="34"/>
                    </a:lnTo>
                    <a:lnTo>
                      <a:pt x="49" y="34"/>
                    </a:lnTo>
                    <a:lnTo>
                      <a:pt x="49" y="47"/>
                    </a:lnTo>
                    <a:lnTo>
                      <a:pt x="16" y="47"/>
                    </a:lnTo>
                    <a:lnTo>
                      <a:pt x="16" y="71"/>
                    </a:lnTo>
                    <a:close/>
                  </a:path>
                </a:pathLst>
              </a:cu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303" name="Freeform 129"/>
              <p:cNvSpPr>
                <a:spLocks noEditPoints="1"/>
              </p:cNvSpPr>
              <p:nvPr/>
            </p:nvSpPr>
            <p:spPr bwMode="auto">
              <a:xfrm>
                <a:off x="5911850" y="3746500"/>
                <a:ext cx="95250" cy="131763"/>
              </a:xfrm>
              <a:custGeom>
                <a:avLst/>
                <a:gdLst>
                  <a:gd name="T0" fmla="*/ 66 w 173"/>
                  <a:gd name="T1" fmla="*/ 146 h 239"/>
                  <a:gd name="T2" fmla="*/ 54 w 173"/>
                  <a:gd name="T3" fmla="*/ 146 h 239"/>
                  <a:gd name="T4" fmla="*/ 44 w 173"/>
                  <a:gd name="T5" fmla="*/ 145 h 239"/>
                  <a:gd name="T6" fmla="*/ 44 w 173"/>
                  <a:gd name="T7" fmla="*/ 239 h 239"/>
                  <a:gd name="T8" fmla="*/ 0 w 173"/>
                  <a:gd name="T9" fmla="*/ 239 h 239"/>
                  <a:gd name="T10" fmla="*/ 0 w 173"/>
                  <a:gd name="T11" fmla="*/ 0 h 239"/>
                  <a:gd name="T12" fmla="*/ 69 w 173"/>
                  <a:gd name="T13" fmla="*/ 0 h 239"/>
                  <a:gd name="T14" fmla="*/ 99 w 173"/>
                  <a:gd name="T15" fmla="*/ 2 h 239"/>
                  <a:gd name="T16" fmla="*/ 122 w 173"/>
                  <a:gd name="T17" fmla="*/ 6 h 239"/>
                  <a:gd name="T18" fmla="*/ 160 w 173"/>
                  <a:gd name="T19" fmla="*/ 30 h 239"/>
                  <a:gd name="T20" fmla="*/ 173 w 173"/>
                  <a:gd name="T21" fmla="*/ 72 h 239"/>
                  <a:gd name="T22" fmla="*/ 166 w 173"/>
                  <a:gd name="T23" fmla="*/ 103 h 239"/>
                  <a:gd name="T24" fmla="*/ 145 w 173"/>
                  <a:gd name="T25" fmla="*/ 126 h 239"/>
                  <a:gd name="T26" fmla="*/ 111 w 173"/>
                  <a:gd name="T27" fmla="*/ 141 h 239"/>
                  <a:gd name="T28" fmla="*/ 66 w 173"/>
                  <a:gd name="T29" fmla="*/ 146 h 239"/>
                  <a:gd name="T30" fmla="*/ 44 w 173"/>
                  <a:gd name="T31" fmla="*/ 109 h 239"/>
                  <a:gd name="T32" fmla="*/ 53 w 173"/>
                  <a:gd name="T33" fmla="*/ 110 h 239"/>
                  <a:gd name="T34" fmla="*/ 65 w 173"/>
                  <a:gd name="T35" fmla="*/ 110 h 239"/>
                  <a:gd name="T36" fmla="*/ 95 w 173"/>
                  <a:gd name="T37" fmla="*/ 107 h 239"/>
                  <a:gd name="T38" fmla="*/ 114 w 173"/>
                  <a:gd name="T39" fmla="*/ 99 h 239"/>
                  <a:gd name="T40" fmla="*/ 125 w 173"/>
                  <a:gd name="T41" fmla="*/ 87 h 239"/>
                  <a:gd name="T42" fmla="*/ 128 w 173"/>
                  <a:gd name="T43" fmla="*/ 71 h 239"/>
                  <a:gd name="T44" fmla="*/ 123 w 173"/>
                  <a:gd name="T45" fmla="*/ 53 h 239"/>
                  <a:gd name="T46" fmla="*/ 106 w 173"/>
                  <a:gd name="T47" fmla="*/ 41 h 239"/>
                  <a:gd name="T48" fmla="*/ 91 w 173"/>
                  <a:gd name="T49" fmla="*/ 38 h 239"/>
                  <a:gd name="T50" fmla="*/ 68 w 173"/>
                  <a:gd name="T51" fmla="*/ 37 h 239"/>
                  <a:gd name="T52" fmla="*/ 44 w 173"/>
                  <a:gd name="T53" fmla="*/ 37 h 239"/>
                  <a:gd name="T54" fmla="*/ 44 w 173"/>
                  <a:gd name="T55" fmla="*/ 109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3" h="239">
                    <a:moveTo>
                      <a:pt x="66" y="146"/>
                    </a:moveTo>
                    <a:cubicBezTo>
                      <a:pt x="62" y="146"/>
                      <a:pt x="58" y="146"/>
                      <a:pt x="54" y="146"/>
                    </a:cubicBezTo>
                    <a:cubicBezTo>
                      <a:pt x="51" y="146"/>
                      <a:pt x="47" y="146"/>
                      <a:pt x="44" y="145"/>
                    </a:cubicBezTo>
                    <a:cubicBezTo>
                      <a:pt x="44" y="239"/>
                      <a:pt x="44" y="239"/>
                      <a:pt x="44" y="239"/>
                    </a:cubicBezTo>
                    <a:cubicBezTo>
                      <a:pt x="0" y="239"/>
                      <a:pt x="0" y="239"/>
                      <a:pt x="0" y="239"/>
                    </a:cubicBezTo>
                    <a:cubicBezTo>
                      <a:pt x="0" y="0"/>
                      <a:pt x="0" y="0"/>
                      <a:pt x="0" y="0"/>
                    </a:cubicBezTo>
                    <a:cubicBezTo>
                      <a:pt x="69" y="0"/>
                      <a:pt x="69" y="0"/>
                      <a:pt x="69" y="0"/>
                    </a:cubicBezTo>
                    <a:cubicBezTo>
                      <a:pt x="80" y="0"/>
                      <a:pt x="90" y="1"/>
                      <a:pt x="99" y="2"/>
                    </a:cubicBezTo>
                    <a:cubicBezTo>
                      <a:pt x="108" y="3"/>
                      <a:pt x="115" y="4"/>
                      <a:pt x="122" y="6"/>
                    </a:cubicBezTo>
                    <a:cubicBezTo>
                      <a:pt x="138" y="11"/>
                      <a:pt x="151" y="19"/>
                      <a:pt x="160" y="30"/>
                    </a:cubicBezTo>
                    <a:cubicBezTo>
                      <a:pt x="168" y="41"/>
                      <a:pt x="173" y="55"/>
                      <a:pt x="173" y="72"/>
                    </a:cubicBezTo>
                    <a:cubicBezTo>
                      <a:pt x="173" y="83"/>
                      <a:pt x="171" y="94"/>
                      <a:pt x="166" y="103"/>
                    </a:cubicBezTo>
                    <a:cubicBezTo>
                      <a:pt x="161" y="112"/>
                      <a:pt x="154" y="120"/>
                      <a:pt x="145" y="126"/>
                    </a:cubicBezTo>
                    <a:cubicBezTo>
                      <a:pt x="136" y="133"/>
                      <a:pt x="125" y="138"/>
                      <a:pt x="111" y="141"/>
                    </a:cubicBezTo>
                    <a:cubicBezTo>
                      <a:pt x="98" y="145"/>
                      <a:pt x="83" y="146"/>
                      <a:pt x="66" y="146"/>
                    </a:cubicBezTo>
                    <a:close/>
                    <a:moveTo>
                      <a:pt x="44" y="109"/>
                    </a:moveTo>
                    <a:cubicBezTo>
                      <a:pt x="46" y="109"/>
                      <a:pt x="49" y="109"/>
                      <a:pt x="53" y="110"/>
                    </a:cubicBezTo>
                    <a:cubicBezTo>
                      <a:pt x="57" y="110"/>
                      <a:pt x="61" y="110"/>
                      <a:pt x="65" y="110"/>
                    </a:cubicBezTo>
                    <a:cubicBezTo>
                      <a:pt x="77" y="110"/>
                      <a:pt x="87" y="109"/>
                      <a:pt x="95" y="107"/>
                    </a:cubicBezTo>
                    <a:cubicBezTo>
                      <a:pt x="103" y="105"/>
                      <a:pt x="109" y="102"/>
                      <a:pt x="114" y="99"/>
                    </a:cubicBezTo>
                    <a:cubicBezTo>
                      <a:pt x="119" y="96"/>
                      <a:pt x="122" y="92"/>
                      <a:pt x="125" y="87"/>
                    </a:cubicBezTo>
                    <a:cubicBezTo>
                      <a:pt x="127" y="82"/>
                      <a:pt x="128" y="77"/>
                      <a:pt x="128" y="71"/>
                    </a:cubicBezTo>
                    <a:cubicBezTo>
                      <a:pt x="128" y="64"/>
                      <a:pt x="126" y="58"/>
                      <a:pt x="123" y="53"/>
                    </a:cubicBezTo>
                    <a:cubicBezTo>
                      <a:pt x="120" y="48"/>
                      <a:pt x="114" y="44"/>
                      <a:pt x="106" y="41"/>
                    </a:cubicBezTo>
                    <a:cubicBezTo>
                      <a:pt x="102" y="39"/>
                      <a:pt x="97" y="38"/>
                      <a:pt x="91" y="38"/>
                    </a:cubicBezTo>
                    <a:cubicBezTo>
                      <a:pt x="85" y="37"/>
                      <a:pt x="77" y="37"/>
                      <a:pt x="68" y="37"/>
                    </a:cubicBezTo>
                    <a:cubicBezTo>
                      <a:pt x="44" y="37"/>
                      <a:pt x="44" y="37"/>
                      <a:pt x="44" y="37"/>
                    </a:cubicBezTo>
                    <a:lnTo>
                      <a:pt x="44" y="109"/>
                    </a:lnTo>
                    <a:close/>
                  </a:path>
                </a:pathLst>
              </a:cu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304" name="Freeform 130"/>
              <p:cNvSpPr>
                <a:spLocks noEditPoints="1"/>
              </p:cNvSpPr>
              <p:nvPr/>
            </p:nvSpPr>
            <p:spPr bwMode="auto">
              <a:xfrm>
                <a:off x="6027738" y="3744913"/>
                <a:ext cx="127000" cy="136525"/>
              </a:xfrm>
              <a:custGeom>
                <a:avLst/>
                <a:gdLst>
                  <a:gd name="T0" fmla="*/ 232 w 232"/>
                  <a:gd name="T1" fmla="*/ 123 h 247"/>
                  <a:gd name="T2" fmla="*/ 224 w 232"/>
                  <a:gd name="T3" fmla="*/ 173 h 247"/>
                  <a:gd name="T4" fmla="*/ 201 w 232"/>
                  <a:gd name="T5" fmla="*/ 213 h 247"/>
                  <a:gd name="T6" fmla="*/ 165 w 232"/>
                  <a:gd name="T7" fmla="*/ 238 h 247"/>
                  <a:gd name="T8" fmla="*/ 116 w 232"/>
                  <a:gd name="T9" fmla="*/ 247 h 247"/>
                  <a:gd name="T10" fmla="*/ 66 w 232"/>
                  <a:gd name="T11" fmla="*/ 238 h 247"/>
                  <a:gd name="T12" fmla="*/ 30 w 232"/>
                  <a:gd name="T13" fmla="*/ 213 h 247"/>
                  <a:gd name="T14" fmla="*/ 7 w 232"/>
                  <a:gd name="T15" fmla="*/ 173 h 247"/>
                  <a:gd name="T16" fmla="*/ 0 w 232"/>
                  <a:gd name="T17" fmla="*/ 123 h 247"/>
                  <a:gd name="T18" fmla="*/ 7 w 232"/>
                  <a:gd name="T19" fmla="*/ 73 h 247"/>
                  <a:gd name="T20" fmla="*/ 30 w 232"/>
                  <a:gd name="T21" fmla="*/ 34 h 247"/>
                  <a:gd name="T22" fmla="*/ 66 w 232"/>
                  <a:gd name="T23" fmla="*/ 9 h 247"/>
                  <a:gd name="T24" fmla="*/ 116 w 232"/>
                  <a:gd name="T25" fmla="*/ 0 h 247"/>
                  <a:gd name="T26" fmla="*/ 165 w 232"/>
                  <a:gd name="T27" fmla="*/ 9 h 247"/>
                  <a:gd name="T28" fmla="*/ 201 w 232"/>
                  <a:gd name="T29" fmla="*/ 34 h 247"/>
                  <a:gd name="T30" fmla="*/ 224 w 232"/>
                  <a:gd name="T31" fmla="*/ 73 h 247"/>
                  <a:gd name="T32" fmla="*/ 232 w 232"/>
                  <a:gd name="T33" fmla="*/ 123 h 247"/>
                  <a:gd name="T34" fmla="*/ 187 w 232"/>
                  <a:gd name="T35" fmla="*/ 123 h 247"/>
                  <a:gd name="T36" fmla="*/ 181 w 232"/>
                  <a:gd name="T37" fmla="*/ 85 h 247"/>
                  <a:gd name="T38" fmla="*/ 167 w 232"/>
                  <a:gd name="T39" fmla="*/ 58 h 247"/>
                  <a:gd name="T40" fmla="*/ 144 w 232"/>
                  <a:gd name="T41" fmla="*/ 42 h 247"/>
                  <a:gd name="T42" fmla="*/ 116 w 232"/>
                  <a:gd name="T43" fmla="*/ 37 h 247"/>
                  <a:gd name="T44" fmla="*/ 87 w 232"/>
                  <a:gd name="T45" fmla="*/ 42 h 247"/>
                  <a:gd name="T46" fmla="*/ 65 w 232"/>
                  <a:gd name="T47" fmla="*/ 58 h 247"/>
                  <a:gd name="T48" fmla="*/ 50 w 232"/>
                  <a:gd name="T49" fmla="*/ 85 h 247"/>
                  <a:gd name="T50" fmla="*/ 45 w 232"/>
                  <a:gd name="T51" fmla="*/ 123 h 247"/>
                  <a:gd name="T52" fmla="*/ 50 w 232"/>
                  <a:gd name="T53" fmla="*/ 161 h 247"/>
                  <a:gd name="T54" fmla="*/ 65 w 232"/>
                  <a:gd name="T55" fmla="*/ 189 h 247"/>
                  <a:gd name="T56" fmla="*/ 87 w 232"/>
                  <a:gd name="T57" fmla="*/ 205 h 247"/>
                  <a:gd name="T58" fmla="*/ 116 w 232"/>
                  <a:gd name="T59" fmla="*/ 210 h 247"/>
                  <a:gd name="T60" fmla="*/ 144 w 232"/>
                  <a:gd name="T61" fmla="*/ 205 h 247"/>
                  <a:gd name="T62" fmla="*/ 167 w 232"/>
                  <a:gd name="T63" fmla="*/ 189 h 247"/>
                  <a:gd name="T64" fmla="*/ 181 w 232"/>
                  <a:gd name="T65" fmla="*/ 161 h 247"/>
                  <a:gd name="T66" fmla="*/ 187 w 232"/>
                  <a:gd name="T67" fmla="*/ 123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2" h="247">
                    <a:moveTo>
                      <a:pt x="232" y="123"/>
                    </a:moveTo>
                    <a:cubicBezTo>
                      <a:pt x="232" y="142"/>
                      <a:pt x="229" y="158"/>
                      <a:pt x="224" y="173"/>
                    </a:cubicBezTo>
                    <a:cubicBezTo>
                      <a:pt x="219" y="189"/>
                      <a:pt x="211" y="202"/>
                      <a:pt x="201" y="213"/>
                    </a:cubicBezTo>
                    <a:cubicBezTo>
                      <a:pt x="192" y="223"/>
                      <a:pt x="179" y="232"/>
                      <a:pt x="165" y="238"/>
                    </a:cubicBezTo>
                    <a:cubicBezTo>
                      <a:pt x="150" y="244"/>
                      <a:pt x="134" y="247"/>
                      <a:pt x="116" y="247"/>
                    </a:cubicBezTo>
                    <a:cubicBezTo>
                      <a:pt x="97" y="247"/>
                      <a:pt x="81" y="244"/>
                      <a:pt x="66" y="238"/>
                    </a:cubicBezTo>
                    <a:cubicBezTo>
                      <a:pt x="52" y="232"/>
                      <a:pt x="40" y="223"/>
                      <a:pt x="30" y="213"/>
                    </a:cubicBezTo>
                    <a:cubicBezTo>
                      <a:pt x="20" y="202"/>
                      <a:pt x="12" y="189"/>
                      <a:pt x="7" y="173"/>
                    </a:cubicBezTo>
                    <a:cubicBezTo>
                      <a:pt x="2" y="158"/>
                      <a:pt x="0" y="142"/>
                      <a:pt x="0" y="123"/>
                    </a:cubicBezTo>
                    <a:cubicBezTo>
                      <a:pt x="0" y="105"/>
                      <a:pt x="2" y="89"/>
                      <a:pt x="7" y="73"/>
                    </a:cubicBezTo>
                    <a:cubicBezTo>
                      <a:pt x="12" y="58"/>
                      <a:pt x="20" y="45"/>
                      <a:pt x="30" y="34"/>
                    </a:cubicBezTo>
                    <a:cubicBezTo>
                      <a:pt x="40" y="23"/>
                      <a:pt x="52" y="15"/>
                      <a:pt x="66" y="9"/>
                    </a:cubicBezTo>
                    <a:cubicBezTo>
                      <a:pt x="81" y="3"/>
                      <a:pt x="97" y="0"/>
                      <a:pt x="116" y="0"/>
                    </a:cubicBezTo>
                    <a:cubicBezTo>
                      <a:pt x="134" y="0"/>
                      <a:pt x="150" y="3"/>
                      <a:pt x="165" y="9"/>
                    </a:cubicBezTo>
                    <a:cubicBezTo>
                      <a:pt x="179" y="15"/>
                      <a:pt x="192" y="23"/>
                      <a:pt x="201" y="34"/>
                    </a:cubicBezTo>
                    <a:cubicBezTo>
                      <a:pt x="211" y="45"/>
                      <a:pt x="219" y="58"/>
                      <a:pt x="224" y="73"/>
                    </a:cubicBezTo>
                    <a:cubicBezTo>
                      <a:pt x="229" y="89"/>
                      <a:pt x="232" y="105"/>
                      <a:pt x="232" y="123"/>
                    </a:cubicBezTo>
                    <a:close/>
                    <a:moveTo>
                      <a:pt x="187" y="123"/>
                    </a:moveTo>
                    <a:cubicBezTo>
                      <a:pt x="187" y="109"/>
                      <a:pt x="185" y="96"/>
                      <a:pt x="181" y="85"/>
                    </a:cubicBezTo>
                    <a:cubicBezTo>
                      <a:pt x="178" y="75"/>
                      <a:pt x="173" y="66"/>
                      <a:pt x="167" y="58"/>
                    </a:cubicBezTo>
                    <a:cubicBezTo>
                      <a:pt x="160" y="51"/>
                      <a:pt x="153" y="46"/>
                      <a:pt x="144" y="42"/>
                    </a:cubicBezTo>
                    <a:cubicBezTo>
                      <a:pt x="135" y="38"/>
                      <a:pt x="126" y="37"/>
                      <a:pt x="116" y="37"/>
                    </a:cubicBezTo>
                    <a:cubicBezTo>
                      <a:pt x="105" y="37"/>
                      <a:pt x="96" y="38"/>
                      <a:pt x="87" y="42"/>
                    </a:cubicBezTo>
                    <a:cubicBezTo>
                      <a:pt x="78" y="46"/>
                      <a:pt x="71" y="51"/>
                      <a:pt x="65" y="58"/>
                    </a:cubicBezTo>
                    <a:cubicBezTo>
                      <a:pt x="58" y="66"/>
                      <a:pt x="53" y="75"/>
                      <a:pt x="50" y="85"/>
                    </a:cubicBezTo>
                    <a:cubicBezTo>
                      <a:pt x="46" y="96"/>
                      <a:pt x="45" y="109"/>
                      <a:pt x="45" y="123"/>
                    </a:cubicBezTo>
                    <a:cubicBezTo>
                      <a:pt x="45" y="138"/>
                      <a:pt x="46" y="151"/>
                      <a:pt x="50" y="161"/>
                    </a:cubicBezTo>
                    <a:cubicBezTo>
                      <a:pt x="53" y="172"/>
                      <a:pt x="58" y="181"/>
                      <a:pt x="65" y="189"/>
                    </a:cubicBezTo>
                    <a:cubicBezTo>
                      <a:pt x="71" y="196"/>
                      <a:pt x="78" y="201"/>
                      <a:pt x="87" y="205"/>
                    </a:cubicBezTo>
                    <a:cubicBezTo>
                      <a:pt x="96" y="208"/>
                      <a:pt x="105" y="210"/>
                      <a:pt x="116" y="210"/>
                    </a:cubicBezTo>
                    <a:cubicBezTo>
                      <a:pt x="126" y="210"/>
                      <a:pt x="135" y="208"/>
                      <a:pt x="144" y="205"/>
                    </a:cubicBezTo>
                    <a:cubicBezTo>
                      <a:pt x="153" y="201"/>
                      <a:pt x="160" y="196"/>
                      <a:pt x="167" y="189"/>
                    </a:cubicBezTo>
                    <a:cubicBezTo>
                      <a:pt x="173" y="181"/>
                      <a:pt x="178" y="172"/>
                      <a:pt x="181" y="161"/>
                    </a:cubicBezTo>
                    <a:cubicBezTo>
                      <a:pt x="185" y="151"/>
                      <a:pt x="187" y="138"/>
                      <a:pt x="187" y="123"/>
                    </a:cubicBezTo>
                    <a:close/>
                  </a:path>
                </a:pathLst>
              </a:cu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305" name="Freeform 131"/>
              <p:cNvSpPr>
                <a:spLocks/>
              </p:cNvSpPr>
              <p:nvPr/>
            </p:nvSpPr>
            <p:spPr bwMode="auto">
              <a:xfrm>
                <a:off x="6162675" y="3746500"/>
                <a:ext cx="107950" cy="131763"/>
              </a:xfrm>
              <a:custGeom>
                <a:avLst/>
                <a:gdLst>
                  <a:gd name="T0" fmla="*/ 42 w 68"/>
                  <a:gd name="T1" fmla="*/ 83 h 83"/>
                  <a:gd name="T2" fmla="*/ 27 w 68"/>
                  <a:gd name="T3" fmla="*/ 83 h 83"/>
                  <a:gd name="T4" fmla="*/ 27 w 68"/>
                  <a:gd name="T5" fmla="*/ 13 h 83"/>
                  <a:gd name="T6" fmla="*/ 0 w 68"/>
                  <a:gd name="T7" fmla="*/ 13 h 83"/>
                  <a:gd name="T8" fmla="*/ 0 w 68"/>
                  <a:gd name="T9" fmla="*/ 0 h 83"/>
                  <a:gd name="T10" fmla="*/ 68 w 68"/>
                  <a:gd name="T11" fmla="*/ 0 h 83"/>
                  <a:gd name="T12" fmla="*/ 68 w 68"/>
                  <a:gd name="T13" fmla="*/ 13 h 83"/>
                  <a:gd name="T14" fmla="*/ 42 w 68"/>
                  <a:gd name="T15" fmla="*/ 13 h 83"/>
                  <a:gd name="T16" fmla="*/ 42 w 68"/>
                  <a:gd name="T17" fmla="*/ 8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83">
                    <a:moveTo>
                      <a:pt x="42" y="83"/>
                    </a:moveTo>
                    <a:lnTo>
                      <a:pt x="27" y="83"/>
                    </a:lnTo>
                    <a:lnTo>
                      <a:pt x="27" y="13"/>
                    </a:lnTo>
                    <a:lnTo>
                      <a:pt x="0" y="13"/>
                    </a:lnTo>
                    <a:lnTo>
                      <a:pt x="0" y="0"/>
                    </a:lnTo>
                    <a:lnTo>
                      <a:pt x="68" y="0"/>
                    </a:lnTo>
                    <a:lnTo>
                      <a:pt x="68" y="13"/>
                    </a:lnTo>
                    <a:lnTo>
                      <a:pt x="42" y="13"/>
                    </a:lnTo>
                    <a:lnTo>
                      <a:pt x="42" y="83"/>
                    </a:lnTo>
                    <a:close/>
                  </a:path>
                </a:pathLst>
              </a:cu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grpSp>
      </p:grpSp>
      <p:grpSp>
        <p:nvGrpSpPr>
          <p:cNvPr id="314" name="Skupina 313"/>
          <p:cNvGrpSpPr/>
          <p:nvPr/>
        </p:nvGrpSpPr>
        <p:grpSpPr>
          <a:xfrm>
            <a:off x="8063462" y="1235170"/>
            <a:ext cx="3504652" cy="4847052"/>
            <a:chOff x="8722114" y="333376"/>
            <a:chExt cx="3504652" cy="4599539"/>
          </a:xfrm>
        </p:grpSpPr>
        <p:sp>
          <p:nvSpPr>
            <p:cNvPr id="315" name="Obdélník 314"/>
            <p:cNvSpPr/>
            <p:nvPr/>
          </p:nvSpPr>
          <p:spPr>
            <a:xfrm>
              <a:off x="8722114" y="333376"/>
              <a:ext cx="3504652" cy="4599539"/>
            </a:xfrm>
            <a:prstGeom prst="rect">
              <a:avLst/>
            </a:prstGeom>
            <a:solidFill>
              <a:schemeClr val="bg1"/>
            </a:solidFill>
            <a:ln>
              <a:noFill/>
            </a:ln>
            <a:effectLst>
              <a:outerShdw blurRad="139700" dist="38100" dir="10800000" algn="r"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16" name="Obdélník 315"/>
            <p:cNvSpPr/>
            <p:nvPr/>
          </p:nvSpPr>
          <p:spPr>
            <a:xfrm>
              <a:off x="8722114" y="1415414"/>
              <a:ext cx="3504652" cy="247318"/>
            </a:xfrm>
            <a:prstGeom prst="rect">
              <a:avLst/>
            </a:prstGeom>
            <a:gradFill flip="none" rotWithShape="1">
              <a:gsLst>
                <a:gs pos="0">
                  <a:schemeClr val="bg2"/>
                </a:gs>
                <a:gs pos="100000">
                  <a:schemeClr val="tx2"/>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600" dirty="0" smtClean="0"/>
                <a:t>Kamiony vč. externích dodávek</a:t>
              </a:r>
              <a:endParaRPr lang="en-GB" sz="1600" dirty="0"/>
            </a:p>
          </p:txBody>
        </p:sp>
        <p:sp>
          <p:nvSpPr>
            <p:cNvPr id="318" name="Obdélník 317"/>
            <p:cNvSpPr/>
            <p:nvPr/>
          </p:nvSpPr>
          <p:spPr>
            <a:xfrm>
              <a:off x="8964994" y="1888420"/>
              <a:ext cx="3100567" cy="2628540"/>
            </a:xfrm>
            <a:prstGeom prst="rect">
              <a:avLst/>
            </a:prstGeom>
          </p:spPr>
          <p:txBody>
            <a:bodyPr wrap="square" lIns="0" tIns="0" rIns="0" bIns="0">
              <a:spAutoFit/>
            </a:bodyPr>
            <a:lstStyle/>
            <a:p>
              <a:pPr marL="180975" indent="-180975">
                <a:buClr>
                  <a:schemeClr val="tx2"/>
                </a:buClr>
                <a:buFont typeface="Wingdings" panose="05000000000000000000" pitchFamily="2" charset="2"/>
                <a:buChar char="§"/>
              </a:pPr>
              <a:r>
                <a:rPr lang="cs-CZ" sz="2000" dirty="0" smtClean="0"/>
                <a:t>Všechny vozidla jsou vybavena mrazicím agregátem</a:t>
              </a:r>
              <a:endParaRPr lang="en-GB" sz="2000" dirty="0" smtClean="0"/>
            </a:p>
            <a:p>
              <a:pPr marL="180975" indent="-180975">
                <a:buClr>
                  <a:schemeClr val="tx2"/>
                </a:buClr>
                <a:buFont typeface="Wingdings" panose="05000000000000000000" pitchFamily="2" charset="2"/>
                <a:buChar char="§"/>
              </a:pPr>
              <a:endParaRPr lang="en-GB" sz="2000" dirty="0" smtClean="0"/>
            </a:p>
            <a:p>
              <a:pPr marL="180975" indent="-180975">
                <a:buClr>
                  <a:schemeClr val="tx2"/>
                </a:buClr>
                <a:buFont typeface="Wingdings" panose="05000000000000000000" pitchFamily="2" charset="2"/>
                <a:buChar char="§"/>
              </a:pPr>
              <a:r>
                <a:rPr lang="cs-CZ" sz="2000" dirty="0" smtClean="0"/>
                <a:t>Všechna vozidla jsou vybavena monitorovacím zařízením na sledování teplot v průběhu celé přepravy</a:t>
              </a:r>
              <a:endParaRPr lang="en-GB" sz="2000" dirty="0"/>
            </a:p>
          </p:txBody>
        </p:sp>
        <p:pic>
          <p:nvPicPr>
            <p:cNvPr id="330" name="Obrázek 32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392435" y="696505"/>
              <a:ext cx="1406192" cy="357164"/>
            </a:xfrm>
            <a:prstGeom prst="rect">
              <a:avLst/>
            </a:prstGeom>
          </p:spPr>
        </p:pic>
      </p:grpSp>
      <p:sp>
        <p:nvSpPr>
          <p:cNvPr id="68" name="Zástupný symbol pro číslo snímku 7"/>
          <p:cNvSpPr>
            <a:spLocks noGrp="1"/>
          </p:cNvSpPr>
          <p:nvPr>
            <p:ph type="sldNum" sz="quarter" idx="12"/>
          </p:nvPr>
        </p:nvSpPr>
        <p:spPr>
          <a:xfrm>
            <a:off x="8830129" y="6548284"/>
            <a:ext cx="2743200" cy="173191"/>
          </a:xfrm>
        </p:spPr>
        <p:txBody>
          <a:bodyPr/>
          <a:lstStyle/>
          <a:p>
            <a:r>
              <a:rPr lang="cs-CZ" dirty="0" smtClean="0"/>
              <a:t>11/18</a:t>
            </a:r>
            <a:endParaRPr lang="cs-CZ" dirty="0"/>
          </a:p>
        </p:txBody>
      </p:sp>
      <p:pic>
        <p:nvPicPr>
          <p:cNvPr id="69" name="Obrázek 68"/>
          <p:cNvPicPr>
            <a:picLocks noChangeAspect="1"/>
          </p:cNvPicPr>
          <p:nvPr/>
        </p:nvPicPr>
        <p:blipFill>
          <a:blip r:embed="rId13"/>
          <a:stretch>
            <a:fillRect/>
          </a:stretch>
        </p:blipFill>
        <p:spPr>
          <a:xfrm>
            <a:off x="10342533" y="1637220"/>
            <a:ext cx="584602" cy="332788"/>
          </a:xfrm>
          <a:prstGeom prst="rect">
            <a:avLst/>
          </a:prstGeom>
        </p:spPr>
      </p:pic>
      <p:sp>
        <p:nvSpPr>
          <p:cNvPr id="70" name="Rovnoramenný trojúhelník 69"/>
          <p:cNvSpPr/>
          <p:nvPr/>
        </p:nvSpPr>
        <p:spPr>
          <a:xfrm rot="10800000">
            <a:off x="3907450" y="320789"/>
            <a:ext cx="180000" cy="77851"/>
          </a:xfrm>
          <a:prstGeom prst="triangle">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811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2" fill="hold" nodeType="clickEffect">
                                  <p:stCondLst>
                                    <p:cond delay="0"/>
                                  </p:stCondLst>
                                  <p:childTnLst>
                                    <p:set>
                                      <p:cBhvr>
                                        <p:cTn id="6" dur="1" fill="hold">
                                          <p:stCondLst>
                                            <p:cond delay="0"/>
                                          </p:stCondLst>
                                        </p:cTn>
                                        <p:tgtEl>
                                          <p:spTgt spid="170"/>
                                        </p:tgtEl>
                                        <p:attrNameLst>
                                          <p:attrName>style.visibility</p:attrName>
                                        </p:attrNameLst>
                                      </p:cBhvr>
                                      <p:to>
                                        <p:strVal val="visible"/>
                                      </p:to>
                                    </p:set>
                                    <p:anim calcmode="lin" valueType="num">
                                      <p:cBhvr additive="base">
                                        <p:cTn id="7" dur="750"/>
                                        <p:tgtEl>
                                          <p:spTgt spid="170"/>
                                        </p:tgtEl>
                                        <p:attrNameLst>
                                          <p:attrName>ppt_x</p:attrName>
                                        </p:attrNameLst>
                                      </p:cBhvr>
                                      <p:tavLst>
                                        <p:tav tm="0">
                                          <p:val>
                                            <p:strVal val="#ppt_x+#ppt_w*1.125000"/>
                                          </p:val>
                                        </p:tav>
                                        <p:tav tm="100000">
                                          <p:val>
                                            <p:strVal val="#ppt_x"/>
                                          </p:val>
                                        </p:tav>
                                      </p:tavLst>
                                    </p:anim>
                                    <p:animEffect transition="in" filter="wipe(left)">
                                      <p:cBhvr>
                                        <p:cTn id="8" dur="750"/>
                                        <p:tgtEl>
                                          <p:spTgt spid="170"/>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2" fill="hold" nodeType="clickEffect">
                                  <p:stCondLst>
                                    <p:cond delay="0"/>
                                  </p:stCondLst>
                                  <p:childTnLst>
                                    <p:set>
                                      <p:cBhvr>
                                        <p:cTn id="12" dur="1" fill="hold">
                                          <p:stCondLst>
                                            <p:cond delay="0"/>
                                          </p:stCondLst>
                                        </p:cTn>
                                        <p:tgtEl>
                                          <p:spTgt spid="257"/>
                                        </p:tgtEl>
                                        <p:attrNameLst>
                                          <p:attrName>style.visibility</p:attrName>
                                        </p:attrNameLst>
                                      </p:cBhvr>
                                      <p:to>
                                        <p:strVal val="visible"/>
                                      </p:to>
                                    </p:set>
                                    <p:anim calcmode="lin" valueType="num">
                                      <p:cBhvr additive="base">
                                        <p:cTn id="13" dur="750"/>
                                        <p:tgtEl>
                                          <p:spTgt spid="257"/>
                                        </p:tgtEl>
                                        <p:attrNameLst>
                                          <p:attrName>ppt_x</p:attrName>
                                        </p:attrNameLst>
                                      </p:cBhvr>
                                      <p:tavLst>
                                        <p:tav tm="0">
                                          <p:val>
                                            <p:strVal val="#ppt_x+#ppt_w*1.125000"/>
                                          </p:val>
                                        </p:tav>
                                        <p:tav tm="100000">
                                          <p:val>
                                            <p:strVal val="#ppt_x"/>
                                          </p:val>
                                        </p:tav>
                                      </p:tavLst>
                                    </p:anim>
                                    <p:animEffect transition="in" filter="wipe(left)">
                                      <p:cBhvr>
                                        <p:cTn id="14" dur="750"/>
                                        <p:tgtEl>
                                          <p:spTgt spid="257"/>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2" fill="hold" nodeType="clickEffect">
                                  <p:stCondLst>
                                    <p:cond delay="0"/>
                                  </p:stCondLst>
                                  <p:childTnLst>
                                    <p:set>
                                      <p:cBhvr>
                                        <p:cTn id="18" dur="1" fill="hold">
                                          <p:stCondLst>
                                            <p:cond delay="0"/>
                                          </p:stCondLst>
                                        </p:cTn>
                                        <p:tgtEl>
                                          <p:spTgt spid="314"/>
                                        </p:tgtEl>
                                        <p:attrNameLst>
                                          <p:attrName>style.visibility</p:attrName>
                                        </p:attrNameLst>
                                      </p:cBhvr>
                                      <p:to>
                                        <p:strVal val="visible"/>
                                      </p:to>
                                    </p:set>
                                    <p:anim calcmode="lin" valueType="num">
                                      <p:cBhvr additive="base">
                                        <p:cTn id="19" dur="750"/>
                                        <p:tgtEl>
                                          <p:spTgt spid="314"/>
                                        </p:tgtEl>
                                        <p:attrNameLst>
                                          <p:attrName>ppt_x</p:attrName>
                                        </p:attrNameLst>
                                      </p:cBhvr>
                                      <p:tavLst>
                                        <p:tav tm="0">
                                          <p:val>
                                            <p:strVal val="#ppt_x+#ppt_w*1.125000"/>
                                          </p:val>
                                        </p:tav>
                                        <p:tav tm="100000">
                                          <p:val>
                                            <p:strVal val="#ppt_x"/>
                                          </p:val>
                                        </p:tav>
                                      </p:tavLst>
                                    </p:anim>
                                    <p:animEffect transition="in" filter="wipe(left)">
                                      <p:cBhvr>
                                        <p:cTn id="20" dur="750"/>
                                        <p:tgtEl>
                                          <p:spTgt spid="314"/>
                                        </p:tgtEl>
                                      </p:cBhvr>
                                    </p:animEffect>
                                  </p:childTnLst>
                                </p:cTn>
                              </p:par>
                              <p:par>
                                <p:cTn id="21" presetID="10" presetClass="entr" presetSubtype="0" fill="hold" nodeType="withEffect">
                                  <p:stCondLst>
                                    <p:cond delay="350"/>
                                  </p:stCondLst>
                                  <p:childTnLst>
                                    <p:set>
                                      <p:cBhvr>
                                        <p:cTn id="22" dur="1" fill="hold">
                                          <p:stCondLst>
                                            <p:cond delay="0"/>
                                          </p:stCondLst>
                                        </p:cTn>
                                        <p:tgtEl>
                                          <p:spTgt spid="69"/>
                                        </p:tgtEl>
                                        <p:attrNameLst>
                                          <p:attrName>style.visibility</p:attrName>
                                        </p:attrNameLst>
                                      </p:cBhvr>
                                      <p:to>
                                        <p:strVal val="visible"/>
                                      </p:to>
                                    </p:set>
                                    <p:animEffect transition="in" filter="fade">
                                      <p:cBhvr>
                                        <p:cTn id="23"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23888" y="627687"/>
            <a:ext cx="10944226" cy="443198"/>
          </a:xfrm>
        </p:spPr>
        <p:txBody>
          <a:bodyPr/>
          <a:lstStyle/>
          <a:p>
            <a:r>
              <a:rPr lang="cs-CZ" dirty="0" smtClean="0">
                <a:solidFill>
                  <a:schemeClr val="tx2"/>
                </a:solidFill>
              </a:rPr>
              <a:t>Závoz z Hub na cross-docková depa (a </a:t>
            </a:r>
            <a:r>
              <a:rPr lang="cs-CZ" dirty="0" smtClean="0">
                <a:solidFill>
                  <a:schemeClr val="accent2"/>
                </a:solidFill>
              </a:rPr>
              <a:t>zpět</a:t>
            </a:r>
            <a:r>
              <a:rPr lang="en-GB" dirty="0" smtClean="0">
                <a:solidFill>
                  <a:schemeClr val="tx2"/>
                </a:solidFill>
              </a:rPr>
              <a:t>) </a:t>
            </a:r>
            <a:endParaRPr lang="en-GB" dirty="0">
              <a:solidFill>
                <a:schemeClr val="tx2"/>
              </a:solidFill>
            </a:endParaRPr>
          </a:p>
        </p:txBody>
      </p:sp>
      <p:sp>
        <p:nvSpPr>
          <p:cNvPr id="382" name="Obdélník 381"/>
          <p:cNvSpPr/>
          <p:nvPr/>
        </p:nvSpPr>
        <p:spPr>
          <a:xfrm>
            <a:off x="655728" y="6069525"/>
            <a:ext cx="2817431" cy="492443"/>
          </a:xfrm>
          <a:prstGeom prst="rect">
            <a:avLst/>
          </a:prstGeom>
        </p:spPr>
        <p:txBody>
          <a:bodyPr wrap="square" lIns="0" tIns="0" rIns="0" bIns="0">
            <a:spAutoFit/>
          </a:bodyPr>
          <a:lstStyle/>
          <a:p>
            <a:pPr>
              <a:buClr>
                <a:schemeClr val="tx2"/>
              </a:buClr>
            </a:pPr>
            <a:r>
              <a:rPr lang="cs-CZ" sz="1600" dirty="0" smtClean="0"/>
              <a:t>Celkem máme </a:t>
            </a:r>
            <a:r>
              <a:rPr lang="cs-CZ" sz="1600" dirty="0"/>
              <a:t>8</a:t>
            </a:r>
            <a:r>
              <a:rPr lang="cs-CZ" sz="1600" dirty="0" smtClean="0"/>
              <a:t> dep pro ČR</a:t>
            </a:r>
            <a:r>
              <a:rPr lang="en-US" sz="1600" dirty="0"/>
              <a:t/>
            </a:r>
            <a:br>
              <a:rPr lang="en-US" sz="1600" dirty="0"/>
            </a:br>
            <a:r>
              <a:rPr lang="en-US" sz="1600" dirty="0">
                <a:solidFill>
                  <a:schemeClr val="tx1">
                    <a:lumMod val="60000"/>
                    <a:lumOff val="40000"/>
                  </a:schemeClr>
                </a:solidFill>
              </a:rPr>
              <a:t>(2 </a:t>
            </a:r>
            <a:r>
              <a:rPr lang="cs-CZ" sz="1600" dirty="0" smtClean="0">
                <a:solidFill>
                  <a:schemeClr val="tx1">
                    <a:lumMod val="60000"/>
                    <a:lumOff val="40000"/>
                  </a:schemeClr>
                </a:solidFill>
              </a:rPr>
              <a:t>vlastní a </a:t>
            </a:r>
            <a:r>
              <a:rPr lang="en-US" sz="1600" dirty="0" smtClean="0">
                <a:solidFill>
                  <a:schemeClr val="tx1">
                    <a:lumMod val="60000"/>
                    <a:lumOff val="40000"/>
                  </a:schemeClr>
                </a:solidFill>
              </a:rPr>
              <a:t>5 </a:t>
            </a:r>
            <a:r>
              <a:rPr lang="cs-CZ" sz="1600" dirty="0" smtClean="0">
                <a:solidFill>
                  <a:schemeClr val="tx1">
                    <a:lumMod val="60000"/>
                    <a:lumOff val="40000"/>
                  </a:schemeClr>
                </a:solidFill>
              </a:rPr>
              <a:t>externích</a:t>
            </a:r>
            <a:r>
              <a:rPr lang="en-US" sz="1600" dirty="0" smtClean="0">
                <a:solidFill>
                  <a:schemeClr val="tx1">
                    <a:lumMod val="60000"/>
                    <a:lumOff val="40000"/>
                  </a:schemeClr>
                </a:solidFill>
              </a:rPr>
              <a:t>)</a:t>
            </a:r>
            <a:endParaRPr lang="en-US" sz="1600" dirty="0">
              <a:solidFill>
                <a:schemeClr val="tx1">
                  <a:lumMod val="60000"/>
                  <a:lumOff val="40000"/>
                </a:schemeClr>
              </a:solidFill>
            </a:endParaRPr>
          </a:p>
        </p:txBody>
      </p:sp>
      <p:grpSp>
        <p:nvGrpSpPr>
          <p:cNvPr id="773" name="Skupina 772"/>
          <p:cNvGrpSpPr/>
          <p:nvPr/>
        </p:nvGrpSpPr>
        <p:grpSpPr>
          <a:xfrm>
            <a:off x="658379" y="5494166"/>
            <a:ext cx="522053" cy="494725"/>
            <a:chOff x="5378450" y="3476625"/>
            <a:chExt cx="1182688" cy="1120776"/>
          </a:xfrm>
        </p:grpSpPr>
        <p:sp>
          <p:nvSpPr>
            <p:cNvPr id="774" name="Rectangle 98"/>
            <p:cNvSpPr>
              <a:spLocks noChangeArrowheads="1"/>
            </p:cNvSpPr>
            <p:nvPr/>
          </p:nvSpPr>
          <p:spPr bwMode="auto">
            <a:xfrm>
              <a:off x="5459413" y="3595688"/>
              <a:ext cx="1019175" cy="1001713"/>
            </a:xfrm>
            <a:prstGeom prst="rect">
              <a:avLst/>
            </a:prstGeom>
            <a:solidFill>
              <a:srgbClr val="F2D69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775" name="Rectangle 99"/>
            <p:cNvSpPr>
              <a:spLocks noChangeArrowheads="1"/>
            </p:cNvSpPr>
            <p:nvPr/>
          </p:nvSpPr>
          <p:spPr bwMode="auto">
            <a:xfrm>
              <a:off x="5459413" y="4502150"/>
              <a:ext cx="1019175" cy="95250"/>
            </a:xfrm>
            <a:prstGeom prst="rect">
              <a:avLst/>
            </a:prstGeom>
            <a:solidFill>
              <a:srgbClr val="E9A86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776" name="Rectangle 100"/>
            <p:cNvSpPr>
              <a:spLocks noChangeArrowheads="1"/>
            </p:cNvSpPr>
            <p:nvPr/>
          </p:nvSpPr>
          <p:spPr bwMode="auto">
            <a:xfrm>
              <a:off x="5608638" y="4016375"/>
              <a:ext cx="720725" cy="581025"/>
            </a:xfrm>
            <a:prstGeom prst="rect">
              <a:avLst/>
            </a:prstGeom>
            <a:solidFill>
              <a:srgbClr val="695A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777" name="Rectangle 101"/>
            <p:cNvSpPr>
              <a:spLocks noChangeArrowheads="1"/>
            </p:cNvSpPr>
            <p:nvPr/>
          </p:nvSpPr>
          <p:spPr bwMode="auto">
            <a:xfrm>
              <a:off x="5608638" y="4270375"/>
              <a:ext cx="720725" cy="36513"/>
            </a:xfrm>
            <a:prstGeom prst="rect">
              <a:avLst/>
            </a:prstGeom>
            <a:solidFill>
              <a:srgbClr val="F1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778" name="Rectangle 102"/>
            <p:cNvSpPr>
              <a:spLocks noChangeArrowheads="1"/>
            </p:cNvSpPr>
            <p:nvPr/>
          </p:nvSpPr>
          <p:spPr bwMode="auto">
            <a:xfrm>
              <a:off x="5608638" y="4197350"/>
              <a:ext cx="720725" cy="36513"/>
            </a:xfrm>
            <a:prstGeom prst="rect">
              <a:avLst/>
            </a:prstGeom>
            <a:solidFill>
              <a:srgbClr val="F1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779" name="Rectangle 103"/>
            <p:cNvSpPr>
              <a:spLocks noChangeArrowheads="1"/>
            </p:cNvSpPr>
            <p:nvPr/>
          </p:nvSpPr>
          <p:spPr bwMode="auto">
            <a:xfrm>
              <a:off x="5608638" y="4125913"/>
              <a:ext cx="720725" cy="34925"/>
            </a:xfrm>
            <a:prstGeom prst="rect">
              <a:avLst/>
            </a:prstGeom>
            <a:solidFill>
              <a:srgbClr val="F1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780" name="Rectangle 104"/>
            <p:cNvSpPr>
              <a:spLocks noChangeArrowheads="1"/>
            </p:cNvSpPr>
            <p:nvPr/>
          </p:nvSpPr>
          <p:spPr bwMode="auto">
            <a:xfrm>
              <a:off x="5608638" y="4052888"/>
              <a:ext cx="720725" cy="36513"/>
            </a:xfrm>
            <a:prstGeom prst="rect">
              <a:avLst/>
            </a:prstGeom>
            <a:solidFill>
              <a:srgbClr val="F1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781" name="Rectangle 105"/>
            <p:cNvSpPr>
              <a:spLocks noChangeArrowheads="1"/>
            </p:cNvSpPr>
            <p:nvPr/>
          </p:nvSpPr>
          <p:spPr bwMode="auto">
            <a:xfrm>
              <a:off x="5608638" y="4306888"/>
              <a:ext cx="720725" cy="36513"/>
            </a:xfrm>
            <a:prstGeom prst="rect">
              <a:avLst/>
            </a:prstGeom>
            <a:solidFill>
              <a:srgbClr val="A7A9A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782" name="Rectangle 106"/>
            <p:cNvSpPr>
              <a:spLocks noChangeArrowheads="1"/>
            </p:cNvSpPr>
            <p:nvPr/>
          </p:nvSpPr>
          <p:spPr bwMode="auto">
            <a:xfrm>
              <a:off x="5608638" y="4233863"/>
              <a:ext cx="720725" cy="36513"/>
            </a:xfrm>
            <a:prstGeom prst="rect">
              <a:avLst/>
            </a:prstGeom>
            <a:solidFill>
              <a:srgbClr val="A7A9A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783" name="Rectangle 107"/>
            <p:cNvSpPr>
              <a:spLocks noChangeArrowheads="1"/>
            </p:cNvSpPr>
            <p:nvPr/>
          </p:nvSpPr>
          <p:spPr bwMode="auto">
            <a:xfrm>
              <a:off x="5608638" y="4160838"/>
              <a:ext cx="720725" cy="36513"/>
            </a:xfrm>
            <a:prstGeom prst="rect">
              <a:avLst/>
            </a:prstGeom>
            <a:solidFill>
              <a:srgbClr val="A7A9A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784" name="Rectangle 108"/>
            <p:cNvSpPr>
              <a:spLocks noChangeArrowheads="1"/>
            </p:cNvSpPr>
            <p:nvPr/>
          </p:nvSpPr>
          <p:spPr bwMode="auto">
            <a:xfrm>
              <a:off x="5608638" y="4089400"/>
              <a:ext cx="720725" cy="36513"/>
            </a:xfrm>
            <a:prstGeom prst="rect">
              <a:avLst/>
            </a:prstGeom>
            <a:solidFill>
              <a:srgbClr val="A7A9A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785" name="Rectangle 109"/>
            <p:cNvSpPr>
              <a:spLocks noChangeArrowheads="1"/>
            </p:cNvSpPr>
            <p:nvPr/>
          </p:nvSpPr>
          <p:spPr bwMode="auto">
            <a:xfrm>
              <a:off x="5608638" y="4016375"/>
              <a:ext cx="720725" cy="36513"/>
            </a:xfrm>
            <a:prstGeom prst="rect">
              <a:avLst/>
            </a:prstGeom>
            <a:solidFill>
              <a:srgbClr val="A7A9A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786" name="Freeform 110"/>
            <p:cNvSpPr>
              <a:spLocks/>
            </p:cNvSpPr>
            <p:nvPr/>
          </p:nvSpPr>
          <p:spPr bwMode="auto">
            <a:xfrm>
              <a:off x="5683250" y="4495800"/>
              <a:ext cx="80963" cy="79375"/>
            </a:xfrm>
            <a:custGeom>
              <a:avLst/>
              <a:gdLst>
                <a:gd name="T0" fmla="*/ 146 w 146"/>
                <a:gd name="T1" fmla="*/ 136 h 145"/>
                <a:gd name="T2" fmla="*/ 137 w 146"/>
                <a:gd name="T3" fmla="*/ 145 h 145"/>
                <a:gd name="T4" fmla="*/ 10 w 146"/>
                <a:gd name="T5" fmla="*/ 145 h 145"/>
                <a:gd name="T6" fmla="*/ 0 w 146"/>
                <a:gd name="T7" fmla="*/ 136 h 145"/>
                <a:gd name="T8" fmla="*/ 0 w 146"/>
                <a:gd name="T9" fmla="*/ 9 h 145"/>
                <a:gd name="T10" fmla="*/ 10 w 146"/>
                <a:gd name="T11" fmla="*/ 0 h 145"/>
                <a:gd name="T12" fmla="*/ 137 w 146"/>
                <a:gd name="T13" fmla="*/ 0 h 145"/>
                <a:gd name="T14" fmla="*/ 146 w 146"/>
                <a:gd name="T15" fmla="*/ 9 h 145"/>
                <a:gd name="T16" fmla="*/ 146 w 146"/>
                <a:gd name="T1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6" h="145">
                  <a:moveTo>
                    <a:pt x="146" y="136"/>
                  </a:moveTo>
                  <a:cubicBezTo>
                    <a:pt x="146" y="141"/>
                    <a:pt x="142" y="145"/>
                    <a:pt x="137" y="145"/>
                  </a:cubicBezTo>
                  <a:cubicBezTo>
                    <a:pt x="10" y="145"/>
                    <a:pt x="10" y="145"/>
                    <a:pt x="10" y="145"/>
                  </a:cubicBezTo>
                  <a:cubicBezTo>
                    <a:pt x="5" y="145"/>
                    <a:pt x="0" y="141"/>
                    <a:pt x="0" y="136"/>
                  </a:cubicBezTo>
                  <a:cubicBezTo>
                    <a:pt x="0" y="9"/>
                    <a:pt x="0" y="9"/>
                    <a:pt x="0" y="9"/>
                  </a:cubicBezTo>
                  <a:cubicBezTo>
                    <a:pt x="0" y="4"/>
                    <a:pt x="5" y="0"/>
                    <a:pt x="10" y="0"/>
                  </a:cubicBezTo>
                  <a:cubicBezTo>
                    <a:pt x="137" y="0"/>
                    <a:pt x="137" y="0"/>
                    <a:pt x="137" y="0"/>
                  </a:cubicBezTo>
                  <a:cubicBezTo>
                    <a:pt x="142" y="0"/>
                    <a:pt x="146" y="4"/>
                    <a:pt x="146" y="9"/>
                  </a:cubicBezTo>
                  <a:lnTo>
                    <a:pt x="146" y="136"/>
                  </a:lnTo>
                  <a:close/>
                </a:path>
              </a:pathLst>
            </a:custGeom>
            <a:solidFill>
              <a:srgbClr val="D2A4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787" name="Freeform 111"/>
            <p:cNvSpPr>
              <a:spLocks/>
            </p:cNvSpPr>
            <p:nvPr/>
          </p:nvSpPr>
          <p:spPr bwMode="auto">
            <a:xfrm>
              <a:off x="5851525" y="4495800"/>
              <a:ext cx="79375" cy="79375"/>
            </a:xfrm>
            <a:custGeom>
              <a:avLst/>
              <a:gdLst>
                <a:gd name="T0" fmla="*/ 145 w 145"/>
                <a:gd name="T1" fmla="*/ 136 h 145"/>
                <a:gd name="T2" fmla="*/ 136 w 145"/>
                <a:gd name="T3" fmla="*/ 145 h 145"/>
                <a:gd name="T4" fmla="*/ 9 w 145"/>
                <a:gd name="T5" fmla="*/ 145 h 145"/>
                <a:gd name="T6" fmla="*/ 0 w 145"/>
                <a:gd name="T7" fmla="*/ 136 h 145"/>
                <a:gd name="T8" fmla="*/ 0 w 145"/>
                <a:gd name="T9" fmla="*/ 9 h 145"/>
                <a:gd name="T10" fmla="*/ 9 w 145"/>
                <a:gd name="T11" fmla="*/ 0 h 145"/>
                <a:gd name="T12" fmla="*/ 136 w 145"/>
                <a:gd name="T13" fmla="*/ 0 h 145"/>
                <a:gd name="T14" fmla="*/ 145 w 145"/>
                <a:gd name="T15" fmla="*/ 9 h 145"/>
                <a:gd name="T16" fmla="*/ 145 w 145"/>
                <a:gd name="T1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5" h="145">
                  <a:moveTo>
                    <a:pt x="145" y="136"/>
                  </a:moveTo>
                  <a:cubicBezTo>
                    <a:pt x="145" y="141"/>
                    <a:pt x="141" y="145"/>
                    <a:pt x="136" y="145"/>
                  </a:cubicBezTo>
                  <a:cubicBezTo>
                    <a:pt x="9" y="145"/>
                    <a:pt x="9" y="145"/>
                    <a:pt x="9" y="145"/>
                  </a:cubicBezTo>
                  <a:cubicBezTo>
                    <a:pt x="4" y="145"/>
                    <a:pt x="0" y="141"/>
                    <a:pt x="0" y="136"/>
                  </a:cubicBezTo>
                  <a:cubicBezTo>
                    <a:pt x="0" y="9"/>
                    <a:pt x="0" y="9"/>
                    <a:pt x="0" y="9"/>
                  </a:cubicBezTo>
                  <a:cubicBezTo>
                    <a:pt x="0" y="4"/>
                    <a:pt x="4" y="0"/>
                    <a:pt x="9" y="0"/>
                  </a:cubicBezTo>
                  <a:cubicBezTo>
                    <a:pt x="136" y="0"/>
                    <a:pt x="136" y="0"/>
                    <a:pt x="136" y="0"/>
                  </a:cubicBezTo>
                  <a:cubicBezTo>
                    <a:pt x="141" y="0"/>
                    <a:pt x="145" y="4"/>
                    <a:pt x="145" y="9"/>
                  </a:cubicBezTo>
                  <a:lnTo>
                    <a:pt x="145" y="136"/>
                  </a:lnTo>
                  <a:close/>
                </a:path>
              </a:pathLst>
            </a:custGeom>
            <a:solidFill>
              <a:srgbClr val="D2A4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788" name="Freeform 112"/>
            <p:cNvSpPr>
              <a:spLocks/>
            </p:cNvSpPr>
            <p:nvPr/>
          </p:nvSpPr>
          <p:spPr bwMode="auto">
            <a:xfrm>
              <a:off x="5767388" y="4495800"/>
              <a:ext cx="80963" cy="79375"/>
            </a:xfrm>
            <a:custGeom>
              <a:avLst/>
              <a:gdLst>
                <a:gd name="T0" fmla="*/ 145 w 145"/>
                <a:gd name="T1" fmla="*/ 136 h 145"/>
                <a:gd name="T2" fmla="*/ 136 w 145"/>
                <a:gd name="T3" fmla="*/ 145 h 145"/>
                <a:gd name="T4" fmla="*/ 9 w 145"/>
                <a:gd name="T5" fmla="*/ 145 h 145"/>
                <a:gd name="T6" fmla="*/ 0 w 145"/>
                <a:gd name="T7" fmla="*/ 136 h 145"/>
                <a:gd name="T8" fmla="*/ 0 w 145"/>
                <a:gd name="T9" fmla="*/ 9 h 145"/>
                <a:gd name="T10" fmla="*/ 9 w 145"/>
                <a:gd name="T11" fmla="*/ 0 h 145"/>
                <a:gd name="T12" fmla="*/ 136 w 145"/>
                <a:gd name="T13" fmla="*/ 0 h 145"/>
                <a:gd name="T14" fmla="*/ 145 w 145"/>
                <a:gd name="T15" fmla="*/ 9 h 145"/>
                <a:gd name="T16" fmla="*/ 145 w 145"/>
                <a:gd name="T1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5" h="145">
                  <a:moveTo>
                    <a:pt x="145" y="136"/>
                  </a:moveTo>
                  <a:cubicBezTo>
                    <a:pt x="145" y="141"/>
                    <a:pt x="141" y="145"/>
                    <a:pt x="136" y="145"/>
                  </a:cubicBezTo>
                  <a:cubicBezTo>
                    <a:pt x="9" y="145"/>
                    <a:pt x="9" y="145"/>
                    <a:pt x="9" y="145"/>
                  </a:cubicBezTo>
                  <a:cubicBezTo>
                    <a:pt x="4" y="145"/>
                    <a:pt x="0" y="141"/>
                    <a:pt x="0" y="136"/>
                  </a:cubicBezTo>
                  <a:cubicBezTo>
                    <a:pt x="0" y="9"/>
                    <a:pt x="0" y="9"/>
                    <a:pt x="0" y="9"/>
                  </a:cubicBezTo>
                  <a:cubicBezTo>
                    <a:pt x="0" y="4"/>
                    <a:pt x="4" y="0"/>
                    <a:pt x="9" y="0"/>
                  </a:cubicBezTo>
                  <a:cubicBezTo>
                    <a:pt x="136" y="0"/>
                    <a:pt x="136" y="0"/>
                    <a:pt x="136" y="0"/>
                  </a:cubicBezTo>
                  <a:cubicBezTo>
                    <a:pt x="141" y="0"/>
                    <a:pt x="145" y="4"/>
                    <a:pt x="145" y="9"/>
                  </a:cubicBezTo>
                  <a:lnTo>
                    <a:pt x="145" y="136"/>
                  </a:lnTo>
                  <a:close/>
                </a:path>
              </a:pathLst>
            </a:custGeom>
            <a:solidFill>
              <a:srgbClr val="B486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789" name="Freeform 113"/>
            <p:cNvSpPr>
              <a:spLocks/>
            </p:cNvSpPr>
            <p:nvPr/>
          </p:nvSpPr>
          <p:spPr bwMode="auto">
            <a:xfrm>
              <a:off x="5810250" y="4413250"/>
              <a:ext cx="79375" cy="79375"/>
            </a:xfrm>
            <a:custGeom>
              <a:avLst/>
              <a:gdLst>
                <a:gd name="T0" fmla="*/ 145 w 145"/>
                <a:gd name="T1" fmla="*/ 136 h 145"/>
                <a:gd name="T2" fmla="*/ 136 w 145"/>
                <a:gd name="T3" fmla="*/ 145 h 145"/>
                <a:gd name="T4" fmla="*/ 9 w 145"/>
                <a:gd name="T5" fmla="*/ 145 h 145"/>
                <a:gd name="T6" fmla="*/ 0 w 145"/>
                <a:gd name="T7" fmla="*/ 136 h 145"/>
                <a:gd name="T8" fmla="*/ 0 w 145"/>
                <a:gd name="T9" fmla="*/ 9 h 145"/>
                <a:gd name="T10" fmla="*/ 9 w 145"/>
                <a:gd name="T11" fmla="*/ 0 h 145"/>
                <a:gd name="T12" fmla="*/ 136 w 145"/>
                <a:gd name="T13" fmla="*/ 0 h 145"/>
                <a:gd name="T14" fmla="*/ 145 w 145"/>
                <a:gd name="T15" fmla="*/ 9 h 145"/>
                <a:gd name="T16" fmla="*/ 145 w 145"/>
                <a:gd name="T1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5" h="145">
                  <a:moveTo>
                    <a:pt x="145" y="136"/>
                  </a:moveTo>
                  <a:cubicBezTo>
                    <a:pt x="145" y="141"/>
                    <a:pt x="141" y="145"/>
                    <a:pt x="136" y="145"/>
                  </a:cubicBezTo>
                  <a:cubicBezTo>
                    <a:pt x="9" y="145"/>
                    <a:pt x="9" y="145"/>
                    <a:pt x="9" y="145"/>
                  </a:cubicBezTo>
                  <a:cubicBezTo>
                    <a:pt x="4" y="145"/>
                    <a:pt x="0" y="141"/>
                    <a:pt x="0" y="136"/>
                  </a:cubicBezTo>
                  <a:cubicBezTo>
                    <a:pt x="0" y="9"/>
                    <a:pt x="0" y="9"/>
                    <a:pt x="0" y="9"/>
                  </a:cubicBezTo>
                  <a:cubicBezTo>
                    <a:pt x="0" y="4"/>
                    <a:pt x="4" y="0"/>
                    <a:pt x="9" y="0"/>
                  </a:cubicBezTo>
                  <a:cubicBezTo>
                    <a:pt x="136" y="0"/>
                    <a:pt x="136" y="0"/>
                    <a:pt x="136" y="0"/>
                  </a:cubicBezTo>
                  <a:cubicBezTo>
                    <a:pt x="141" y="0"/>
                    <a:pt x="145" y="4"/>
                    <a:pt x="145" y="9"/>
                  </a:cubicBezTo>
                  <a:lnTo>
                    <a:pt x="145" y="136"/>
                  </a:lnTo>
                  <a:close/>
                </a:path>
              </a:pathLst>
            </a:custGeom>
            <a:solidFill>
              <a:srgbClr val="D2A4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790" name="Freeform 114"/>
            <p:cNvSpPr>
              <a:spLocks/>
            </p:cNvSpPr>
            <p:nvPr/>
          </p:nvSpPr>
          <p:spPr bwMode="auto">
            <a:xfrm>
              <a:off x="5726113" y="4413250"/>
              <a:ext cx="79375" cy="79375"/>
            </a:xfrm>
            <a:custGeom>
              <a:avLst/>
              <a:gdLst>
                <a:gd name="T0" fmla="*/ 145 w 145"/>
                <a:gd name="T1" fmla="*/ 136 h 145"/>
                <a:gd name="T2" fmla="*/ 136 w 145"/>
                <a:gd name="T3" fmla="*/ 145 h 145"/>
                <a:gd name="T4" fmla="*/ 9 w 145"/>
                <a:gd name="T5" fmla="*/ 145 h 145"/>
                <a:gd name="T6" fmla="*/ 0 w 145"/>
                <a:gd name="T7" fmla="*/ 136 h 145"/>
                <a:gd name="T8" fmla="*/ 0 w 145"/>
                <a:gd name="T9" fmla="*/ 9 h 145"/>
                <a:gd name="T10" fmla="*/ 9 w 145"/>
                <a:gd name="T11" fmla="*/ 0 h 145"/>
                <a:gd name="T12" fmla="*/ 136 w 145"/>
                <a:gd name="T13" fmla="*/ 0 h 145"/>
                <a:gd name="T14" fmla="*/ 145 w 145"/>
                <a:gd name="T15" fmla="*/ 9 h 145"/>
                <a:gd name="T16" fmla="*/ 145 w 145"/>
                <a:gd name="T1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5" h="145">
                  <a:moveTo>
                    <a:pt x="145" y="136"/>
                  </a:moveTo>
                  <a:cubicBezTo>
                    <a:pt x="145" y="141"/>
                    <a:pt x="141" y="145"/>
                    <a:pt x="136" y="145"/>
                  </a:cubicBezTo>
                  <a:cubicBezTo>
                    <a:pt x="9" y="145"/>
                    <a:pt x="9" y="145"/>
                    <a:pt x="9" y="145"/>
                  </a:cubicBezTo>
                  <a:cubicBezTo>
                    <a:pt x="4" y="145"/>
                    <a:pt x="0" y="141"/>
                    <a:pt x="0" y="136"/>
                  </a:cubicBezTo>
                  <a:cubicBezTo>
                    <a:pt x="0" y="9"/>
                    <a:pt x="0" y="9"/>
                    <a:pt x="0" y="9"/>
                  </a:cubicBezTo>
                  <a:cubicBezTo>
                    <a:pt x="0" y="4"/>
                    <a:pt x="4" y="0"/>
                    <a:pt x="9" y="0"/>
                  </a:cubicBezTo>
                  <a:cubicBezTo>
                    <a:pt x="136" y="0"/>
                    <a:pt x="136" y="0"/>
                    <a:pt x="136" y="0"/>
                  </a:cubicBezTo>
                  <a:cubicBezTo>
                    <a:pt x="141" y="0"/>
                    <a:pt x="145" y="4"/>
                    <a:pt x="145" y="9"/>
                  </a:cubicBezTo>
                  <a:lnTo>
                    <a:pt x="145" y="136"/>
                  </a:lnTo>
                  <a:close/>
                </a:path>
              </a:pathLst>
            </a:custGeom>
            <a:solidFill>
              <a:srgbClr val="B486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791" name="Rectangle 115"/>
            <p:cNvSpPr>
              <a:spLocks noChangeArrowheads="1"/>
            </p:cNvSpPr>
            <p:nvPr/>
          </p:nvSpPr>
          <p:spPr bwMode="auto">
            <a:xfrm>
              <a:off x="5664200" y="4575175"/>
              <a:ext cx="284163" cy="22225"/>
            </a:xfrm>
            <a:prstGeom prst="rect">
              <a:avLst/>
            </a:prstGeom>
            <a:solidFill>
              <a:srgbClr val="754C2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792" name="Freeform 116"/>
            <p:cNvSpPr>
              <a:spLocks/>
            </p:cNvSpPr>
            <p:nvPr/>
          </p:nvSpPr>
          <p:spPr bwMode="auto">
            <a:xfrm>
              <a:off x="5984875" y="4495800"/>
              <a:ext cx="80963" cy="79375"/>
            </a:xfrm>
            <a:custGeom>
              <a:avLst/>
              <a:gdLst>
                <a:gd name="T0" fmla="*/ 146 w 146"/>
                <a:gd name="T1" fmla="*/ 136 h 145"/>
                <a:gd name="T2" fmla="*/ 137 w 146"/>
                <a:gd name="T3" fmla="*/ 145 h 145"/>
                <a:gd name="T4" fmla="*/ 10 w 146"/>
                <a:gd name="T5" fmla="*/ 145 h 145"/>
                <a:gd name="T6" fmla="*/ 0 w 146"/>
                <a:gd name="T7" fmla="*/ 136 h 145"/>
                <a:gd name="T8" fmla="*/ 0 w 146"/>
                <a:gd name="T9" fmla="*/ 9 h 145"/>
                <a:gd name="T10" fmla="*/ 10 w 146"/>
                <a:gd name="T11" fmla="*/ 0 h 145"/>
                <a:gd name="T12" fmla="*/ 137 w 146"/>
                <a:gd name="T13" fmla="*/ 0 h 145"/>
                <a:gd name="T14" fmla="*/ 146 w 146"/>
                <a:gd name="T15" fmla="*/ 9 h 145"/>
                <a:gd name="T16" fmla="*/ 146 w 146"/>
                <a:gd name="T1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6" h="145">
                  <a:moveTo>
                    <a:pt x="146" y="136"/>
                  </a:moveTo>
                  <a:cubicBezTo>
                    <a:pt x="146" y="141"/>
                    <a:pt x="142" y="145"/>
                    <a:pt x="137" y="145"/>
                  </a:cubicBezTo>
                  <a:cubicBezTo>
                    <a:pt x="10" y="145"/>
                    <a:pt x="10" y="145"/>
                    <a:pt x="10" y="145"/>
                  </a:cubicBezTo>
                  <a:cubicBezTo>
                    <a:pt x="5" y="145"/>
                    <a:pt x="0" y="141"/>
                    <a:pt x="0" y="136"/>
                  </a:cubicBezTo>
                  <a:cubicBezTo>
                    <a:pt x="0" y="9"/>
                    <a:pt x="0" y="9"/>
                    <a:pt x="0" y="9"/>
                  </a:cubicBezTo>
                  <a:cubicBezTo>
                    <a:pt x="0" y="4"/>
                    <a:pt x="5" y="0"/>
                    <a:pt x="10" y="0"/>
                  </a:cubicBezTo>
                  <a:cubicBezTo>
                    <a:pt x="137" y="0"/>
                    <a:pt x="137" y="0"/>
                    <a:pt x="137" y="0"/>
                  </a:cubicBezTo>
                  <a:cubicBezTo>
                    <a:pt x="142" y="0"/>
                    <a:pt x="146" y="4"/>
                    <a:pt x="146" y="9"/>
                  </a:cubicBezTo>
                  <a:lnTo>
                    <a:pt x="146" y="136"/>
                  </a:lnTo>
                  <a:close/>
                </a:path>
              </a:pathLst>
            </a:custGeom>
            <a:solidFill>
              <a:srgbClr val="D2A4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793" name="Freeform 117"/>
            <p:cNvSpPr>
              <a:spLocks/>
            </p:cNvSpPr>
            <p:nvPr/>
          </p:nvSpPr>
          <p:spPr bwMode="auto">
            <a:xfrm>
              <a:off x="6153150" y="4495800"/>
              <a:ext cx="79375" cy="79375"/>
            </a:xfrm>
            <a:custGeom>
              <a:avLst/>
              <a:gdLst>
                <a:gd name="T0" fmla="*/ 145 w 145"/>
                <a:gd name="T1" fmla="*/ 136 h 145"/>
                <a:gd name="T2" fmla="*/ 136 w 145"/>
                <a:gd name="T3" fmla="*/ 145 h 145"/>
                <a:gd name="T4" fmla="*/ 9 w 145"/>
                <a:gd name="T5" fmla="*/ 145 h 145"/>
                <a:gd name="T6" fmla="*/ 0 w 145"/>
                <a:gd name="T7" fmla="*/ 136 h 145"/>
                <a:gd name="T8" fmla="*/ 0 w 145"/>
                <a:gd name="T9" fmla="*/ 9 h 145"/>
                <a:gd name="T10" fmla="*/ 9 w 145"/>
                <a:gd name="T11" fmla="*/ 0 h 145"/>
                <a:gd name="T12" fmla="*/ 136 w 145"/>
                <a:gd name="T13" fmla="*/ 0 h 145"/>
                <a:gd name="T14" fmla="*/ 145 w 145"/>
                <a:gd name="T15" fmla="*/ 9 h 145"/>
                <a:gd name="T16" fmla="*/ 145 w 145"/>
                <a:gd name="T1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5" h="145">
                  <a:moveTo>
                    <a:pt x="145" y="136"/>
                  </a:moveTo>
                  <a:cubicBezTo>
                    <a:pt x="145" y="141"/>
                    <a:pt x="141" y="145"/>
                    <a:pt x="136" y="145"/>
                  </a:cubicBezTo>
                  <a:cubicBezTo>
                    <a:pt x="9" y="145"/>
                    <a:pt x="9" y="145"/>
                    <a:pt x="9" y="145"/>
                  </a:cubicBezTo>
                  <a:cubicBezTo>
                    <a:pt x="4" y="145"/>
                    <a:pt x="0" y="141"/>
                    <a:pt x="0" y="136"/>
                  </a:cubicBezTo>
                  <a:cubicBezTo>
                    <a:pt x="0" y="9"/>
                    <a:pt x="0" y="9"/>
                    <a:pt x="0" y="9"/>
                  </a:cubicBezTo>
                  <a:cubicBezTo>
                    <a:pt x="0" y="4"/>
                    <a:pt x="4" y="0"/>
                    <a:pt x="9" y="0"/>
                  </a:cubicBezTo>
                  <a:cubicBezTo>
                    <a:pt x="136" y="0"/>
                    <a:pt x="136" y="0"/>
                    <a:pt x="136" y="0"/>
                  </a:cubicBezTo>
                  <a:cubicBezTo>
                    <a:pt x="141" y="0"/>
                    <a:pt x="145" y="4"/>
                    <a:pt x="145" y="9"/>
                  </a:cubicBezTo>
                  <a:lnTo>
                    <a:pt x="145" y="136"/>
                  </a:lnTo>
                  <a:close/>
                </a:path>
              </a:pathLst>
            </a:custGeom>
            <a:solidFill>
              <a:srgbClr val="D2A4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794" name="Freeform 118"/>
            <p:cNvSpPr>
              <a:spLocks/>
            </p:cNvSpPr>
            <p:nvPr/>
          </p:nvSpPr>
          <p:spPr bwMode="auto">
            <a:xfrm>
              <a:off x="6069013" y="4495800"/>
              <a:ext cx="80963" cy="79375"/>
            </a:xfrm>
            <a:custGeom>
              <a:avLst/>
              <a:gdLst>
                <a:gd name="T0" fmla="*/ 145 w 145"/>
                <a:gd name="T1" fmla="*/ 136 h 145"/>
                <a:gd name="T2" fmla="*/ 136 w 145"/>
                <a:gd name="T3" fmla="*/ 145 h 145"/>
                <a:gd name="T4" fmla="*/ 9 w 145"/>
                <a:gd name="T5" fmla="*/ 145 h 145"/>
                <a:gd name="T6" fmla="*/ 0 w 145"/>
                <a:gd name="T7" fmla="*/ 136 h 145"/>
                <a:gd name="T8" fmla="*/ 0 w 145"/>
                <a:gd name="T9" fmla="*/ 9 h 145"/>
                <a:gd name="T10" fmla="*/ 9 w 145"/>
                <a:gd name="T11" fmla="*/ 0 h 145"/>
                <a:gd name="T12" fmla="*/ 136 w 145"/>
                <a:gd name="T13" fmla="*/ 0 h 145"/>
                <a:gd name="T14" fmla="*/ 145 w 145"/>
                <a:gd name="T15" fmla="*/ 9 h 145"/>
                <a:gd name="T16" fmla="*/ 145 w 145"/>
                <a:gd name="T1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5" h="145">
                  <a:moveTo>
                    <a:pt x="145" y="136"/>
                  </a:moveTo>
                  <a:cubicBezTo>
                    <a:pt x="145" y="141"/>
                    <a:pt x="141" y="145"/>
                    <a:pt x="136" y="145"/>
                  </a:cubicBezTo>
                  <a:cubicBezTo>
                    <a:pt x="9" y="145"/>
                    <a:pt x="9" y="145"/>
                    <a:pt x="9" y="145"/>
                  </a:cubicBezTo>
                  <a:cubicBezTo>
                    <a:pt x="4" y="145"/>
                    <a:pt x="0" y="141"/>
                    <a:pt x="0" y="136"/>
                  </a:cubicBezTo>
                  <a:cubicBezTo>
                    <a:pt x="0" y="9"/>
                    <a:pt x="0" y="9"/>
                    <a:pt x="0" y="9"/>
                  </a:cubicBezTo>
                  <a:cubicBezTo>
                    <a:pt x="0" y="4"/>
                    <a:pt x="4" y="0"/>
                    <a:pt x="9" y="0"/>
                  </a:cubicBezTo>
                  <a:cubicBezTo>
                    <a:pt x="136" y="0"/>
                    <a:pt x="136" y="0"/>
                    <a:pt x="136" y="0"/>
                  </a:cubicBezTo>
                  <a:cubicBezTo>
                    <a:pt x="141" y="0"/>
                    <a:pt x="145" y="4"/>
                    <a:pt x="145" y="9"/>
                  </a:cubicBezTo>
                  <a:lnTo>
                    <a:pt x="145" y="136"/>
                  </a:lnTo>
                  <a:close/>
                </a:path>
              </a:pathLst>
            </a:custGeom>
            <a:solidFill>
              <a:srgbClr val="B486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795" name="Freeform 119"/>
            <p:cNvSpPr>
              <a:spLocks/>
            </p:cNvSpPr>
            <p:nvPr/>
          </p:nvSpPr>
          <p:spPr bwMode="auto">
            <a:xfrm>
              <a:off x="6111875" y="4413250"/>
              <a:ext cx="79375" cy="79375"/>
            </a:xfrm>
            <a:custGeom>
              <a:avLst/>
              <a:gdLst>
                <a:gd name="T0" fmla="*/ 145 w 145"/>
                <a:gd name="T1" fmla="*/ 136 h 145"/>
                <a:gd name="T2" fmla="*/ 136 w 145"/>
                <a:gd name="T3" fmla="*/ 145 h 145"/>
                <a:gd name="T4" fmla="*/ 9 w 145"/>
                <a:gd name="T5" fmla="*/ 145 h 145"/>
                <a:gd name="T6" fmla="*/ 0 w 145"/>
                <a:gd name="T7" fmla="*/ 136 h 145"/>
                <a:gd name="T8" fmla="*/ 0 w 145"/>
                <a:gd name="T9" fmla="*/ 9 h 145"/>
                <a:gd name="T10" fmla="*/ 9 w 145"/>
                <a:gd name="T11" fmla="*/ 0 h 145"/>
                <a:gd name="T12" fmla="*/ 136 w 145"/>
                <a:gd name="T13" fmla="*/ 0 h 145"/>
                <a:gd name="T14" fmla="*/ 145 w 145"/>
                <a:gd name="T15" fmla="*/ 9 h 145"/>
                <a:gd name="T16" fmla="*/ 145 w 145"/>
                <a:gd name="T1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5" h="145">
                  <a:moveTo>
                    <a:pt x="145" y="136"/>
                  </a:moveTo>
                  <a:cubicBezTo>
                    <a:pt x="145" y="141"/>
                    <a:pt x="141" y="145"/>
                    <a:pt x="136" y="145"/>
                  </a:cubicBezTo>
                  <a:cubicBezTo>
                    <a:pt x="9" y="145"/>
                    <a:pt x="9" y="145"/>
                    <a:pt x="9" y="145"/>
                  </a:cubicBezTo>
                  <a:cubicBezTo>
                    <a:pt x="4" y="145"/>
                    <a:pt x="0" y="141"/>
                    <a:pt x="0" y="136"/>
                  </a:cubicBezTo>
                  <a:cubicBezTo>
                    <a:pt x="0" y="9"/>
                    <a:pt x="0" y="9"/>
                    <a:pt x="0" y="9"/>
                  </a:cubicBezTo>
                  <a:cubicBezTo>
                    <a:pt x="0" y="4"/>
                    <a:pt x="4" y="0"/>
                    <a:pt x="9" y="0"/>
                  </a:cubicBezTo>
                  <a:cubicBezTo>
                    <a:pt x="136" y="0"/>
                    <a:pt x="136" y="0"/>
                    <a:pt x="136" y="0"/>
                  </a:cubicBezTo>
                  <a:cubicBezTo>
                    <a:pt x="141" y="0"/>
                    <a:pt x="145" y="4"/>
                    <a:pt x="145" y="9"/>
                  </a:cubicBezTo>
                  <a:lnTo>
                    <a:pt x="145" y="136"/>
                  </a:lnTo>
                  <a:close/>
                </a:path>
              </a:pathLst>
            </a:custGeom>
            <a:solidFill>
              <a:srgbClr val="D2A4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796" name="Freeform 120"/>
            <p:cNvSpPr>
              <a:spLocks/>
            </p:cNvSpPr>
            <p:nvPr/>
          </p:nvSpPr>
          <p:spPr bwMode="auto">
            <a:xfrm>
              <a:off x="6027738" y="4413250"/>
              <a:ext cx="79375" cy="79375"/>
            </a:xfrm>
            <a:custGeom>
              <a:avLst/>
              <a:gdLst>
                <a:gd name="T0" fmla="*/ 145 w 145"/>
                <a:gd name="T1" fmla="*/ 136 h 145"/>
                <a:gd name="T2" fmla="*/ 136 w 145"/>
                <a:gd name="T3" fmla="*/ 145 h 145"/>
                <a:gd name="T4" fmla="*/ 9 w 145"/>
                <a:gd name="T5" fmla="*/ 145 h 145"/>
                <a:gd name="T6" fmla="*/ 0 w 145"/>
                <a:gd name="T7" fmla="*/ 136 h 145"/>
                <a:gd name="T8" fmla="*/ 0 w 145"/>
                <a:gd name="T9" fmla="*/ 9 h 145"/>
                <a:gd name="T10" fmla="*/ 9 w 145"/>
                <a:gd name="T11" fmla="*/ 0 h 145"/>
                <a:gd name="T12" fmla="*/ 136 w 145"/>
                <a:gd name="T13" fmla="*/ 0 h 145"/>
                <a:gd name="T14" fmla="*/ 145 w 145"/>
                <a:gd name="T15" fmla="*/ 9 h 145"/>
                <a:gd name="T16" fmla="*/ 145 w 145"/>
                <a:gd name="T1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5" h="145">
                  <a:moveTo>
                    <a:pt x="145" y="136"/>
                  </a:moveTo>
                  <a:cubicBezTo>
                    <a:pt x="145" y="141"/>
                    <a:pt x="141" y="145"/>
                    <a:pt x="136" y="145"/>
                  </a:cubicBezTo>
                  <a:cubicBezTo>
                    <a:pt x="9" y="145"/>
                    <a:pt x="9" y="145"/>
                    <a:pt x="9" y="145"/>
                  </a:cubicBezTo>
                  <a:cubicBezTo>
                    <a:pt x="4" y="145"/>
                    <a:pt x="0" y="141"/>
                    <a:pt x="0" y="136"/>
                  </a:cubicBezTo>
                  <a:cubicBezTo>
                    <a:pt x="0" y="9"/>
                    <a:pt x="0" y="9"/>
                    <a:pt x="0" y="9"/>
                  </a:cubicBezTo>
                  <a:cubicBezTo>
                    <a:pt x="0" y="4"/>
                    <a:pt x="4" y="0"/>
                    <a:pt x="9" y="0"/>
                  </a:cubicBezTo>
                  <a:cubicBezTo>
                    <a:pt x="136" y="0"/>
                    <a:pt x="136" y="0"/>
                    <a:pt x="136" y="0"/>
                  </a:cubicBezTo>
                  <a:cubicBezTo>
                    <a:pt x="141" y="0"/>
                    <a:pt x="145" y="4"/>
                    <a:pt x="145" y="9"/>
                  </a:cubicBezTo>
                  <a:lnTo>
                    <a:pt x="145" y="136"/>
                  </a:lnTo>
                  <a:close/>
                </a:path>
              </a:pathLst>
            </a:custGeom>
            <a:solidFill>
              <a:srgbClr val="B486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797" name="Rectangle 121"/>
            <p:cNvSpPr>
              <a:spLocks noChangeArrowheads="1"/>
            </p:cNvSpPr>
            <p:nvPr/>
          </p:nvSpPr>
          <p:spPr bwMode="auto">
            <a:xfrm>
              <a:off x="5965825" y="4575175"/>
              <a:ext cx="284163" cy="22225"/>
            </a:xfrm>
            <a:prstGeom prst="rect">
              <a:avLst/>
            </a:prstGeom>
            <a:solidFill>
              <a:srgbClr val="754C2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798" name="Freeform 122"/>
            <p:cNvSpPr>
              <a:spLocks/>
            </p:cNvSpPr>
            <p:nvPr/>
          </p:nvSpPr>
          <p:spPr bwMode="auto">
            <a:xfrm>
              <a:off x="5378450" y="3476625"/>
              <a:ext cx="1182688" cy="160338"/>
            </a:xfrm>
            <a:custGeom>
              <a:avLst/>
              <a:gdLst>
                <a:gd name="T0" fmla="*/ 79 w 745"/>
                <a:gd name="T1" fmla="*/ 101 h 101"/>
                <a:gd name="T2" fmla="*/ 0 w 745"/>
                <a:gd name="T3" fmla="*/ 101 h 101"/>
                <a:gd name="T4" fmla="*/ 89 w 745"/>
                <a:gd name="T5" fmla="*/ 0 h 101"/>
                <a:gd name="T6" fmla="*/ 656 w 745"/>
                <a:gd name="T7" fmla="*/ 0 h 101"/>
                <a:gd name="T8" fmla="*/ 745 w 745"/>
                <a:gd name="T9" fmla="*/ 101 h 101"/>
                <a:gd name="T10" fmla="*/ 679 w 745"/>
                <a:gd name="T11" fmla="*/ 101 h 101"/>
                <a:gd name="T12" fmla="*/ 79 w 745"/>
                <a:gd name="T13" fmla="*/ 101 h 101"/>
              </a:gdLst>
              <a:ahLst/>
              <a:cxnLst>
                <a:cxn ang="0">
                  <a:pos x="T0" y="T1"/>
                </a:cxn>
                <a:cxn ang="0">
                  <a:pos x="T2" y="T3"/>
                </a:cxn>
                <a:cxn ang="0">
                  <a:pos x="T4" y="T5"/>
                </a:cxn>
                <a:cxn ang="0">
                  <a:pos x="T6" y="T7"/>
                </a:cxn>
                <a:cxn ang="0">
                  <a:pos x="T8" y="T9"/>
                </a:cxn>
                <a:cxn ang="0">
                  <a:pos x="T10" y="T11"/>
                </a:cxn>
                <a:cxn ang="0">
                  <a:pos x="T12" y="T13"/>
                </a:cxn>
              </a:cxnLst>
              <a:rect l="0" t="0" r="r" b="b"/>
              <a:pathLst>
                <a:path w="745" h="101">
                  <a:moveTo>
                    <a:pt x="79" y="101"/>
                  </a:moveTo>
                  <a:lnTo>
                    <a:pt x="0" y="101"/>
                  </a:lnTo>
                  <a:lnTo>
                    <a:pt x="89" y="0"/>
                  </a:lnTo>
                  <a:lnTo>
                    <a:pt x="656" y="0"/>
                  </a:lnTo>
                  <a:lnTo>
                    <a:pt x="745" y="101"/>
                  </a:lnTo>
                  <a:lnTo>
                    <a:pt x="679" y="101"/>
                  </a:lnTo>
                  <a:lnTo>
                    <a:pt x="79" y="101"/>
                  </a:lnTo>
                  <a:close/>
                </a:path>
              </a:pathLst>
            </a:custGeom>
            <a:solidFill>
              <a:srgbClr val="6D6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799" name="Freeform 123"/>
            <p:cNvSpPr>
              <a:spLocks/>
            </p:cNvSpPr>
            <p:nvPr/>
          </p:nvSpPr>
          <p:spPr bwMode="auto">
            <a:xfrm>
              <a:off x="5378450" y="3476625"/>
              <a:ext cx="1182688" cy="160338"/>
            </a:xfrm>
            <a:custGeom>
              <a:avLst/>
              <a:gdLst>
                <a:gd name="T0" fmla="*/ 79 w 745"/>
                <a:gd name="T1" fmla="*/ 101 h 101"/>
                <a:gd name="T2" fmla="*/ 0 w 745"/>
                <a:gd name="T3" fmla="*/ 101 h 101"/>
                <a:gd name="T4" fmla="*/ 89 w 745"/>
                <a:gd name="T5" fmla="*/ 0 h 101"/>
                <a:gd name="T6" fmla="*/ 656 w 745"/>
                <a:gd name="T7" fmla="*/ 0 h 101"/>
                <a:gd name="T8" fmla="*/ 745 w 745"/>
                <a:gd name="T9" fmla="*/ 101 h 101"/>
                <a:gd name="T10" fmla="*/ 679 w 745"/>
                <a:gd name="T11" fmla="*/ 101 h 101"/>
              </a:gdLst>
              <a:ahLst/>
              <a:cxnLst>
                <a:cxn ang="0">
                  <a:pos x="T0" y="T1"/>
                </a:cxn>
                <a:cxn ang="0">
                  <a:pos x="T2" y="T3"/>
                </a:cxn>
                <a:cxn ang="0">
                  <a:pos x="T4" y="T5"/>
                </a:cxn>
                <a:cxn ang="0">
                  <a:pos x="T6" y="T7"/>
                </a:cxn>
                <a:cxn ang="0">
                  <a:pos x="T8" y="T9"/>
                </a:cxn>
                <a:cxn ang="0">
                  <a:pos x="T10" y="T11"/>
                </a:cxn>
              </a:cxnLst>
              <a:rect l="0" t="0" r="r" b="b"/>
              <a:pathLst>
                <a:path w="745" h="101">
                  <a:moveTo>
                    <a:pt x="79" y="101"/>
                  </a:moveTo>
                  <a:lnTo>
                    <a:pt x="0" y="101"/>
                  </a:lnTo>
                  <a:lnTo>
                    <a:pt x="89" y="0"/>
                  </a:lnTo>
                  <a:lnTo>
                    <a:pt x="656" y="0"/>
                  </a:lnTo>
                  <a:lnTo>
                    <a:pt x="745" y="101"/>
                  </a:lnTo>
                  <a:lnTo>
                    <a:pt x="679" y="10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800" name="Freeform 124"/>
            <p:cNvSpPr>
              <a:spLocks/>
            </p:cNvSpPr>
            <p:nvPr/>
          </p:nvSpPr>
          <p:spPr bwMode="auto">
            <a:xfrm>
              <a:off x="5580063" y="3976688"/>
              <a:ext cx="777875" cy="42863"/>
            </a:xfrm>
            <a:custGeom>
              <a:avLst/>
              <a:gdLst>
                <a:gd name="T0" fmla="*/ 464 w 490"/>
                <a:gd name="T1" fmla="*/ 27 h 27"/>
                <a:gd name="T2" fmla="*/ 490 w 490"/>
                <a:gd name="T3" fmla="*/ 27 h 27"/>
                <a:gd name="T4" fmla="*/ 461 w 490"/>
                <a:gd name="T5" fmla="*/ 0 h 27"/>
                <a:gd name="T6" fmla="*/ 29 w 490"/>
                <a:gd name="T7" fmla="*/ 0 h 27"/>
                <a:gd name="T8" fmla="*/ 0 w 490"/>
                <a:gd name="T9" fmla="*/ 27 h 27"/>
                <a:gd name="T10" fmla="*/ 26 w 490"/>
                <a:gd name="T11" fmla="*/ 27 h 27"/>
                <a:gd name="T12" fmla="*/ 464 w 490"/>
                <a:gd name="T13" fmla="*/ 27 h 27"/>
              </a:gdLst>
              <a:ahLst/>
              <a:cxnLst>
                <a:cxn ang="0">
                  <a:pos x="T0" y="T1"/>
                </a:cxn>
                <a:cxn ang="0">
                  <a:pos x="T2" y="T3"/>
                </a:cxn>
                <a:cxn ang="0">
                  <a:pos x="T4" y="T5"/>
                </a:cxn>
                <a:cxn ang="0">
                  <a:pos x="T6" y="T7"/>
                </a:cxn>
                <a:cxn ang="0">
                  <a:pos x="T8" y="T9"/>
                </a:cxn>
                <a:cxn ang="0">
                  <a:pos x="T10" y="T11"/>
                </a:cxn>
                <a:cxn ang="0">
                  <a:pos x="T12" y="T13"/>
                </a:cxn>
              </a:cxnLst>
              <a:rect l="0" t="0" r="r" b="b"/>
              <a:pathLst>
                <a:path w="490" h="27">
                  <a:moveTo>
                    <a:pt x="464" y="27"/>
                  </a:moveTo>
                  <a:lnTo>
                    <a:pt x="490" y="27"/>
                  </a:lnTo>
                  <a:lnTo>
                    <a:pt x="461" y="0"/>
                  </a:lnTo>
                  <a:lnTo>
                    <a:pt x="29" y="0"/>
                  </a:lnTo>
                  <a:lnTo>
                    <a:pt x="0" y="27"/>
                  </a:lnTo>
                  <a:lnTo>
                    <a:pt x="26" y="27"/>
                  </a:lnTo>
                  <a:lnTo>
                    <a:pt x="464" y="27"/>
                  </a:lnTo>
                  <a:close/>
                </a:path>
              </a:pathLst>
            </a:cu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801" name="Freeform 125"/>
            <p:cNvSpPr>
              <a:spLocks/>
            </p:cNvSpPr>
            <p:nvPr/>
          </p:nvSpPr>
          <p:spPr bwMode="auto">
            <a:xfrm>
              <a:off x="5378450" y="3636963"/>
              <a:ext cx="80963" cy="31750"/>
            </a:xfrm>
            <a:custGeom>
              <a:avLst/>
              <a:gdLst>
                <a:gd name="T0" fmla="*/ 0 w 51"/>
                <a:gd name="T1" fmla="*/ 0 h 20"/>
                <a:gd name="T2" fmla="*/ 51 w 51"/>
                <a:gd name="T3" fmla="*/ 20 h 20"/>
                <a:gd name="T4" fmla="*/ 51 w 51"/>
                <a:gd name="T5" fmla="*/ 0 h 20"/>
                <a:gd name="T6" fmla="*/ 0 w 51"/>
                <a:gd name="T7" fmla="*/ 0 h 20"/>
              </a:gdLst>
              <a:ahLst/>
              <a:cxnLst>
                <a:cxn ang="0">
                  <a:pos x="T0" y="T1"/>
                </a:cxn>
                <a:cxn ang="0">
                  <a:pos x="T2" y="T3"/>
                </a:cxn>
                <a:cxn ang="0">
                  <a:pos x="T4" y="T5"/>
                </a:cxn>
                <a:cxn ang="0">
                  <a:pos x="T6" y="T7"/>
                </a:cxn>
              </a:cxnLst>
              <a:rect l="0" t="0" r="r" b="b"/>
              <a:pathLst>
                <a:path w="51" h="20">
                  <a:moveTo>
                    <a:pt x="0" y="0"/>
                  </a:moveTo>
                  <a:lnTo>
                    <a:pt x="51" y="20"/>
                  </a:lnTo>
                  <a:lnTo>
                    <a:pt x="51" y="0"/>
                  </a:lnTo>
                  <a:lnTo>
                    <a:pt x="0" y="0"/>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802" name="Freeform 126"/>
            <p:cNvSpPr>
              <a:spLocks/>
            </p:cNvSpPr>
            <p:nvPr/>
          </p:nvSpPr>
          <p:spPr bwMode="auto">
            <a:xfrm>
              <a:off x="6478588" y="3636963"/>
              <a:ext cx="82550" cy="31750"/>
            </a:xfrm>
            <a:custGeom>
              <a:avLst/>
              <a:gdLst>
                <a:gd name="T0" fmla="*/ 52 w 52"/>
                <a:gd name="T1" fmla="*/ 0 h 20"/>
                <a:gd name="T2" fmla="*/ 0 w 52"/>
                <a:gd name="T3" fmla="*/ 20 h 20"/>
                <a:gd name="T4" fmla="*/ 0 w 52"/>
                <a:gd name="T5" fmla="*/ 0 h 20"/>
                <a:gd name="T6" fmla="*/ 52 w 52"/>
                <a:gd name="T7" fmla="*/ 0 h 20"/>
              </a:gdLst>
              <a:ahLst/>
              <a:cxnLst>
                <a:cxn ang="0">
                  <a:pos x="T0" y="T1"/>
                </a:cxn>
                <a:cxn ang="0">
                  <a:pos x="T2" y="T3"/>
                </a:cxn>
                <a:cxn ang="0">
                  <a:pos x="T4" y="T5"/>
                </a:cxn>
                <a:cxn ang="0">
                  <a:pos x="T6" y="T7"/>
                </a:cxn>
              </a:cxnLst>
              <a:rect l="0" t="0" r="r" b="b"/>
              <a:pathLst>
                <a:path w="52" h="20">
                  <a:moveTo>
                    <a:pt x="52" y="0"/>
                  </a:moveTo>
                  <a:lnTo>
                    <a:pt x="0" y="20"/>
                  </a:lnTo>
                  <a:lnTo>
                    <a:pt x="0" y="0"/>
                  </a:lnTo>
                  <a:lnTo>
                    <a:pt x="52" y="0"/>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803" name="Freeform 127"/>
            <p:cNvSpPr>
              <a:spLocks noEditPoints="1"/>
            </p:cNvSpPr>
            <p:nvPr/>
          </p:nvSpPr>
          <p:spPr bwMode="auto">
            <a:xfrm>
              <a:off x="5659438" y="3746500"/>
              <a:ext cx="112713" cy="131763"/>
            </a:xfrm>
            <a:custGeom>
              <a:avLst/>
              <a:gdLst>
                <a:gd name="T0" fmla="*/ 0 w 205"/>
                <a:gd name="T1" fmla="*/ 239 h 239"/>
                <a:gd name="T2" fmla="*/ 0 w 205"/>
                <a:gd name="T3" fmla="*/ 0 h 239"/>
                <a:gd name="T4" fmla="*/ 63 w 205"/>
                <a:gd name="T5" fmla="*/ 0 h 239"/>
                <a:gd name="T6" fmla="*/ 80 w 205"/>
                <a:gd name="T7" fmla="*/ 1 h 239"/>
                <a:gd name="T8" fmla="*/ 96 w 205"/>
                <a:gd name="T9" fmla="*/ 2 h 239"/>
                <a:gd name="T10" fmla="*/ 112 w 205"/>
                <a:gd name="T11" fmla="*/ 5 h 239"/>
                <a:gd name="T12" fmla="*/ 126 w 205"/>
                <a:gd name="T13" fmla="*/ 9 h 239"/>
                <a:gd name="T14" fmla="*/ 160 w 205"/>
                <a:gd name="T15" fmla="*/ 25 h 239"/>
                <a:gd name="T16" fmla="*/ 185 w 205"/>
                <a:gd name="T17" fmla="*/ 49 h 239"/>
                <a:gd name="T18" fmla="*/ 200 w 205"/>
                <a:gd name="T19" fmla="*/ 81 h 239"/>
                <a:gd name="T20" fmla="*/ 205 w 205"/>
                <a:gd name="T21" fmla="*/ 119 h 239"/>
                <a:gd name="T22" fmla="*/ 200 w 205"/>
                <a:gd name="T23" fmla="*/ 155 h 239"/>
                <a:gd name="T24" fmla="*/ 187 w 205"/>
                <a:gd name="T25" fmla="*/ 185 h 239"/>
                <a:gd name="T26" fmla="*/ 165 w 205"/>
                <a:gd name="T27" fmla="*/ 210 h 239"/>
                <a:gd name="T28" fmla="*/ 134 w 205"/>
                <a:gd name="T29" fmla="*/ 227 h 239"/>
                <a:gd name="T30" fmla="*/ 99 w 205"/>
                <a:gd name="T31" fmla="*/ 236 h 239"/>
                <a:gd name="T32" fmla="*/ 56 w 205"/>
                <a:gd name="T33" fmla="*/ 239 h 239"/>
                <a:gd name="T34" fmla="*/ 0 w 205"/>
                <a:gd name="T35" fmla="*/ 239 h 239"/>
                <a:gd name="T36" fmla="*/ 61 w 205"/>
                <a:gd name="T37" fmla="*/ 202 h 239"/>
                <a:gd name="T38" fmla="*/ 121 w 205"/>
                <a:gd name="T39" fmla="*/ 192 h 239"/>
                <a:gd name="T40" fmla="*/ 150 w 205"/>
                <a:gd name="T41" fmla="*/ 164 h 239"/>
                <a:gd name="T42" fmla="*/ 160 w 205"/>
                <a:gd name="T43" fmla="*/ 118 h 239"/>
                <a:gd name="T44" fmla="*/ 157 w 205"/>
                <a:gd name="T45" fmla="*/ 92 h 239"/>
                <a:gd name="T46" fmla="*/ 147 w 205"/>
                <a:gd name="T47" fmla="*/ 71 h 239"/>
                <a:gd name="T48" fmla="*/ 133 w 205"/>
                <a:gd name="T49" fmla="*/ 55 h 239"/>
                <a:gd name="T50" fmla="*/ 113 w 205"/>
                <a:gd name="T51" fmla="*/ 44 h 239"/>
                <a:gd name="T52" fmla="*/ 90 w 205"/>
                <a:gd name="T53" fmla="*/ 39 h 239"/>
                <a:gd name="T54" fmla="*/ 62 w 205"/>
                <a:gd name="T55" fmla="*/ 37 h 239"/>
                <a:gd name="T56" fmla="*/ 43 w 205"/>
                <a:gd name="T57" fmla="*/ 37 h 239"/>
                <a:gd name="T58" fmla="*/ 43 w 205"/>
                <a:gd name="T59" fmla="*/ 202 h 239"/>
                <a:gd name="T60" fmla="*/ 61 w 205"/>
                <a:gd name="T61" fmla="*/ 202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5" h="239">
                  <a:moveTo>
                    <a:pt x="0" y="239"/>
                  </a:moveTo>
                  <a:cubicBezTo>
                    <a:pt x="0" y="0"/>
                    <a:pt x="0" y="0"/>
                    <a:pt x="0" y="0"/>
                  </a:cubicBezTo>
                  <a:cubicBezTo>
                    <a:pt x="63" y="0"/>
                    <a:pt x="63" y="0"/>
                    <a:pt x="63" y="0"/>
                  </a:cubicBezTo>
                  <a:cubicBezTo>
                    <a:pt x="68" y="0"/>
                    <a:pt x="74" y="0"/>
                    <a:pt x="80" y="1"/>
                  </a:cubicBezTo>
                  <a:cubicBezTo>
                    <a:pt x="85" y="1"/>
                    <a:pt x="91" y="2"/>
                    <a:pt x="96" y="2"/>
                  </a:cubicBezTo>
                  <a:cubicBezTo>
                    <a:pt x="102" y="3"/>
                    <a:pt x="107" y="4"/>
                    <a:pt x="112" y="5"/>
                  </a:cubicBezTo>
                  <a:cubicBezTo>
                    <a:pt x="117" y="6"/>
                    <a:pt x="122" y="7"/>
                    <a:pt x="126" y="9"/>
                  </a:cubicBezTo>
                  <a:cubicBezTo>
                    <a:pt x="139" y="13"/>
                    <a:pt x="150" y="18"/>
                    <a:pt x="160" y="25"/>
                  </a:cubicBezTo>
                  <a:cubicBezTo>
                    <a:pt x="170" y="32"/>
                    <a:pt x="178" y="40"/>
                    <a:pt x="185" y="49"/>
                  </a:cubicBezTo>
                  <a:cubicBezTo>
                    <a:pt x="191" y="59"/>
                    <a:pt x="196" y="69"/>
                    <a:pt x="200" y="81"/>
                  </a:cubicBezTo>
                  <a:cubicBezTo>
                    <a:pt x="203" y="92"/>
                    <a:pt x="205" y="105"/>
                    <a:pt x="205" y="119"/>
                  </a:cubicBezTo>
                  <a:cubicBezTo>
                    <a:pt x="205" y="131"/>
                    <a:pt x="203" y="143"/>
                    <a:pt x="200" y="155"/>
                  </a:cubicBezTo>
                  <a:cubicBezTo>
                    <a:pt x="197" y="166"/>
                    <a:pt x="193" y="176"/>
                    <a:pt x="187" y="185"/>
                  </a:cubicBezTo>
                  <a:cubicBezTo>
                    <a:pt x="181" y="195"/>
                    <a:pt x="174" y="203"/>
                    <a:pt x="165" y="210"/>
                  </a:cubicBezTo>
                  <a:cubicBezTo>
                    <a:pt x="156" y="217"/>
                    <a:pt x="146" y="223"/>
                    <a:pt x="134" y="227"/>
                  </a:cubicBezTo>
                  <a:cubicBezTo>
                    <a:pt x="124" y="231"/>
                    <a:pt x="112" y="234"/>
                    <a:pt x="99" y="236"/>
                  </a:cubicBezTo>
                  <a:cubicBezTo>
                    <a:pt x="87" y="238"/>
                    <a:pt x="72" y="239"/>
                    <a:pt x="56" y="239"/>
                  </a:cubicBezTo>
                  <a:lnTo>
                    <a:pt x="0" y="239"/>
                  </a:lnTo>
                  <a:close/>
                  <a:moveTo>
                    <a:pt x="61" y="202"/>
                  </a:moveTo>
                  <a:cubicBezTo>
                    <a:pt x="87" y="202"/>
                    <a:pt x="107" y="199"/>
                    <a:pt x="121" y="192"/>
                  </a:cubicBezTo>
                  <a:cubicBezTo>
                    <a:pt x="134" y="185"/>
                    <a:pt x="143" y="176"/>
                    <a:pt x="150" y="164"/>
                  </a:cubicBezTo>
                  <a:cubicBezTo>
                    <a:pt x="156" y="152"/>
                    <a:pt x="160" y="137"/>
                    <a:pt x="160" y="118"/>
                  </a:cubicBezTo>
                  <a:cubicBezTo>
                    <a:pt x="160" y="108"/>
                    <a:pt x="159" y="100"/>
                    <a:pt x="157" y="92"/>
                  </a:cubicBezTo>
                  <a:cubicBezTo>
                    <a:pt x="154" y="84"/>
                    <a:pt x="151" y="77"/>
                    <a:pt x="147" y="71"/>
                  </a:cubicBezTo>
                  <a:cubicBezTo>
                    <a:pt x="143" y="65"/>
                    <a:pt x="138" y="60"/>
                    <a:pt x="133" y="55"/>
                  </a:cubicBezTo>
                  <a:cubicBezTo>
                    <a:pt x="127" y="51"/>
                    <a:pt x="120" y="47"/>
                    <a:pt x="113" y="44"/>
                  </a:cubicBezTo>
                  <a:cubicBezTo>
                    <a:pt x="106" y="42"/>
                    <a:pt x="99" y="40"/>
                    <a:pt x="90" y="39"/>
                  </a:cubicBezTo>
                  <a:cubicBezTo>
                    <a:pt x="82" y="37"/>
                    <a:pt x="73" y="37"/>
                    <a:pt x="62" y="37"/>
                  </a:cubicBezTo>
                  <a:cubicBezTo>
                    <a:pt x="43" y="37"/>
                    <a:pt x="43" y="37"/>
                    <a:pt x="43" y="37"/>
                  </a:cubicBezTo>
                  <a:cubicBezTo>
                    <a:pt x="43" y="202"/>
                    <a:pt x="43" y="202"/>
                    <a:pt x="43" y="202"/>
                  </a:cubicBezTo>
                  <a:lnTo>
                    <a:pt x="61" y="202"/>
                  </a:lnTo>
                  <a:close/>
                </a:path>
              </a:pathLst>
            </a:cu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804" name="Freeform 128"/>
            <p:cNvSpPr>
              <a:spLocks/>
            </p:cNvSpPr>
            <p:nvPr/>
          </p:nvSpPr>
          <p:spPr bwMode="auto">
            <a:xfrm>
              <a:off x="5797550" y="3746500"/>
              <a:ext cx="88900" cy="131763"/>
            </a:xfrm>
            <a:custGeom>
              <a:avLst/>
              <a:gdLst>
                <a:gd name="T0" fmla="*/ 16 w 56"/>
                <a:gd name="T1" fmla="*/ 71 h 83"/>
                <a:gd name="T2" fmla="*/ 56 w 56"/>
                <a:gd name="T3" fmla="*/ 71 h 83"/>
                <a:gd name="T4" fmla="*/ 56 w 56"/>
                <a:gd name="T5" fmla="*/ 83 h 83"/>
                <a:gd name="T6" fmla="*/ 0 w 56"/>
                <a:gd name="T7" fmla="*/ 83 h 83"/>
                <a:gd name="T8" fmla="*/ 0 w 56"/>
                <a:gd name="T9" fmla="*/ 0 h 83"/>
                <a:gd name="T10" fmla="*/ 54 w 56"/>
                <a:gd name="T11" fmla="*/ 0 h 83"/>
                <a:gd name="T12" fmla="*/ 54 w 56"/>
                <a:gd name="T13" fmla="*/ 13 h 83"/>
                <a:gd name="T14" fmla="*/ 16 w 56"/>
                <a:gd name="T15" fmla="*/ 13 h 83"/>
                <a:gd name="T16" fmla="*/ 16 w 56"/>
                <a:gd name="T17" fmla="*/ 34 h 83"/>
                <a:gd name="T18" fmla="*/ 49 w 56"/>
                <a:gd name="T19" fmla="*/ 34 h 83"/>
                <a:gd name="T20" fmla="*/ 49 w 56"/>
                <a:gd name="T21" fmla="*/ 47 h 83"/>
                <a:gd name="T22" fmla="*/ 16 w 56"/>
                <a:gd name="T23" fmla="*/ 47 h 83"/>
                <a:gd name="T24" fmla="*/ 16 w 56"/>
                <a:gd name="T25" fmla="*/ 7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 h="83">
                  <a:moveTo>
                    <a:pt x="16" y="71"/>
                  </a:moveTo>
                  <a:lnTo>
                    <a:pt x="56" y="71"/>
                  </a:lnTo>
                  <a:lnTo>
                    <a:pt x="56" y="83"/>
                  </a:lnTo>
                  <a:lnTo>
                    <a:pt x="0" y="83"/>
                  </a:lnTo>
                  <a:lnTo>
                    <a:pt x="0" y="0"/>
                  </a:lnTo>
                  <a:lnTo>
                    <a:pt x="54" y="0"/>
                  </a:lnTo>
                  <a:lnTo>
                    <a:pt x="54" y="13"/>
                  </a:lnTo>
                  <a:lnTo>
                    <a:pt x="16" y="13"/>
                  </a:lnTo>
                  <a:lnTo>
                    <a:pt x="16" y="34"/>
                  </a:lnTo>
                  <a:lnTo>
                    <a:pt x="49" y="34"/>
                  </a:lnTo>
                  <a:lnTo>
                    <a:pt x="49" y="47"/>
                  </a:lnTo>
                  <a:lnTo>
                    <a:pt x="16" y="47"/>
                  </a:lnTo>
                  <a:lnTo>
                    <a:pt x="16" y="71"/>
                  </a:lnTo>
                  <a:close/>
                </a:path>
              </a:pathLst>
            </a:cu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805" name="Freeform 129"/>
            <p:cNvSpPr>
              <a:spLocks noEditPoints="1"/>
            </p:cNvSpPr>
            <p:nvPr/>
          </p:nvSpPr>
          <p:spPr bwMode="auto">
            <a:xfrm>
              <a:off x="5911850" y="3746500"/>
              <a:ext cx="95250" cy="131763"/>
            </a:xfrm>
            <a:custGeom>
              <a:avLst/>
              <a:gdLst>
                <a:gd name="T0" fmla="*/ 66 w 173"/>
                <a:gd name="T1" fmla="*/ 146 h 239"/>
                <a:gd name="T2" fmla="*/ 54 w 173"/>
                <a:gd name="T3" fmla="*/ 146 h 239"/>
                <a:gd name="T4" fmla="*/ 44 w 173"/>
                <a:gd name="T5" fmla="*/ 145 h 239"/>
                <a:gd name="T6" fmla="*/ 44 w 173"/>
                <a:gd name="T7" fmla="*/ 239 h 239"/>
                <a:gd name="T8" fmla="*/ 0 w 173"/>
                <a:gd name="T9" fmla="*/ 239 h 239"/>
                <a:gd name="T10" fmla="*/ 0 w 173"/>
                <a:gd name="T11" fmla="*/ 0 h 239"/>
                <a:gd name="T12" fmla="*/ 69 w 173"/>
                <a:gd name="T13" fmla="*/ 0 h 239"/>
                <a:gd name="T14" fmla="*/ 99 w 173"/>
                <a:gd name="T15" fmla="*/ 2 h 239"/>
                <a:gd name="T16" fmla="*/ 122 w 173"/>
                <a:gd name="T17" fmla="*/ 6 h 239"/>
                <a:gd name="T18" fmla="*/ 160 w 173"/>
                <a:gd name="T19" fmla="*/ 30 h 239"/>
                <a:gd name="T20" fmla="*/ 173 w 173"/>
                <a:gd name="T21" fmla="*/ 72 h 239"/>
                <a:gd name="T22" fmla="*/ 166 w 173"/>
                <a:gd name="T23" fmla="*/ 103 h 239"/>
                <a:gd name="T24" fmla="*/ 145 w 173"/>
                <a:gd name="T25" fmla="*/ 126 h 239"/>
                <a:gd name="T26" fmla="*/ 111 w 173"/>
                <a:gd name="T27" fmla="*/ 141 h 239"/>
                <a:gd name="T28" fmla="*/ 66 w 173"/>
                <a:gd name="T29" fmla="*/ 146 h 239"/>
                <a:gd name="T30" fmla="*/ 44 w 173"/>
                <a:gd name="T31" fmla="*/ 109 h 239"/>
                <a:gd name="T32" fmla="*/ 53 w 173"/>
                <a:gd name="T33" fmla="*/ 110 h 239"/>
                <a:gd name="T34" fmla="*/ 65 w 173"/>
                <a:gd name="T35" fmla="*/ 110 h 239"/>
                <a:gd name="T36" fmla="*/ 95 w 173"/>
                <a:gd name="T37" fmla="*/ 107 h 239"/>
                <a:gd name="T38" fmla="*/ 114 w 173"/>
                <a:gd name="T39" fmla="*/ 99 h 239"/>
                <a:gd name="T40" fmla="*/ 125 w 173"/>
                <a:gd name="T41" fmla="*/ 87 h 239"/>
                <a:gd name="T42" fmla="*/ 128 w 173"/>
                <a:gd name="T43" fmla="*/ 71 h 239"/>
                <a:gd name="T44" fmla="*/ 123 w 173"/>
                <a:gd name="T45" fmla="*/ 53 h 239"/>
                <a:gd name="T46" fmla="*/ 106 w 173"/>
                <a:gd name="T47" fmla="*/ 41 h 239"/>
                <a:gd name="T48" fmla="*/ 91 w 173"/>
                <a:gd name="T49" fmla="*/ 38 h 239"/>
                <a:gd name="T50" fmla="*/ 68 w 173"/>
                <a:gd name="T51" fmla="*/ 37 h 239"/>
                <a:gd name="T52" fmla="*/ 44 w 173"/>
                <a:gd name="T53" fmla="*/ 37 h 239"/>
                <a:gd name="T54" fmla="*/ 44 w 173"/>
                <a:gd name="T55" fmla="*/ 109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3" h="239">
                  <a:moveTo>
                    <a:pt x="66" y="146"/>
                  </a:moveTo>
                  <a:cubicBezTo>
                    <a:pt x="62" y="146"/>
                    <a:pt x="58" y="146"/>
                    <a:pt x="54" y="146"/>
                  </a:cubicBezTo>
                  <a:cubicBezTo>
                    <a:pt x="51" y="146"/>
                    <a:pt x="47" y="146"/>
                    <a:pt x="44" y="145"/>
                  </a:cubicBezTo>
                  <a:cubicBezTo>
                    <a:pt x="44" y="239"/>
                    <a:pt x="44" y="239"/>
                    <a:pt x="44" y="239"/>
                  </a:cubicBezTo>
                  <a:cubicBezTo>
                    <a:pt x="0" y="239"/>
                    <a:pt x="0" y="239"/>
                    <a:pt x="0" y="239"/>
                  </a:cubicBezTo>
                  <a:cubicBezTo>
                    <a:pt x="0" y="0"/>
                    <a:pt x="0" y="0"/>
                    <a:pt x="0" y="0"/>
                  </a:cubicBezTo>
                  <a:cubicBezTo>
                    <a:pt x="69" y="0"/>
                    <a:pt x="69" y="0"/>
                    <a:pt x="69" y="0"/>
                  </a:cubicBezTo>
                  <a:cubicBezTo>
                    <a:pt x="80" y="0"/>
                    <a:pt x="90" y="1"/>
                    <a:pt x="99" y="2"/>
                  </a:cubicBezTo>
                  <a:cubicBezTo>
                    <a:pt x="108" y="3"/>
                    <a:pt x="115" y="4"/>
                    <a:pt x="122" y="6"/>
                  </a:cubicBezTo>
                  <a:cubicBezTo>
                    <a:pt x="138" y="11"/>
                    <a:pt x="151" y="19"/>
                    <a:pt x="160" y="30"/>
                  </a:cubicBezTo>
                  <a:cubicBezTo>
                    <a:pt x="168" y="41"/>
                    <a:pt x="173" y="55"/>
                    <a:pt x="173" y="72"/>
                  </a:cubicBezTo>
                  <a:cubicBezTo>
                    <a:pt x="173" y="83"/>
                    <a:pt x="171" y="94"/>
                    <a:pt x="166" y="103"/>
                  </a:cubicBezTo>
                  <a:cubicBezTo>
                    <a:pt x="161" y="112"/>
                    <a:pt x="154" y="120"/>
                    <a:pt x="145" y="126"/>
                  </a:cubicBezTo>
                  <a:cubicBezTo>
                    <a:pt x="136" y="133"/>
                    <a:pt x="125" y="138"/>
                    <a:pt x="111" y="141"/>
                  </a:cubicBezTo>
                  <a:cubicBezTo>
                    <a:pt x="98" y="145"/>
                    <a:pt x="83" y="146"/>
                    <a:pt x="66" y="146"/>
                  </a:cubicBezTo>
                  <a:close/>
                  <a:moveTo>
                    <a:pt x="44" y="109"/>
                  </a:moveTo>
                  <a:cubicBezTo>
                    <a:pt x="46" y="109"/>
                    <a:pt x="49" y="109"/>
                    <a:pt x="53" y="110"/>
                  </a:cubicBezTo>
                  <a:cubicBezTo>
                    <a:pt x="57" y="110"/>
                    <a:pt x="61" y="110"/>
                    <a:pt x="65" y="110"/>
                  </a:cubicBezTo>
                  <a:cubicBezTo>
                    <a:pt x="77" y="110"/>
                    <a:pt x="87" y="109"/>
                    <a:pt x="95" y="107"/>
                  </a:cubicBezTo>
                  <a:cubicBezTo>
                    <a:pt x="103" y="105"/>
                    <a:pt x="109" y="102"/>
                    <a:pt x="114" y="99"/>
                  </a:cubicBezTo>
                  <a:cubicBezTo>
                    <a:pt x="119" y="96"/>
                    <a:pt x="122" y="92"/>
                    <a:pt x="125" y="87"/>
                  </a:cubicBezTo>
                  <a:cubicBezTo>
                    <a:pt x="127" y="82"/>
                    <a:pt x="128" y="77"/>
                    <a:pt x="128" y="71"/>
                  </a:cubicBezTo>
                  <a:cubicBezTo>
                    <a:pt x="128" y="64"/>
                    <a:pt x="126" y="58"/>
                    <a:pt x="123" y="53"/>
                  </a:cubicBezTo>
                  <a:cubicBezTo>
                    <a:pt x="120" y="48"/>
                    <a:pt x="114" y="44"/>
                    <a:pt x="106" y="41"/>
                  </a:cubicBezTo>
                  <a:cubicBezTo>
                    <a:pt x="102" y="39"/>
                    <a:pt x="97" y="38"/>
                    <a:pt x="91" y="38"/>
                  </a:cubicBezTo>
                  <a:cubicBezTo>
                    <a:pt x="85" y="37"/>
                    <a:pt x="77" y="37"/>
                    <a:pt x="68" y="37"/>
                  </a:cubicBezTo>
                  <a:cubicBezTo>
                    <a:pt x="44" y="37"/>
                    <a:pt x="44" y="37"/>
                    <a:pt x="44" y="37"/>
                  </a:cubicBezTo>
                  <a:lnTo>
                    <a:pt x="44" y="109"/>
                  </a:lnTo>
                  <a:close/>
                </a:path>
              </a:pathLst>
            </a:cu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806" name="Freeform 130"/>
            <p:cNvSpPr>
              <a:spLocks noEditPoints="1"/>
            </p:cNvSpPr>
            <p:nvPr/>
          </p:nvSpPr>
          <p:spPr bwMode="auto">
            <a:xfrm>
              <a:off x="6027738" y="3744913"/>
              <a:ext cx="127000" cy="136525"/>
            </a:xfrm>
            <a:custGeom>
              <a:avLst/>
              <a:gdLst>
                <a:gd name="T0" fmla="*/ 232 w 232"/>
                <a:gd name="T1" fmla="*/ 123 h 247"/>
                <a:gd name="T2" fmla="*/ 224 w 232"/>
                <a:gd name="T3" fmla="*/ 173 h 247"/>
                <a:gd name="T4" fmla="*/ 201 w 232"/>
                <a:gd name="T5" fmla="*/ 213 h 247"/>
                <a:gd name="T6" fmla="*/ 165 w 232"/>
                <a:gd name="T7" fmla="*/ 238 h 247"/>
                <a:gd name="T8" fmla="*/ 116 w 232"/>
                <a:gd name="T9" fmla="*/ 247 h 247"/>
                <a:gd name="T10" fmla="*/ 66 w 232"/>
                <a:gd name="T11" fmla="*/ 238 h 247"/>
                <a:gd name="T12" fmla="*/ 30 w 232"/>
                <a:gd name="T13" fmla="*/ 213 h 247"/>
                <a:gd name="T14" fmla="*/ 7 w 232"/>
                <a:gd name="T15" fmla="*/ 173 h 247"/>
                <a:gd name="T16" fmla="*/ 0 w 232"/>
                <a:gd name="T17" fmla="*/ 123 h 247"/>
                <a:gd name="T18" fmla="*/ 7 w 232"/>
                <a:gd name="T19" fmla="*/ 73 h 247"/>
                <a:gd name="T20" fmla="*/ 30 w 232"/>
                <a:gd name="T21" fmla="*/ 34 h 247"/>
                <a:gd name="T22" fmla="*/ 66 w 232"/>
                <a:gd name="T23" fmla="*/ 9 h 247"/>
                <a:gd name="T24" fmla="*/ 116 w 232"/>
                <a:gd name="T25" fmla="*/ 0 h 247"/>
                <a:gd name="T26" fmla="*/ 165 w 232"/>
                <a:gd name="T27" fmla="*/ 9 h 247"/>
                <a:gd name="T28" fmla="*/ 201 w 232"/>
                <a:gd name="T29" fmla="*/ 34 h 247"/>
                <a:gd name="T30" fmla="*/ 224 w 232"/>
                <a:gd name="T31" fmla="*/ 73 h 247"/>
                <a:gd name="T32" fmla="*/ 232 w 232"/>
                <a:gd name="T33" fmla="*/ 123 h 247"/>
                <a:gd name="T34" fmla="*/ 187 w 232"/>
                <a:gd name="T35" fmla="*/ 123 h 247"/>
                <a:gd name="T36" fmla="*/ 181 w 232"/>
                <a:gd name="T37" fmla="*/ 85 h 247"/>
                <a:gd name="T38" fmla="*/ 167 w 232"/>
                <a:gd name="T39" fmla="*/ 58 h 247"/>
                <a:gd name="T40" fmla="*/ 144 w 232"/>
                <a:gd name="T41" fmla="*/ 42 h 247"/>
                <a:gd name="T42" fmla="*/ 116 w 232"/>
                <a:gd name="T43" fmla="*/ 37 h 247"/>
                <a:gd name="T44" fmla="*/ 87 w 232"/>
                <a:gd name="T45" fmla="*/ 42 h 247"/>
                <a:gd name="T46" fmla="*/ 65 w 232"/>
                <a:gd name="T47" fmla="*/ 58 h 247"/>
                <a:gd name="T48" fmla="*/ 50 w 232"/>
                <a:gd name="T49" fmla="*/ 85 h 247"/>
                <a:gd name="T50" fmla="*/ 45 w 232"/>
                <a:gd name="T51" fmla="*/ 123 h 247"/>
                <a:gd name="T52" fmla="*/ 50 w 232"/>
                <a:gd name="T53" fmla="*/ 161 h 247"/>
                <a:gd name="T54" fmla="*/ 65 w 232"/>
                <a:gd name="T55" fmla="*/ 189 h 247"/>
                <a:gd name="T56" fmla="*/ 87 w 232"/>
                <a:gd name="T57" fmla="*/ 205 h 247"/>
                <a:gd name="T58" fmla="*/ 116 w 232"/>
                <a:gd name="T59" fmla="*/ 210 h 247"/>
                <a:gd name="T60" fmla="*/ 144 w 232"/>
                <a:gd name="T61" fmla="*/ 205 h 247"/>
                <a:gd name="T62" fmla="*/ 167 w 232"/>
                <a:gd name="T63" fmla="*/ 189 h 247"/>
                <a:gd name="T64" fmla="*/ 181 w 232"/>
                <a:gd name="T65" fmla="*/ 161 h 247"/>
                <a:gd name="T66" fmla="*/ 187 w 232"/>
                <a:gd name="T67" fmla="*/ 123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2" h="247">
                  <a:moveTo>
                    <a:pt x="232" y="123"/>
                  </a:moveTo>
                  <a:cubicBezTo>
                    <a:pt x="232" y="142"/>
                    <a:pt x="229" y="158"/>
                    <a:pt x="224" y="173"/>
                  </a:cubicBezTo>
                  <a:cubicBezTo>
                    <a:pt x="219" y="189"/>
                    <a:pt x="211" y="202"/>
                    <a:pt x="201" y="213"/>
                  </a:cubicBezTo>
                  <a:cubicBezTo>
                    <a:pt x="192" y="223"/>
                    <a:pt x="179" y="232"/>
                    <a:pt x="165" y="238"/>
                  </a:cubicBezTo>
                  <a:cubicBezTo>
                    <a:pt x="150" y="244"/>
                    <a:pt x="134" y="247"/>
                    <a:pt x="116" y="247"/>
                  </a:cubicBezTo>
                  <a:cubicBezTo>
                    <a:pt x="97" y="247"/>
                    <a:pt x="81" y="244"/>
                    <a:pt x="66" y="238"/>
                  </a:cubicBezTo>
                  <a:cubicBezTo>
                    <a:pt x="52" y="232"/>
                    <a:pt x="40" y="223"/>
                    <a:pt x="30" y="213"/>
                  </a:cubicBezTo>
                  <a:cubicBezTo>
                    <a:pt x="20" y="202"/>
                    <a:pt x="12" y="189"/>
                    <a:pt x="7" y="173"/>
                  </a:cubicBezTo>
                  <a:cubicBezTo>
                    <a:pt x="2" y="158"/>
                    <a:pt x="0" y="142"/>
                    <a:pt x="0" y="123"/>
                  </a:cubicBezTo>
                  <a:cubicBezTo>
                    <a:pt x="0" y="105"/>
                    <a:pt x="2" y="89"/>
                    <a:pt x="7" y="73"/>
                  </a:cubicBezTo>
                  <a:cubicBezTo>
                    <a:pt x="12" y="58"/>
                    <a:pt x="20" y="45"/>
                    <a:pt x="30" y="34"/>
                  </a:cubicBezTo>
                  <a:cubicBezTo>
                    <a:pt x="40" y="23"/>
                    <a:pt x="52" y="15"/>
                    <a:pt x="66" y="9"/>
                  </a:cubicBezTo>
                  <a:cubicBezTo>
                    <a:pt x="81" y="3"/>
                    <a:pt x="97" y="0"/>
                    <a:pt x="116" y="0"/>
                  </a:cubicBezTo>
                  <a:cubicBezTo>
                    <a:pt x="134" y="0"/>
                    <a:pt x="150" y="3"/>
                    <a:pt x="165" y="9"/>
                  </a:cubicBezTo>
                  <a:cubicBezTo>
                    <a:pt x="179" y="15"/>
                    <a:pt x="192" y="23"/>
                    <a:pt x="201" y="34"/>
                  </a:cubicBezTo>
                  <a:cubicBezTo>
                    <a:pt x="211" y="45"/>
                    <a:pt x="219" y="58"/>
                    <a:pt x="224" y="73"/>
                  </a:cubicBezTo>
                  <a:cubicBezTo>
                    <a:pt x="229" y="89"/>
                    <a:pt x="232" y="105"/>
                    <a:pt x="232" y="123"/>
                  </a:cubicBezTo>
                  <a:close/>
                  <a:moveTo>
                    <a:pt x="187" y="123"/>
                  </a:moveTo>
                  <a:cubicBezTo>
                    <a:pt x="187" y="109"/>
                    <a:pt x="185" y="96"/>
                    <a:pt x="181" y="85"/>
                  </a:cubicBezTo>
                  <a:cubicBezTo>
                    <a:pt x="178" y="75"/>
                    <a:pt x="173" y="66"/>
                    <a:pt x="167" y="58"/>
                  </a:cubicBezTo>
                  <a:cubicBezTo>
                    <a:pt x="160" y="51"/>
                    <a:pt x="153" y="46"/>
                    <a:pt x="144" y="42"/>
                  </a:cubicBezTo>
                  <a:cubicBezTo>
                    <a:pt x="135" y="38"/>
                    <a:pt x="126" y="37"/>
                    <a:pt x="116" y="37"/>
                  </a:cubicBezTo>
                  <a:cubicBezTo>
                    <a:pt x="105" y="37"/>
                    <a:pt x="96" y="38"/>
                    <a:pt x="87" y="42"/>
                  </a:cubicBezTo>
                  <a:cubicBezTo>
                    <a:pt x="78" y="46"/>
                    <a:pt x="71" y="51"/>
                    <a:pt x="65" y="58"/>
                  </a:cubicBezTo>
                  <a:cubicBezTo>
                    <a:pt x="58" y="66"/>
                    <a:pt x="53" y="75"/>
                    <a:pt x="50" y="85"/>
                  </a:cubicBezTo>
                  <a:cubicBezTo>
                    <a:pt x="46" y="96"/>
                    <a:pt x="45" y="109"/>
                    <a:pt x="45" y="123"/>
                  </a:cubicBezTo>
                  <a:cubicBezTo>
                    <a:pt x="45" y="138"/>
                    <a:pt x="46" y="151"/>
                    <a:pt x="50" y="161"/>
                  </a:cubicBezTo>
                  <a:cubicBezTo>
                    <a:pt x="53" y="172"/>
                    <a:pt x="58" y="181"/>
                    <a:pt x="65" y="189"/>
                  </a:cubicBezTo>
                  <a:cubicBezTo>
                    <a:pt x="71" y="196"/>
                    <a:pt x="78" y="201"/>
                    <a:pt x="87" y="205"/>
                  </a:cubicBezTo>
                  <a:cubicBezTo>
                    <a:pt x="96" y="208"/>
                    <a:pt x="105" y="210"/>
                    <a:pt x="116" y="210"/>
                  </a:cubicBezTo>
                  <a:cubicBezTo>
                    <a:pt x="126" y="210"/>
                    <a:pt x="135" y="208"/>
                    <a:pt x="144" y="205"/>
                  </a:cubicBezTo>
                  <a:cubicBezTo>
                    <a:pt x="153" y="201"/>
                    <a:pt x="160" y="196"/>
                    <a:pt x="167" y="189"/>
                  </a:cubicBezTo>
                  <a:cubicBezTo>
                    <a:pt x="173" y="181"/>
                    <a:pt x="178" y="172"/>
                    <a:pt x="181" y="161"/>
                  </a:cubicBezTo>
                  <a:cubicBezTo>
                    <a:pt x="185" y="151"/>
                    <a:pt x="187" y="138"/>
                    <a:pt x="187" y="123"/>
                  </a:cubicBezTo>
                  <a:close/>
                </a:path>
              </a:pathLst>
            </a:cu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807" name="Freeform 131"/>
            <p:cNvSpPr>
              <a:spLocks/>
            </p:cNvSpPr>
            <p:nvPr/>
          </p:nvSpPr>
          <p:spPr bwMode="auto">
            <a:xfrm>
              <a:off x="6162675" y="3746500"/>
              <a:ext cx="107950" cy="131763"/>
            </a:xfrm>
            <a:custGeom>
              <a:avLst/>
              <a:gdLst>
                <a:gd name="T0" fmla="*/ 42 w 68"/>
                <a:gd name="T1" fmla="*/ 83 h 83"/>
                <a:gd name="T2" fmla="*/ 27 w 68"/>
                <a:gd name="T3" fmla="*/ 83 h 83"/>
                <a:gd name="T4" fmla="*/ 27 w 68"/>
                <a:gd name="T5" fmla="*/ 13 h 83"/>
                <a:gd name="T6" fmla="*/ 0 w 68"/>
                <a:gd name="T7" fmla="*/ 13 h 83"/>
                <a:gd name="T8" fmla="*/ 0 w 68"/>
                <a:gd name="T9" fmla="*/ 0 h 83"/>
                <a:gd name="T10" fmla="*/ 68 w 68"/>
                <a:gd name="T11" fmla="*/ 0 h 83"/>
                <a:gd name="T12" fmla="*/ 68 w 68"/>
                <a:gd name="T13" fmla="*/ 13 h 83"/>
                <a:gd name="T14" fmla="*/ 42 w 68"/>
                <a:gd name="T15" fmla="*/ 13 h 83"/>
                <a:gd name="T16" fmla="*/ 42 w 68"/>
                <a:gd name="T17" fmla="*/ 8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83">
                  <a:moveTo>
                    <a:pt x="42" y="83"/>
                  </a:moveTo>
                  <a:lnTo>
                    <a:pt x="27" y="83"/>
                  </a:lnTo>
                  <a:lnTo>
                    <a:pt x="27" y="13"/>
                  </a:lnTo>
                  <a:lnTo>
                    <a:pt x="0" y="13"/>
                  </a:lnTo>
                  <a:lnTo>
                    <a:pt x="0" y="0"/>
                  </a:lnTo>
                  <a:lnTo>
                    <a:pt x="68" y="0"/>
                  </a:lnTo>
                  <a:lnTo>
                    <a:pt x="68" y="13"/>
                  </a:lnTo>
                  <a:lnTo>
                    <a:pt x="42" y="13"/>
                  </a:lnTo>
                  <a:lnTo>
                    <a:pt x="42" y="83"/>
                  </a:lnTo>
                  <a:close/>
                </a:path>
              </a:pathLst>
            </a:cu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grpSp>
      <p:pic>
        <p:nvPicPr>
          <p:cNvPr id="819" name="Obrázek 818" hidden="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2478" y="3383432"/>
            <a:ext cx="1147645" cy="291496"/>
          </a:xfrm>
          <a:prstGeom prst="rect">
            <a:avLst/>
          </a:prstGeom>
        </p:spPr>
      </p:pic>
      <p:pic>
        <p:nvPicPr>
          <p:cNvPr id="826" name="Obrázek 825" hidden="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26534" y="3395624"/>
            <a:ext cx="682292" cy="646318"/>
          </a:xfrm>
          <a:prstGeom prst="rect">
            <a:avLst/>
          </a:prstGeom>
        </p:spPr>
      </p:pic>
      <p:sp>
        <p:nvSpPr>
          <p:cNvPr id="116" name="Freeform 13"/>
          <p:cNvSpPr>
            <a:spLocks/>
          </p:cNvSpPr>
          <p:nvPr/>
        </p:nvSpPr>
        <p:spPr bwMode="auto">
          <a:xfrm>
            <a:off x="11014676" y="6069525"/>
            <a:ext cx="558800" cy="530984"/>
          </a:xfrm>
          <a:custGeom>
            <a:avLst/>
            <a:gdLst>
              <a:gd name="T0" fmla="*/ 371 w 859"/>
              <a:gd name="T1" fmla="*/ 765 h 816"/>
              <a:gd name="T2" fmla="*/ 0 w 859"/>
              <a:gd name="T3" fmla="*/ 382 h 816"/>
              <a:gd name="T4" fmla="*/ 371 w 859"/>
              <a:gd name="T5" fmla="*/ 0 h 816"/>
              <a:gd name="T6" fmla="*/ 371 w 859"/>
              <a:gd name="T7" fmla="*/ 216 h 816"/>
              <a:gd name="T8" fmla="*/ 859 w 859"/>
              <a:gd name="T9" fmla="*/ 816 h 816"/>
              <a:gd name="T10" fmla="*/ 371 w 859"/>
              <a:gd name="T11" fmla="*/ 547 h 816"/>
              <a:gd name="T12" fmla="*/ 371 w 859"/>
              <a:gd name="T13" fmla="*/ 765 h 816"/>
            </a:gdLst>
            <a:ahLst/>
            <a:cxnLst>
              <a:cxn ang="0">
                <a:pos x="T0" y="T1"/>
              </a:cxn>
              <a:cxn ang="0">
                <a:pos x="T2" y="T3"/>
              </a:cxn>
              <a:cxn ang="0">
                <a:pos x="T4" y="T5"/>
              </a:cxn>
              <a:cxn ang="0">
                <a:pos x="T6" y="T7"/>
              </a:cxn>
              <a:cxn ang="0">
                <a:pos x="T8" y="T9"/>
              </a:cxn>
              <a:cxn ang="0">
                <a:pos x="T10" y="T11"/>
              </a:cxn>
              <a:cxn ang="0">
                <a:pos x="T12" y="T13"/>
              </a:cxn>
            </a:cxnLst>
            <a:rect l="0" t="0" r="r" b="b"/>
            <a:pathLst>
              <a:path w="859" h="816">
                <a:moveTo>
                  <a:pt x="371" y="765"/>
                </a:moveTo>
                <a:cubicBezTo>
                  <a:pt x="0" y="382"/>
                  <a:pt x="0" y="382"/>
                  <a:pt x="0" y="382"/>
                </a:cubicBezTo>
                <a:cubicBezTo>
                  <a:pt x="371" y="0"/>
                  <a:pt x="371" y="0"/>
                  <a:pt x="371" y="0"/>
                </a:cubicBezTo>
                <a:cubicBezTo>
                  <a:pt x="371" y="216"/>
                  <a:pt x="371" y="216"/>
                  <a:pt x="371" y="216"/>
                </a:cubicBezTo>
                <a:cubicBezTo>
                  <a:pt x="586" y="216"/>
                  <a:pt x="859" y="321"/>
                  <a:pt x="859" y="816"/>
                </a:cubicBezTo>
                <a:cubicBezTo>
                  <a:pt x="771" y="516"/>
                  <a:pt x="398" y="547"/>
                  <a:pt x="371" y="547"/>
                </a:cubicBezTo>
                <a:lnTo>
                  <a:pt x="371" y="765"/>
                </a:lnTo>
                <a:close/>
              </a:path>
            </a:pathLst>
          </a:custGeom>
          <a:gradFill>
            <a:gsLst>
              <a:gs pos="0">
                <a:schemeClr val="bg2"/>
              </a:gs>
              <a:gs pos="100000">
                <a:schemeClr val="tx2"/>
              </a:gs>
            </a:gsLst>
            <a:lin ang="10800000" scaled="1"/>
          </a:gradFill>
          <a:ln>
            <a:noFill/>
          </a:ln>
        </p:spPr>
        <p:txBody>
          <a:bodyPr vert="horz" wrap="square" lIns="91440" tIns="45720" rIns="91440" bIns="45720" numCol="1" anchor="t" anchorCtr="0" compatLnSpc="1">
            <a:prstTxWarp prst="textNoShape">
              <a:avLst/>
            </a:prstTxWarp>
          </a:bodyPr>
          <a:lstStyle/>
          <a:p>
            <a:endParaRPr lang="en-GB" dirty="0"/>
          </a:p>
        </p:txBody>
      </p:sp>
      <p:grpSp>
        <p:nvGrpSpPr>
          <p:cNvPr id="119" name="Skupina 118"/>
          <p:cNvGrpSpPr/>
          <p:nvPr/>
        </p:nvGrpSpPr>
        <p:grpSpPr>
          <a:xfrm>
            <a:off x="672096" y="1257773"/>
            <a:ext cx="8714602" cy="5008837"/>
            <a:chOff x="2449513" y="2990850"/>
            <a:chExt cx="5372100" cy="3087688"/>
          </a:xfrm>
        </p:grpSpPr>
        <p:sp>
          <p:nvSpPr>
            <p:cNvPr id="120" name="AutoShape 3"/>
            <p:cNvSpPr>
              <a:spLocks noChangeAspect="1" noChangeArrowheads="1" noTextEdit="1"/>
            </p:cNvSpPr>
            <p:nvPr/>
          </p:nvSpPr>
          <p:spPr bwMode="auto">
            <a:xfrm>
              <a:off x="2454275" y="3000375"/>
              <a:ext cx="5365750" cy="307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21" name="Freeform 5"/>
            <p:cNvSpPr>
              <a:spLocks/>
            </p:cNvSpPr>
            <p:nvPr/>
          </p:nvSpPr>
          <p:spPr bwMode="auto">
            <a:xfrm>
              <a:off x="2449513" y="2990850"/>
              <a:ext cx="5372100" cy="3087688"/>
            </a:xfrm>
            <a:custGeom>
              <a:avLst/>
              <a:gdLst>
                <a:gd name="T0" fmla="*/ 1997 w 2899"/>
                <a:gd name="T1" fmla="*/ 604 h 1665"/>
                <a:gd name="T2" fmla="*/ 1893 w 2899"/>
                <a:gd name="T3" fmla="*/ 541 h 1665"/>
                <a:gd name="T4" fmla="*/ 1774 w 2899"/>
                <a:gd name="T5" fmla="*/ 436 h 1665"/>
                <a:gd name="T6" fmla="*/ 1833 w 2899"/>
                <a:gd name="T7" fmla="*/ 353 h 1665"/>
                <a:gd name="T8" fmla="*/ 1750 w 2899"/>
                <a:gd name="T9" fmla="*/ 284 h 1665"/>
                <a:gd name="T10" fmla="*/ 1652 w 2899"/>
                <a:gd name="T11" fmla="*/ 246 h 1665"/>
                <a:gd name="T12" fmla="*/ 1494 w 2899"/>
                <a:gd name="T13" fmla="*/ 191 h 1665"/>
                <a:gd name="T14" fmla="*/ 1364 w 2899"/>
                <a:gd name="T15" fmla="*/ 125 h 1665"/>
                <a:gd name="T16" fmla="*/ 1284 w 2899"/>
                <a:gd name="T17" fmla="*/ 44 h 1665"/>
                <a:gd name="T18" fmla="*/ 1240 w 2899"/>
                <a:gd name="T19" fmla="*/ 119 h 1665"/>
                <a:gd name="T20" fmla="*/ 1103 w 2899"/>
                <a:gd name="T21" fmla="*/ 144 h 1665"/>
                <a:gd name="T22" fmla="*/ 1040 w 2899"/>
                <a:gd name="T23" fmla="*/ 29 h 1665"/>
                <a:gd name="T24" fmla="*/ 929 w 2899"/>
                <a:gd name="T25" fmla="*/ 49 h 1665"/>
                <a:gd name="T26" fmla="*/ 937 w 2899"/>
                <a:gd name="T27" fmla="*/ 113 h 1665"/>
                <a:gd name="T28" fmla="*/ 777 w 2899"/>
                <a:gd name="T29" fmla="*/ 183 h 1665"/>
                <a:gd name="T30" fmla="*/ 641 w 2899"/>
                <a:gd name="T31" fmla="*/ 226 h 1665"/>
                <a:gd name="T32" fmla="*/ 551 w 2899"/>
                <a:gd name="T33" fmla="*/ 287 h 1665"/>
                <a:gd name="T34" fmla="*/ 450 w 2899"/>
                <a:gd name="T35" fmla="*/ 353 h 1665"/>
                <a:gd name="T36" fmla="*/ 317 w 2899"/>
                <a:gd name="T37" fmla="*/ 389 h 1665"/>
                <a:gd name="T38" fmla="*/ 170 w 2899"/>
                <a:gd name="T39" fmla="*/ 443 h 1665"/>
                <a:gd name="T40" fmla="*/ 83 w 2899"/>
                <a:gd name="T41" fmla="*/ 563 h 1665"/>
                <a:gd name="T42" fmla="*/ 14 w 2899"/>
                <a:gd name="T43" fmla="*/ 474 h 1665"/>
                <a:gd name="T44" fmla="*/ 51 w 2899"/>
                <a:gd name="T45" fmla="*/ 613 h 1665"/>
                <a:gd name="T46" fmla="*/ 163 w 2899"/>
                <a:gd name="T47" fmla="*/ 710 h 1665"/>
                <a:gd name="T48" fmla="*/ 124 w 2899"/>
                <a:gd name="T49" fmla="*/ 862 h 1665"/>
                <a:gd name="T50" fmla="*/ 204 w 2899"/>
                <a:gd name="T51" fmla="*/ 1000 h 1665"/>
                <a:gd name="T52" fmla="*/ 297 w 2899"/>
                <a:gd name="T53" fmla="*/ 1128 h 1665"/>
                <a:gd name="T54" fmla="*/ 413 w 2899"/>
                <a:gd name="T55" fmla="*/ 1208 h 1665"/>
                <a:gd name="T56" fmla="*/ 538 w 2899"/>
                <a:gd name="T57" fmla="*/ 1331 h 1665"/>
                <a:gd name="T58" fmla="*/ 637 w 2899"/>
                <a:gd name="T59" fmla="*/ 1398 h 1665"/>
                <a:gd name="T60" fmla="*/ 728 w 2899"/>
                <a:gd name="T61" fmla="*/ 1515 h 1665"/>
                <a:gd name="T62" fmla="*/ 819 w 2899"/>
                <a:gd name="T63" fmla="*/ 1615 h 1665"/>
                <a:gd name="T64" fmla="*/ 959 w 2899"/>
                <a:gd name="T65" fmla="*/ 1650 h 1665"/>
                <a:gd name="T66" fmla="*/ 1048 w 2899"/>
                <a:gd name="T67" fmla="*/ 1631 h 1665"/>
                <a:gd name="T68" fmla="*/ 1142 w 2899"/>
                <a:gd name="T69" fmla="*/ 1556 h 1665"/>
                <a:gd name="T70" fmla="*/ 1230 w 2899"/>
                <a:gd name="T71" fmla="*/ 1474 h 1665"/>
                <a:gd name="T72" fmla="*/ 1297 w 2899"/>
                <a:gd name="T73" fmla="*/ 1370 h 1665"/>
                <a:gd name="T74" fmla="*/ 1415 w 2899"/>
                <a:gd name="T75" fmla="*/ 1391 h 1665"/>
                <a:gd name="T76" fmla="*/ 1596 w 2899"/>
                <a:gd name="T77" fmla="*/ 1451 h 1665"/>
                <a:gd name="T78" fmla="*/ 1671 w 2899"/>
                <a:gd name="T79" fmla="*/ 1506 h 1665"/>
                <a:gd name="T80" fmla="*/ 1869 w 2899"/>
                <a:gd name="T81" fmla="*/ 1509 h 1665"/>
                <a:gd name="T82" fmla="*/ 2007 w 2899"/>
                <a:gd name="T83" fmla="*/ 1540 h 1665"/>
                <a:gd name="T84" fmla="*/ 2103 w 2899"/>
                <a:gd name="T85" fmla="*/ 1587 h 1665"/>
                <a:gd name="T86" fmla="*/ 2191 w 2899"/>
                <a:gd name="T87" fmla="*/ 1439 h 1665"/>
                <a:gd name="T88" fmla="*/ 2338 w 2899"/>
                <a:gd name="T89" fmla="*/ 1467 h 1665"/>
                <a:gd name="T90" fmla="*/ 2497 w 2899"/>
                <a:gd name="T91" fmla="*/ 1386 h 1665"/>
                <a:gd name="T92" fmla="*/ 2588 w 2899"/>
                <a:gd name="T93" fmla="*/ 1247 h 1665"/>
                <a:gd name="T94" fmla="*/ 2695 w 2899"/>
                <a:gd name="T95" fmla="*/ 1115 h 1665"/>
                <a:gd name="T96" fmla="*/ 2782 w 2899"/>
                <a:gd name="T97" fmla="*/ 990 h 1665"/>
                <a:gd name="T98" fmla="*/ 2885 w 2899"/>
                <a:gd name="T99" fmla="*/ 926 h 1665"/>
                <a:gd name="T100" fmla="*/ 2774 w 2899"/>
                <a:gd name="T101" fmla="*/ 794 h 1665"/>
                <a:gd name="T102" fmla="*/ 2709 w 2899"/>
                <a:gd name="T103" fmla="*/ 720 h 1665"/>
                <a:gd name="T104" fmla="*/ 2591 w 2899"/>
                <a:gd name="T105" fmla="*/ 683 h 1665"/>
                <a:gd name="T106" fmla="*/ 2505 w 2899"/>
                <a:gd name="T107" fmla="*/ 675 h 1665"/>
                <a:gd name="T108" fmla="*/ 2386 w 2899"/>
                <a:gd name="T109" fmla="*/ 607 h 1665"/>
                <a:gd name="T110" fmla="*/ 2401 w 2899"/>
                <a:gd name="T111" fmla="*/ 500 h 1665"/>
                <a:gd name="T112" fmla="*/ 2271 w 2899"/>
                <a:gd name="T113" fmla="*/ 508 h 1665"/>
                <a:gd name="T114" fmla="*/ 2134 w 2899"/>
                <a:gd name="T115" fmla="*/ 429 h 1665"/>
                <a:gd name="T116" fmla="*/ 2064 w 2899"/>
                <a:gd name="T117" fmla="*/ 480 h 16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99" h="1665">
                  <a:moveTo>
                    <a:pt x="2099" y="548"/>
                  </a:moveTo>
                  <a:cubicBezTo>
                    <a:pt x="2099" y="553"/>
                    <a:pt x="2089" y="552"/>
                    <a:pt x="2089" y="545"/>
                  </a:cubicBezTo>
                  <a:cubicBezTo>
                    <a:pt x="2090" y="541"/>
                    <a:pt x="2084" y="539"/>
                    <a:pt x="2084" y="534"/>
                  </a:cubicBezTo>
                  <a:cubicBezTo>
                    <a:pt x="2083" y="527"/>
                    <a:pt x="2075" y="535"/>
                    <a:pt x="2076" y="540"/>
                  </a:cubicBezTo>
                  <a:cubicBezTo>
                    <a:pt x="2078" y="549"/>
                    <a:pt x="2067" y="548"/>
                    <a:pt x="2062" y="546"/>
                  </a:cubicBezTo>
                  <a:cubicBezTo>
                    <a:pt x="2055" y="542"/>
                    <a:pt x="2050" y="548"/>
                    <a:pt x="2045" y="552"/>
                  </a:cubicBezTo>
                  <a:cubicBezTo>
                    <a:pt x="2040" y="555"/>
                    <a:pt x="2047" y="562"/>
                    <a:pt x="2040" y="564"/>
                  </a:cubicBezTo>
                  <a:cubicBezTo>
                    <a:pt x="2032" y="566"/>
                    <a:pt x="2031" y="554"/>
                    <a:pt x="2025" y="559"/>
                  </a:cubicBezTo>
                  <a:cubicBezTo>
                    <a:pt x="2021" y="563"/>
                    <a:pt x="2016" y="567"/>
                    <a:pt x="2011" y="571"/>
                  </a:cubicBezTo>
                  <a:cubicBezTo>
                    <a:pt x="2007" y="576"/>
                    <a:pt x="2008" y="583"/>
                    <a:pt x="2005" y="589"/>
                  </a:cubicBezTo>
                  <a:cubicBezTo>
                    <a:pt x="2003" y="594"/>
                    <a:pt x="2002" y="600"/>
                    <a:pt x="1997" y="604"/>
                  </a:cubicBezTo>
                  <a:cubicBezTo>
                    <a:pt x="1992" y="608"/>
                    <a:pt x="1985" y="610"/>
                    <a:pt x="1982" y="616"/>
                  </a:cubicBezTo>
                  <a:cubicBezTo>
                    <a:pt x="1980" y="621"/>
                    <a:pt x="1979" y="625"/>
                    <a:pt x="1973" y="627"/>
                  </a:cubicBezTo>
                  <a:cubicBezTo>
                    <a:pt x="1966" y="630"/>
                    <a:pt x="1958" y="630"/>
                    <a:pt x="1952" y="627"/>
                  </a:cubicBezTo>
                  <a:cubicBezTo>
                    <a:pt x="1945" y="624"/>
                    <a:pt x="1937" y="625"/>
                    <a:pt x="1932" y="618"/>
                  </a:cubicBezTo>
                  <a:cubicBezTo>
                    <a:pt x="1928" y="614"/>
                    <a:pt x="1926" y="607"/>
                    <a:pt x="1920" y="605"/>
                  </a:cubicBezTo>
                  <a:cubicBezTo>
                    <a:pt x="1917" y="603"/>
                    <a:pt x="1915" y="602"/>
                    <a:pt x="1916" y="598"/>
                  </a:cubicBezTo>
                  <a:cubicBezTo>
                    <a:pt x="1918" y="593"/>
                    <a:pt x="1905" y="591"/>
                    <a:pt x="1905" y="585"/>
                  </a:cubicBezTo>
                  <a:cubicBezTo>
                    <a:pt x="1905" y="581"/>
                    <a:pt x="1906" y="580"/>
                    <a:pt x="1905" y="576"/>
                  </a:cubicBezTo>
                  <a:cubicBezTo>
                    <a:pt x="1904" y="572"/>
                    <a:pt x="1904" y="565"/>
                    <a:pt x="1907" y="560"/>
                  </a:cubicBezTo>
                  <a:cubicBezTo>
                    <a:pt x="1908" y="558"/>
                    <a:pt x="1906" y="554"/>
                    <a:pt x="1904" y="552"/>
                  </a:cubicBezTo>
                  <a:cubicBezTo>
                    <a:pt x="1902" y="548"/>
                    <a:pt x="1900" y="541"/>
                    <a:pt x="1893" y="541"/>
                  </a:cubicBezTo>
                  <a:cubicBezTo>
                    <a:pt x="1887" y="540"/>
                    <a:pt x="1886" y="531"/>
                    <a:pt x="1883" y="527"/>
                  </a:cubicBezTo>
                  <a:cubicBezTo>
                    <a:pt x="1879" y="524"/>
                    <a:pt x="1874" y="520"/>
                    <a:pt x="1870" y="516"/>
                  </a:cubicBezTo>
                  <a:cubicBezTo>
                    <a:pt x="1866" y="510"/>
                    <a:pt x="1864" y="503"/>
                    <a:pt x="1858" y="498"/>
                  </a:cubicBezTo>
                  <a:cubicBezTo>
                    <a:pt x="1853" y="494"/>
                    <a:pt x="1852" y="484"/>
                    <a:pt x="1846" y="484"/>
                  </a:cubicBezTo>
                  <a:cubicBezTo>
                    <a:pt x="1841" y="485"/>
                    <a:pt x="1835" y="491"/>
                    <a:pt x="1831" y="484"/>
                  </a:cubicBezTo>
                  <a:cubicBezTo>
                    <a:pt x="1828" y="479"/>
                    <a:pt x="1824" y="474"/>
                    <a:pt x="1821" y="470"/>
                  </a:cubicBezTo>
                  <a:cubicBezTo>
                    <a:pt x="1818" y="466"/>
                    <a:pt x="1824" y="457"/>
                    <a:pt x="1821" y="452"/>
                  </a:cubicBezTo>
                  <a:cubicBezTo>
                    <a:pt x="1818" y="446"/>
                    <a:pt x="1809" y="452"/>
                    <a:pt x="1804" y="450"/>
                  </a:cubicBezTo>
                  <a:cubicBezTo>
                    <a:pt x="1800" y="449"/>
                    <a:pt x="1795" y="447"/>
                    <a:pt x="1793" y="452"/>
                  </a:cubicBezTo>
                  <a:cubicBezTo>
                    <a:pt x="1792" y="456"/>
                    <a:pt x="1785" y="459"/>
                    <a:pt x="1783" y="453"/>
                  </a:cubicBezTo>
                  <a:cubicBezTo>
                    <a:pt x="1781" y="447"/>
                    <a:pt x="1778" y="441"/>
                    <a:pt x="1774" y="436"/>
                  </a:cubicBezTo>
                  <a:cubicBezTo>
                    <a:pt x="1771" y="432"/>
                    <a:pt x="1767" y="426"/>
                    <a:pt x="1761" y="430"/>
                  </a:cubicBezTo>
                  <a:cubicBezTo>
                    <a:pt x="1754" y="435"/>
                    <a:pt x="1758" y="420"/>
                    <a:pt x="1753" y="416"/>
                  </a:cubicBezTo>
                  <a:cubicBezTo>
                    <a:pt x="1748" y="413"/>
                    <a:pt x="1752" y="400"/>
                    <a:pt x="1757" y="404"/>
                  </a:cubicBezTo>
                  <a:cubicBezTo>
                    <a:pt x="1760" y="406"/>
                    <a:pt x="1764" y="419"/>
                    <a:pt x="1768" y="412"/>
                  </a:cubicBezTo>
                  <a:cubicBezTo>
                    <a:pt x="1771" y="406"/>
                    <a:pt x="1758" y="399"/>
                    <a:pt x="1763" y="395"/>
                  </a:cubicBezTo>
                  <a:cubicBezTo>
                    <a:pt x="1765" y="392"/>
                    <a:pt x="1774" y="396"/>
                    <a:pt x="1773" y="389"/>
                  </a:cubicBezTo>
                  <a:cubicBezTo>
                    <a:pt x="1772" y="380"/>
                    <a:pt x="1784" y="384"/>
                    <a:pt x="1789" y="383"/>
                  </a:cubicBezTo>
                  <a:cubicBezTo>
                    <a:pt x="1793" y="383"/>
                    <a:pt x="1799" y="376"/>
                    <a:pt x="1797" y="372"/>
                  </a:cubicBezTo>
                  <a:cubicBezTo>
                    <a:pt x="1795" y="366"/>
                    <a:pt x="1802" y="364"/>
                    <a:pt x="1805" y="370"/>
                  </a:cubicBezTo>
                  <a:cubicBezTo>
                    <a:pt x="1807" y="375"/>
                    <a:pt x="1818" y="372"/>
                    <a:pt x="1820" y="365"/>
                  </a:cubicBezTo>
                  <a:cubicBezTo>
                    <a:pt x="1821" y="358"/>
                    <a:pt x="1830" y="358"/>
                    <a:pt x="1833" y="353"/>
                  </a:cubicBezTo>
                  <a:cubicBezTo>
                    <a:pt x="1836" y="349"/>
                    <a:pt x="1828" y="340"/>
                    <a:pt x="1837" y="338"/>
                  </a:cubicBezTo>
                  <a:cubicBezTo>
                    <a:pt x="1844" y="336"/>
                    <a:pt x="1833" y="326"/>
                    <a:pt x="1836" y="323"/>
                  </a:cubicBezTo>
                  <a:cubicBezTo>
                    <a:pt x="1840" y="320"/>
                    <a:pt x="1846" y="319"/>
                    <a:pt x="1851" y="317"/>
                  </a:cubicBezTo>
                  <a:cubicBezTo>
                    <a:pt x="1856" y="314"/>
                    <a:pt x="1848" y="308"/>
                    <a:pt x="1847" y="305"/>
                  </a:cubicBezTo>
                  <a:cubicBezTo>
                    <a:pt x="1844" y="299"/>
                    <a:pt x="1839" y="294"/>
                    <a:pt x="1833" y="292"/>
                  </a:cubicBezTo>
                  <a:cubicBezTo>
                    <a:pt x="1827" y="289"/>
                    <a:pt x="1823" y="283"/>
                    <a:pt x="1820" y="277"/>
                  </a:cubicBezTo>
                  <a:cubicBezTo>
                    <a:pt x="1818" y="272"/>
                    <a:pt x="1812" y="272"/>
                    <a:pt x="1810" y="266"/>
                  </a:cubicBezTo>
                  <a:cubicBezTo>
                    <a:pt x="1807" y="258"/>
                    <a:pt x="1797" y="263"/>
                    <a:pt x="1791" y="264"/>
                  </a:cubicBezTo>
                  <a:cubicBezTo>
                    <a:pt x="1785" y="266"/>
                    <a:pt x="1778" y="262"/>
                    <a:pt x="1772" y="260"/>
                  </a:cubicBezTo>
                  <a:cubicBezTo>
                    <a:pt x="1766" y="256"/>
                    <a:pt x="1760" y="261"/>
                    <a:pt x="1758" y="267"/>
                  </a:cubicBezTo>
                  <a:cubicBezTo>
                    <a:pt x="1756" y="273"/>
                    <a:pt x="1757" y="281"/>
                    <a:pt x="1750" y="284"/>
                  </a:cubicBezTo>
                  <a:cubicBezTo>
                    <a:pt x="1743" y="286"/>
                    <a:pt x="1740" y="283"/>
                    <a:pt x="1738" y="278"/>
                  </a:cubicBezTo>
                  <a:cubicBezTo>
                    <a:pt x="1736" y="271"/>
                    <a:pt x="1728" y="270"/>
                    <a:pt x="1722" y="268"/>
                  </a:cubicBezTo>
                  <a:cubicBezTo>
                    <a:pt x="1716" y="265"/>
                    <a:pt x="1709" y="264"/>
                    <a:pt x="1703" y="268"/>
                  </a:cubicBezTo>
                  <a:cubicBezTo>
                    <a:pt x="1698" y="271"/>
                    <a:pt x="1694" y="277"/>
                    <a:pt x="1691" y="282"/>
                  </a:cubicBezTo>
                  <a:cubicBezTo>
                    <a:pt x="1687" y="287"/>
                    <a:pt x="1693" y="298"/>
                    <a:pt x="1684" y="297"/>
                  </a:cubicBezTo>
                  <a:cubicBezTo>
                    <a:pt x="1678" y="297"/>
                    <a:pt x="1678" y="309"/>
                    <a:pt x="1671" y="304"/>
                  </a:cubicBezTo>
                  <a:cubicBezTo>
                    <a:pt x="1667" y="301"/>
                    <a:pt x="1655" y="298"/>
                    <a:pt x="1660" y="294"/>
                  </a:cubicBezTo>
                  <a:cubicBezTo>
                    <a:pt x="1663" y="291"/>
                    <a:pt x="1671" y="290"/>
                    <a:pt x="1672" y="285"/>
                  </a:cubicBezTo>
                  <a:cubicBezTo>
                    <a:pt x="1673" y="283"/>
                    <a:pt x="1668" y="282"/>
                    <a:pt x="1669" y="278"/>
                  </a:cubicBezTo>
                  <a:cubicBezTo>
                    <a:pt x="1670" y="270"/>
                    <a:pt x="1665" y="264"/>
                    <a:pt x="1662" y="257"/>
                  </a:cubicBezTo>
                  <a:cubicBezTo>
                    <a:pt x="1661" y="251"/>
                    <a:pt x="1658" y="248"/>
                    <a:pt x="1652" y="246"/>
                  </a:cubicBezTo>
                  <a:cubicBezTo>
                    <a:pt x="1645" y="245"/>
                    <a:pt x="1639" y="248"/>
                    <a:pt x="1633" y="251"/>
                  </a:cubicBezTo>
                  <a:cubicBezTo>
                    <a:pt x="1628" y="253"/>
                    <a:pt x="1622" y="254"/>
                    <a:pt x="1618" y="258"/>
                  </a:cubicBezTo>
                  <a:cubicBezTo>
                    <a:pt x="1614" y="262"/>
                    <a:pt x="1602" y="260"/>
                    <a:pt x="1605" y="252"/>
                  </a:cubicBezTo>
                  <a:cubicBezTo>
                    <a:pt x="1607" y="245"/>
                    <a:pt x="1602" y="239"/>
                    <a:pt x="1599" y="234"/>
                  </a:cubicBezTo>
                  <a:cubicBezTo>
                    <a:pt x="1595" y="228"/>
                    <a:pt x="1593" y="222"/>
                    <a:pt x="1592" y="214"/>
                  </a:cubicBezTo>
                  <a:cubicBezTo>
                    <a:pt x="1591" y="208"/>
                    <a:pt x="1585" y="200"/>
                    <a:pt x="1578" y="205"/>
                  </a:cubicBezTo>
                  <a:cubicBezTo>
                    <a:pt x="1575" y="207"/>
                    <a:pt x="1574" y="214"/>
                    <a:pt x="1568" y="212"/>
                  </a:cubicBezTo>
                  <a:cubicBezTo>
                    <a:pt x="1561" y="210"/>
                    <a:pt x="1556" y="217"/>
                    <a:pt x="1549" y="216"/>
                  </a:cubicBezTo>
                  <a:cubicBezTo>
                    <a:pt x="1542" y="215"/>
                    <a:pt x="1534" y="218"/>
                    <a:pt x="1531" y="210"/>
                  </a:cubicBezTo>
                  <a:cubicBezTo>
                    <a:pt x="1528" y="203"/>
                    <a:pt x="1520" y="203"/>
                    <a:pt x="1514" y="202"/>
                  </a:cubicBezTo>
                  <a:cubicBezTo>
                    <a:pt x="1506" y="201"/>
                    <a:pt x="1501" y="194"/>
                    <a:pt x="1494" y="191"/>
                  </a:cubicBezTo>
                  <a:cubicBezTo>
                    <a:pt x="1489" y="189"/>
                    <a:pt x="1482" y="192"/>
                    <a:pt x="1477" y="190"/>
                  </a:cubicBezTo>
                  <a:cubicBezTo>
                    <a:pt x="1471" y="187"/>
                    <a:pt x="1463" y="193"/>
                    <a:pt x="1460" y="188"/>
                  </a:cubicBezTo>
                  <a:cubicBezTo>
                    <a:pt x="1455" y="182"/>
                    <a:pt x="1448" y="184"/>
                    <a:pt x="1443" y="179"/>
                  </a:cubicBezTo>
                  <a:cubicBezTo>
                    <a:pt x="1438" y="174"/>
                    <a:pt x="1432" y="171"/>
                    <a:pt x="1426" y="170"/>
                  </a:cubicBezTo>
                  <a:cubicBezTo>
                    <a:pt x="1418" y="168"/>
                    <a:pt x="1417" y="179"/>
                    <a:pt x="1414" y="184"/>
                  </a:cubicBezTo>
                  <a:cubicBezTo>
                    <a:pt x="1410" y="189"/>
                    <a:pt x="1400" y="194"/>
                    <a:pt x="1399" y="186"/>
                  </a:cubicBezTo>
                  <a:cubicBezTo>
                    <a:pt x="1399" y="181"/>
                    <a:pt x="1394" y="176"/>
                    <a:pt x="1396" y="174"/>
                  </a:cubicBezTo>
                  <a:cubicBezTo>
                    <a:pt x="1400" y="170"/>
                    <a:pt x="1400" y="165"/>
                    <a:pt x="1400" y="161"/>
                  </a:cubicBezTo>
                  <a:cubicBezTo>
                    <a:pt x="1400" y="157"/>
                    <a:pt x="1398" y="151"/>
                    <a:pt x="1393" y="147"/>
                  </a:cubicBezTo>
                  <a:cubicBezTo>
                    <a:pt x="1389" y="142"/>
                    <a:pt x="1384" y="138"/>
                    <a:pt x="1378" y="137"/>
                  </a:cubicBezTo>
                  <a:cubicBezTo>
                    <a:pt x="1371" y="136"/>
                    <a:pt x="1368" y="130"/>
                    <a:pt x="1364" y="125"/>
                  </a:cubicBezTo>
                  <a:cubicBezTo>
                    <a:pt x="1361" y="119"/>
                    <a:pt x="1357" y="113"/>
                    <a:pt x="1358" y="106"/>
                  </a:cubicBezTo>
                  <a:cubicBezTo>
                    <a:pt x="1358" y="100"/>
                    <a:pt x="1351" y="92"/>
                    <a:pt x="1355" y="87"/>
                  </a:cubicBezTo>
                  <a:cubicBezTo>
                    <a:pt x="1358" y="83"/>
                    <a:pt x="1368" y="78"/>
                    <a:pt x="1365" y="72"/>
                  </a:cubicBezTo>
                  <a:cubicBezTo>
                    <a:pt x="1362" y="68"/>
                    <a:pt x="1357" y="67"/>
                    <a:pt x="1358" y="61"/>
                  </a:cubicBezTo>
                  <a:cubicBezTo>
                    <a:pt x="1360" y="53"/>
                    <a:pt x="1347" y="59"/>
                    <a:pt x="1345" y="53"/>
                  </a:cubicBezTo>
                  <a:cubicBezTo>
                    <a:pt x="1343" y="49"/>
                    <a:pt x="1346" y="42"/>
                    <a:pt x="1339" y="45"/>
                  </a:cubicBezTo>
                  <a:cubicBezTo>
                    <a:pt x="1334" y="47"/>
                    <a:pt x="1330" y="50"/>
                    <a:pt x="1326" y="55"/>
                  </a:cubicBezTo>
                  <a:cubicBezTo>
                    <a:pt x="1322" y="60"/>
                    <a:pt x="1315" y="49"/>
                    <a:pt x="1317" y="42"/>
                  </a:cubicBezTo>
                  <a:cubicBezTo>
                    <a:pt x="1319" y="36"/>
                    <a:pt x="1316" y="30"/>
                    <a:pt x="1308" y="34"/>
                  </a:cubicBezTo>
                  <a:cubicBezTo>
                    <a:pt x="1302" y="37"/>
                    <a:pt x="1302" y="47"/>
                    <a:pt x="1297" y="48"/>
                  </a:cubicBezTo>
                  <a:cubicBezTo>
                    <a:pt x="1293" y="48"/>
                    <a:pt x="1284" y="53"/>
                    <a:pt x="1284" y="44"/>
                  </a:cubicBezTo>
                  <a:cubicBezTo>
                    <a:pt x="1284" y="41"/>
                    <a:pt x="1290" y="38"/>
                    <a:pt x="1284" y="36"/>
                  </a:cubicBezTo>
                  <a:cubicBezTo>
                    <a:pt x="1278" y="34"/>
                    <a:pt x="1270" y="34"/>
                    <a:pt x="1263" y="35"/>
                  </a:cubicBezTo>
                  <a:cubicBezTo>
                    <a:pt x="1257" y="35"/>
                    <a:pt x="1254" y="23"/>
                    <a:pt x="1250" y="29"/>
                  </a:cubicBezTo>
                  <a:cubicBezTo>
                    <a:pt x="1246" y="34"/>
                    <a:pt x="1242" y="36"/>
                    <a:pt x="1236" y="39"/>
                  </a:cubicBezTo>
                  <a:cubicBezTo>
                    <a:pt x="1232" y="41"/>
                    <a:pt x="1229" y="49"/>
                    <a:pt x="1233" y="54"/>
                  </a:cubicBezTo>
                  <a:cubicBezTo>
                    <a:pt x="1237" y="58"/>
                    <a:pt x="1240" y="55"/>
                    <a:pt x="1244" y="54"/>
                  </a:cubicBezTo>
                  <a:cubicBezTo>
                    <a:pt x="1247" y="52"/>
                    <a:pt x="1249" y="61"/>
                    <a:pt x="1251" y="65"/>
                  </a:cubicBezTo>
                  <a:cubicBezTo>
                    <a:pt x="1252" y="68"/>
                    <a:pt x="1244" y="68"/>
                    <a:pt x="1248" y="73"/>
                  </a:cubicBezTo>
                  <a:cubicBezTo>
                    <a:pt x="1252" y="79"/>
                    <a:pt x="1246" y="86"/>
                    <a:pt x="1242" y="91"/>
                  </a:cubicBezTo>
                  <a:cubicBezTo>
                    <a:pt x="1237" y="96"/>
                    <a:pt x="1242" y="100"/>
                    <a:pt x="1244" y="104"/>
                  </a:cubicBezTo>
                  <a:cubicBezTo>
                    <a:pt x="1245" y="110"/>
                    <a:pt x="1236" y="112"/>
                    <a:pt x="1240" y="119"/>
                  </a:cubicBezTo>
                  <a:cubicBezTo>
                    <a:pt x="1243" y="122"/>
                    <a:pt x="1246" y="133"/>
                    <a:pt x="1238" y="131"/>
                  </a:cubicBezTo>
                  <a:cubicBezTo>
                    <a:pt x="1231" y="130"/>
                    <a:pt x="1225" y="136"/>
                    <a:pt x="1218" y="132"/>
                  </a:cubicBezTo>
                  <a:cubicBezTo>
                    <a:pt x="1213" y="130"/>
                    <a:pt x="1206" y="124"/>
                    <a:pt x="1202" y="128"/>
                  </a:cubicBezTo>
                  <a:cubicBezTo>
                    <a:pt x="1197" y="132"/>
                    <a:pt x="1191" y="124"/>
                    <a:pt x="1187" y="125"/>
                  </a:cubicBezTo>
                  <a:cubicBezTo>
                    <a:pt x="1182" y="125"/>
                    <a:pt x="1178" y="128"/>
                    <a:pt x="1173" y="126"/>
                  </a:cubicBezTo>
                  <a:cubicBezTo>
                    <a:pt x="1167" y="123"/>
                    <a:pt x="1169" y="129"/>
                    <a:pt x="1168" y="132"/>
                  </a:cubicBezTo>
                  <a:cubicBezTo>
                    <a:pt x="1166" y="138"/>
                    <a:pt x="1160" y="143"/>
                    <a:pt x="1160" y="150"/>
                  </a:cubicBezTo>
                  <a:cubicBezTo>
                    <a:pt x="1161" y="157"/>
                    <a:pt x="1154" y="163"/>
                    <a:pt x="1147" y="162"/>
                  </a:cubicBezTo>
                  <a:cubicBezTo>
                    <a:pt x="1141" y="160"/>
                    <a:pt x="1135" y="155"/>
                    <a:pt x="1128" y="160"/>
                  </a:cubicBezTo>
                  <a:cubicBezTo>
                    <a:pt x="1120" y="165"/>
                    <a:pt x="1127" y="147"/>
                    <a:pt x="1117" y="148"/>
                  </a:cubicBezTo>
                  <a:cubicBezTo>
                    <a:pt x="1112" y="149"/>
                    <a:pt x="1107" y="148"/>
                    <a:pt x="1103" y="144"/>
                  </a:cubicBezTo>
                  <a:cubicBezTo>
                    <a:pt x="1099" y="140"/>
                    <a:pt x="1093" y="141"/>
                    <a:pt x="1087" y="139"/>
                  </a:cubicBezTo>
                  <a:cubicBezTo>
                    <a:pt x="1079" y="135"/>
                    <a:pt x="1084" y="128"/>
                    <a:pt x="1085" y="123"/>
                  </a:cubicBezTo>
                  <a:cubicBezTo>
                    <a:pt x="1086" y="117"/>
                    <a:pt x="1090" y="111"/>
                    <a:pt x="1095" y="107"/>
                  </a:cubicBezTo>
                  <a:cubicBezTo>
                    <a:pt x="1100" y="103"/>
                    <a:pt x="1101" y="90"/>
                    <a:pt x="1096" y="87"/>
                  </a:cubicBezTo>
                  <a:cubicBezTo>
                    <a:pt x="1091" y="84"/>
                    <a:pt x="1084" y="91"/>
                    <a:pt x="1079" y="93"/>
                  </a:cubicBezTo>
                  <a:cubicBezTo>
                    <a:pt x="1074" y="95"/>
                    <a:pt x="1063" y="101"/>
                    <a:pt x="1059" y="94"/>
                  </a:cubicBezTo>
                  <a:cubicBezTo>
                    <a:pt x="1056" y="87"/>
                    <a:pt x="1066" y="85"/>
                    <a:pt x="1069" y="79"/>
                  </a:cubicBezTo>
                  <a:cubicBezTo>
                    <a:pt x="1071" y="73"/>
                    <a:pt x="1072" y="66"/>
                    <a:pt x="1073" y="59"/>
                  </a:cubicBezTo>
                  <a:cubicBezTo>
                    <a:pt x="1074" y="50"/>
                    <a:pt x="1065" y="51"/>
                    <a:pt x="1063" y="46"/>
                  </a:cubicBezTo>
                  <a:cubicBezTo>
                    <a:pt x="1060" y="38"/>
                    <a:pt x="1053" y="40"/>
                    <a:pt x="1047" y="39"/>
                  </a:cubicBezTo>
                  <a:cubicBezTo>
                    <a:pt x="1044" y="39"/>
                    <a:pt x="1047" y="29"/>
                    <a:pt x="1040" y="29"/>
                  </a:cubicBezTo>
                  <a:cubicBezTo>
                    <a:pt x="1034" y="29"/>
                    <a:pt x="1029" y="24"/>
                    <a:pt x="1035" y="19"/>
                  </a:cubicBezTo>
                  <a:cubicBezTo>
                    <a:pt x="1040" y="13"/>
                    <a:pt x="1028" y="6"/>
                    <a:pt x="1028" y="15"/>
                  </a:cubicBezTo>
                  <a:cubicBezTo>
                    <a:pt x="1028" y="19"/>
                    <a:pt x="1030" y="31"/>
                    <a:pt x="1024" y="25"/>
                  </a:cubicBezTo>
                  <a:cubicBezTo>
                    <a:pt x="1019" y="22"/>
                    <a:pt x="1012" y="15"/>
                    <a:pt x="1008" y="20"/>
                  </a:cubicBezTo>
                  <a:cubicBezTo>
                    <a:pt x="1003" y="26"/>
                    <a:pt x="995" y="31"/>
                    <a:pt x="989" y="27"/>
                  </a:cubicBezTo>
                  <a:cubicBezTo>
                    <a:pt x="983" y="24"/>
                    <a:pt x="983" y="16"/>
                    <a:pt x="978" y="12"/>
                  </a:cubicBezTo>
                  <a:cubicBezTo>
                    <a:pt x="972" y="8"/>
                    <a:pt x="967" y="21"/>
                    <a:pt x="963" y="14"/>
                  </a:cubicBezTo>
                  <a:cubicBezTo>
                    <a:pt x="959" y="8"/>
                    <a:pt x="950" y="0"/>
                    <a:pt x="946" y="9"/>
                  </a:cubicBezTo>
                  <a:cubicBezTo>
                    <a:pt x="945" y="13"/>
                    <a:pt x="940" y="14"/>
                    <a:pt x="939" y="17"/>
                  </a:cubicBezTo>
                  <a:cubicBezTo>
                    <a:pt x="938" y="21"/>
                    <a:pt x="942" y="31"/>
                    <a:pt x="936" y="35"/>
                  </a:cubicBezTo>
                  <a:cubicBezTo>
                    <a:pt x="931" y="38"/>
                    <a:pt x="929" y="45"/>
                    <a:pt x="929" y="49"/>
                  </a:cubicBezTo>
                  <a:cubicBezTo>
                    <a:pt x="929" y="55"/>
                    <a:pt x="941" y="60"/>
                    <a:pt x="946" y="57"/>
                  </a:cubicBezTo>
                  <a:cubicBezTo>
                    <a:pt x="950" y="55"/>
                    <a:pt x="961" y="48"/>
                    <a:pt x="960" y="57"/>
                  </a:cubicBezTo>
                  <a:cubicBezTo>
                    <a:pt x="960" y="62"/>
                    <a:pt x="946" y="62"/>
                    <a:pt x="951" y="66"/>
                  </a:cubicBezTo>
                  <a:cubicBezTo>
                    <a:pt x="954" y="69"/>
                    <a:pt x="953" y="69"/>
                    <a:pt x="953" y="71"/>
                  </a:cubicBezTo>
                  <a:cubicBezTo>
                    <a:pt x="953" y="75"/>
                    <a:pt x="964" y="76"/>
                    <a:pt x="970" y="79"/>
                  </a:cubicBezTo>
                  <a:cubicBezTo>
                    <a:pt x="976" y="81"/>
                    <a:pt x="979" y="83"/>
                    <a:pt x="986" y="82"/>
                  </a:cubicBezTo>
                  <a:cubicBezTo>
                    <a:pt x="992" y="81"/>
                    <a:pt x="990" y="90"/>
                    <a:pt x="986" y="93"/>
                  </a:cubicBezTo>
                  <a:cubicBezTo>
                    <a:pt x="982" y="97"/>
                    <a:pt x="989" y="110"/>
                    <a:pt x="979" y="110"/>
                  </a:cubicBezTo>
                  <a:cubicBezTo>
                    <a:pt x="975" y="110"/>
                    <a:pt x="972" y="109"/>
                    <a:pt x="968" y="113"/>
                  </a:cubicBezTo>
                  <a:cubicBezTo>
                    <a:pt x="965" y="117"/>
                    <a:pt x="957" y="115"/>
                    <a:pt x="952" y="118"/>
                  </a:cubicBezTo>
                  <a:cubicBezTo>
                    <a:pt x="946" y="120"/>
                    <a:pt x="941" y="116"/>
                    <a:pt x="937" y="113"/>
                  </a:cubicBezTo>
                  <a:cubicBezTo>
                    <a:pt x="930" y="109"/>
                    <a:pt x="926" y="120"/>
                    <a:pt x="921" y="124"/>
                  </a:cubicBezTo>
                  <a:cubicBezTo>
                    <a:pt x="918" y="127"/>
                    <a:pt x="918" y="132"/>
                    <a:pt x="913" y="134"/>
                  </a:cubicBezTo>
                  <a:cubicBezTo>
                    <a:pt x="907" y="137"/>
                    <a:pt x="903" y="141"/>
                    <a:pt x="896" y="141"/>
                  </a:cubicBezTo>
                  <a:cubicBezTo>
                    <a:pt x="890" y="141"/>
                    <a:pt x="884" y="145"/>
                    <a:pt x="879" y="148"/>
                  </a:cubicBezTo>
                  <a:cubicBezTo>
                    <a:pt x="874" y="152"/>
                    <a:pt x="868" y="157"/>
                    <a:pt x="862" y="157"/>
                  </a:cubicBezTo>
                  <a:cubicBezTo>
                    <a:pt x="854" y="157"/>
                    <a:pt x="853" y="164"/>
                    <a:pt x="847" y="166"/>
                  </a:cubicBezTo>
                  <a:cubicBezTo>
                    <a:pt x="841" y="167"/>
                    <a:pt x="835" y="169"/>
                    <a:pt x="831" y="169"/>
                  </a:cubicBezTo>
                  <a:cubicBezTo>
                    <a:pt x="828" y="169"/>
                    <a:pt x="822" y="162"/>
                    <a:pt x="817" y="161"/>
                  </a:cubicBezTo>
                  <a:cubicBezTo>
                    <a:pt x="811" y="160"/>
                    <a:pt x="802" y="163"/>
                    <a:pt x="800" y="169"/>
                  </a:cubicBezTo>
                  <a:cubicBezTo>
                    <a:pt x="798" y="176"/>
                    <a:pt x="793" y="182"/>
                    <a:pt x="786" y="178"/>
                  </a:cubicBezTo>
                  <a:cubicBezTo>
                    <a:pt x="782" y="177"/>
                    <a:pt x="773" y="177"/>
                    <a:pt x="777" y="183"/>
                  </a:cubicBezTo>
                  <a:cubicBezTo>
                    <a:pt x="780" y="188"/>
                    <a:pt x="767" y="189"/>
                    <a:pt x="773" y="195"/>
                  </a:cubicBezTo>
                  <a:cubicBezTo>
                    <a:pt x="778" y="199"/>
                    <a:pt x="780" y="208"/>
                    <a:pt x="772" y="211"/>
                  </a:cubicBezTo>
                  <a:cubicBezTo>
                    <a:pt x="768" y="212"/>
                    <a:pt x="761" y="204"/>
                    <a:pt x="762" y="211"/>
                  </a:cubicBezTo>
                  <a:cubicBezTo>
                    <a:pt x="763" y="219"/>
                    <a:pt x="755" y="220"/>
                    <a:pt x="749" y="220"/>
                  </a:cubicBezTo>
                  <a:cubicBezTo>
                    <a:pt x="742" y="220"/>
                    <a:pt x="737" y="216"/>
                    <a:pt x="731" y="215"/>
                  </a:cubicBezTo>
                  <a:cubicBezTo>
                    <a:pt x="723" y="213"/>
                    <a:pt x="716" y="219"/>
                    <a:pt x="709" y="217"/>
                  </a:cubicBezTo>
                  <a:cubicBezTo>
                    <a:pt x="705" y="216"/>
                    <a:pt x="701" y="213"/>
                    <a:pt x="700" y="219"/>
                  </a:cubicBezTo>
                  <a:cubicBezTo>
                    <a:pt x="699" y="226"/>
                    <a:pt x="687" y="226"/>
                    <a:pt x="684" y="221"/>
                  </a:cubicBezTo>
                  <a:cubicBezTo>
                    <a:pt x="680" y="216"/>
                    <a:pt x="675" y="216"/>
                    <a:pt x="669" y="215"/>
                  </a:cubicBezTo>
                  <a:cubicBezTo>
                    <a:pt x="664" y="215"/>
                    <a:pt x="664" y="223"/>
                    <a:pt x="661" y="225"/>
                  </a:cubicBezTo>
                  <a:cubicBezTo>
                    <a:pt x="657" y="229"/>
                    <a:pt x="647" y="230"/>
                    <a:pt x="641" y="226"/>
                  </a:cubicBezTo>
                  <a:cubicBezTo>
                    <a:pt x="634" y="222"/>
                    <a:pt x="629" y="230"/>
                    <a:pt x="623" y="231"/>
                  </a:cubicBezTo>
                  <a:cubicBezTo>
                    <a:pt x="617" y="231"/>
                    <a:pt x="619" y="235"/>
                    <a:pt x="621" y="238"/>
                  </a:cubicBezTo>
                  <a:cubicBezTo>
                    <a:pt x="624" y="242"/>
                    <a:pt x="631" y="252"/>
                    <a:pt x="623" y="256"/>
                  </a:cubicBezTo>
                  <a:cubicBezTo>
                    <a:pt x="619" y="258"/>
                    <a:pt x="609" y="265"/>
                    <a:pt x="614" y="269"/>
                  </a:cubicBezTo>
                  <a:cubicBezTo>
                    <a:pt x="619" y="272"/>
                    <a:pt x="616" y="277"/>
                    <a:pt x="610" y="278"/>
                  </a:cubicBezTo>
                  <a:cubicBezTo>
                    <a:pt x="605" y="279"/>
                    <a:pt x="603" y="286"/>
                    <a:pt x="598" y="290"/>
                  </a:cubicBezTo>
                  <a:cubicBezTo>
                    <a:pt x="595" y="292"/>
                    <a:pt x="593" y="303"/>
                    <a:pt x="587" y="297"/>
                  </a:cubicBezTo>
                  <a:cubicBezTo>
                    <a:pt x="583" y="293"/>
                    <a:pt x="577" y="292"/>
                    <a:pt x="572" y="289"/>
                  </a:cubicBezTo>
                  <a:cubicBezTo>
                    <a:pt x="567" y="287"/>
                    <a:pt x="566" y="280"/>
                    <a:pt x="563" y="276"/>
                  </a:cubicBezTo>
                  <a:cubicBezTo>
                    <a:pt x="561" y="272"/>
                    <a:pt x="553" y="266"/>
                    <a:pt x="552" y="269"/>
                  </a:cubicBezTo>
                  <a:cubicBezTo>
                    <a:pt x="550" y="275"/>
                    <a:pt x="557" y="281"/>
                    <a:pt x="551" y="287"/>
                  </a:cubicBezTo>
                  <a:cubicBezTo>
                    <a:pt x="547" y="291"/>
                    <a:pt x="541" y="294"/>
                    <a:pt x="537" y="296"/>
                  </a:cubicBezTo>
                  <a:cubicBezTo>
                    <a:pt x="532" y="298"/>
                    <a:pt x="531" y="301"/>
                    <a:pt x="532" y="305"/>
                  </a:cubicBezTo>
                  <a:cubicBezTo>
                    <a:pt x="533" y="309"/>
                    <a:pt x="533" y="313"/>
                    <a:pt x="527" y="314"/>
                  </a:cubicBezTo>
                  <a:cubicBezTo>
                    <a:pt x="521" y="314"/>
                    <a:pt x="515" y="316"/>
                    <a:pt x="514" y="309"/>
                  </a:cubicBezTo>
                  <a:cubicBezTo>
                    <a:pt x="513" y="303"/>
                    <a:pt x="504" y="301"/>
                    <a:pt x="502" y="303"/>
                  </a:cubicBezTo>
                  <a:cubicBezTo>
                    <a:pt x="500" y="305"/>
                    <a:pt x="495" y="310"/>
                    <a:pt x="494" y="317"/>
                  </a:cubicBezTo>
                  <a:cubicBezTo>
                    <a:pt x="494" y="321"/>
                    <a:pt x="487" y="322"/>
                    <a:pt x="487" y="328"/>
                  </a:cubicBezTo>
                  <a:cubicBezTo>
                    <a:pt x="488" y="335"/>
                    <a:pt x="485" y="342"/>
                    <a:pt x="482" y="348"/>
                  </a:cubicBezTo>
                  <a:cubicBezTo>
                    <a:pt x="480" y="352"/>
                    <a:pt x="477" y="353"/>
                    <a:pt x="476" y="358"/>
                  </a:cubicBezTo>
                  <a:cubicBezTo>
                    <a:pt x="475" y="365"/>
                    <a:pt x="464" y="358"/>
                    <a:pt x="460" y="357"/>
                  </a:cubicBezTo>
                  <a:cubicBezTo>
                    <a:pt x="456" y="357"/>
                    <a:pt x="453" y="357"/>
                    <a:pt x="450" y="353"/>
                  </a:cubicBezTo>
                  <a:cubicBezTo>
                    <a:pt x="447" y="347"/>
                    <a:pt x="440" y="358"/>
                    <a:pt x="437" y="362"/>
                  </a:cubicBezTo>
                  <a:cubicBezTo>
                    <a:pt x="434" y="364"/>
                    <a:pt x="427" y="362"/>
                    <a:pt x="422" y="363"/>
                  </a:cubicBezTo>
                  <a:cubicBezTo>
                    <a:pt x="415" y="364"/>
                    <a:pt x="412" y="352"/>
                    <a:pt x="406" y="358"/>
                  </a:cubicBezTo>
                  <a:cubicBezTo>
                    <a:pt x="401" y="363"/>
                    <a:pt x="406" y="371"/>
                    <a:pt x="403" y="375"/>
                  </a:cubicBezTo>
                  <a:cubicBezTo>
                    <a:pt x="400" y="381"/>
                    <a:pt x="401" y="387"/>
                    <a:pt x="402" y="393"/>
                  </a:cubicBezTo>
                  <a:cubicBezTo>
                    <a:pt x="402" y="401"/>
                    <a:pt x="391" y="400"/>
                    <a:pt x="388" y="406"/>
                  </a:cubicBezTo>
                  <a:cubicBezTo>
                    <a:pt x="386" y="411"/>
                    <a:pt x="384" y="417"/>
                    <a:pt x="378" y="417"/>
                  </a:cubicBezTo>
                  <a:cubicBezTo>
                    <a:pt x="371" y="417"/>
                    <a:pt x="373" y="418"/>
                    <a:pt x="367" y="417"/>
                  </a:cubicBezTo>
                  <a:cubicBezTo>
                    <a:pt x="361" y="416"/>
                    <a:pt x="356" y="413"/>
                    <a:pt x="352" y="410"/>
                  </a:cubicBezTo>
                  <a:cubicBezTo>
                    <a:pt x="346" y="406"/>
                    <a:pt x="340" y="404"/>
                    <a:pt x="334" y="400"/>
                  </a:cubicBezTo>
                  <a:cubicBezTo>
                    <a:pt x="328" y="397"/>
                    <a:pt x="323" y="389"/>
                    <a:pt x="317" y="389"/>
                  </a:cubicBezTo>
                  <a:cubicBezTo>
                    <a:pt x="311" y="390"/>
                    <a:pt x="312" y="400"/>
                    <a:pt x="310" y="404"/>
                  </a:cubicBezTo>
                  <a:cubicBezTo>
                    <a:pt x="309" y="406"/>
                    <a:pt x="307" y="393"/>
                    <a:pt x="301" y="394"/>
                  </a:cubicBezTo>
                  <a:cubicBezTo>
                    <a:pt x="295" y="395"/>
                    <a:pt x="289" y="399"/>
                    <a:pt x="283" y="401"/>
                  </a:cubicBezTo>
                  <a:cubicBezTo>
                    <a:pt x="277" y="404"/>
                    <a:pt x="276" y="411"/>
                    <a:pt x="270" y="413"/>
                  </a:cubicBezTo>
                  <a:cubicBezTo>
                    <a:pt x="265" y="415"/>
                    <a:pt x="267" y="427"/>
                    <a:pt x="263" y="424"/>
                  </a:cubicBezTo>
                  <a:cubicBezTo>
                    <a:pt x="259" y="422"/>
                    <a:pt x="254" y="411"/>
                    <a:pt x="250" y="413"/>
                  </a:cubicBezTo>
                  <a:cubicBezTo>
                    <a:pt x="244" y="415"/>
                    <a:pt x="238" y="417"/>
                    <a:pt x="232" y="412"/>
                  </a:cubicBezTo>
                  <a:cubicBezTo>
                    <a:pt x="227" y="408"/>
                    <a:pt x="224" y="421"/>
                    <a:pt x="217" y="418"/>
                  </a:cubicBezTo>
                  <a:cubicBezTo>
                    <a:pt x="211" y="415"/>
                    <a:pt x="208" y="422"/>
                    <a:pt x="201" y="422"/>
                  </a:cubicBezTo>
                  <a:cubicBezTo>
                    <a:pt x="195" y="422"/>
                    <a:pt x="186" y="419"/>
                    <a:pt x="181" y="426"/>
                  </a:cubicBezTo>
                  <a:cubicBezTo>
                    <a:pt x="178" y="432"/>
                    <a:pt x="171" y="436"/>
                    <a:pt x="170" y="443"/>
                  </a:cubicBezTo>
                  <a:cubicBezTo>
                    <a:pt x="170" y="448"/>
                    <a:pt x="175" y="460"/>
                    <a:pt x="167" y="457"/>
                  </a:cubicBezTo>
                  <a:cubicBezTo>
                    <a:pt x="161" y="455"/>
                    <a:pt x="151" y="453"/>
                    <a:pt x="150" y="461"/>
                  </a:cubicBezTo>
                  <a:cubicBezTo>
                    <a:pt x="149" y="468"/>
                    <a:pt x="144" y="472"/>
                    <a:pt x="137" y="470"/>
                  </a:cubicBezTo>
                  <a:cubicBezTo>
                    <a:pt x="129" y="468"/>
                    <a:pt x="131" y="479"/>
                    <a:pt x="132" y="484"/>
                  </a:cubicBezTo>
                  <a:cubicBezTo>
                    <a:pt x="134" y="492"/>
                    <a:pt x="122" y="492"/>
                    <a:pt x="118" y="496"/>
                  </a:cubicBezTo>
                  <a:cubicBezTo>
                    <a:pt x="113" y="500"/>
                    <a:pt x="109" y="506"/>
                    <a:pt x="109" y="512"/>
                  </a:cubicBezTo>
                  <a:cubicBezTo>
                    <a:pt x="109" y="516"/>
                    <a:pt x="116" y="528"/>
                    <a:pt x="106" y="523"/>
                  </a:cubicBezTo>
                  <a:cubicBezTo>
                    <a:pt x="99" y="520"/>
                    <a:pt x="100" y="532"/>
                    <a:pt x="101" y="536"/>
                  </a:cubicBezTo>
                  <a:cubicBezTo>
                    <a:pt x="103" y="540"/>
                    <a:pt x="93" y="544"/>
                    <a:pt x="99" y="549"/>
                  </a:cubicBezTo>
                  <a:cubicBezTo>
                    <a:pt x="106" y="553"/>
                    <a:pt x="101" y="561"/>
                    <a:pt x="95" y="564"/>
                  </a:cubicBezTo>
                  <a:cubicBezTo>
                    <a:pt x="91" y="566"/>
                    <a:pt x="82" y="569"/>
                    <a:pt x="83" y="563"/>
                  </a:cubicBezTo>
                  <a:cubicBezTo>
                    <a:pt x="83" y="557"/>
                    <a:pt x="75" y="553"/>
                    <a:pt x="77" y="550"/>
                  </a:cubicBezTo>
                  <a:cubicBezTo>
                    <a:pt x="78" y="548"/>
                    <a:pt x="86" y="548"/>
                    <a:pt x="81" y="545"/>
                  </a:cubicBezTo>
                  <a:cubicBezTo>
                    <a:pt x="75" y="540"/>
                    <a:pt x="87" y="534"/>
                    <a:pt x="79" y="529"/>
                  </a:cubicBezTo>
                  <a:cubicBezTo>
                    <a:pt x="73" y="526"/>
                    <a:pt x="65" y="523"/>
                    <a:pt x="63" y="517"/>
                  </a:cubicBezTo>
                  <a:cubicBezTo>
                    <a:pt x="61" y="510"/>
                    <a:pt x="75" y="520"/>
                    <a:pt x="73" y="511"/>
                  </a:cubicBezTo>
                  <a:cubicBezTo>
                    <a:pt x="72" y="504"/>
                    <a:pt x="64" y="501"/>
                    <a:pt x="57" y="501"/>
                  </a:cubicBezTo>
                  <a:cubicBezTo>
                    <a:pt x="50" y="502"/>
                    <a:pt x="44" y="499"/>
                    <a:pt x="46" y="491"/>
                  </a:cubicBezTo>
                  <a:cubicBezTo>
                    <a:pt x="48" y="484"/>
                    <a:pt x="46" y="477"/>
                    <a:pt x="41" y="471"/>
                  </a:cubicBezTo>
                  <a:cubicBezTo>
                    <a:pt x="37" y="466"/>
                    <a:pt x="28" y="467"/>
                    <a:pt x="23" y="469"/>
                  </a:cubicBezTo>
                  <a:cubicBezTo>
                    <a:pt x="17" y="471"/>
                    <a:pt x="11" y="466"/>
                    <a:pt x="6" y="467"/>
                  </a:cubicBezTo>
                  <a:cubicBezTo>
                    <a:pt x="0" y="468"/>
                    <a:pt x="11" y="472"/>
                    <a:pt x="14" y="474"/>
                  </a:cubicBezTo>
                  <a:cubicBezTo>
                    <a:pt x="18" y="478"/>
                    <a:pt x="9" y="484"/>
                    <a:pt x="15" y="488"/>
                  </a:cubicBezTo>
                  <a:cubicBezTo>
                    <a:pt x="18" y="491"/>
                    <a:pt x="23" y="497"/>
                    <a:pt x="16" y="500"/>
                  </a:cubicBezTo>
                  <a:cubicBezTo>
                    <a:pt x="11" y="502"/>
                    <a:pt x="4" y="503"/>
                    <a:pt x="4" y="509"/>
                  </a:cubicBezTo>
                  <a:cubicBezTo>
                    <a:pt x="0" y="517"/>
                    <a:pt x="1" y="512"/>
                    <a:pt x="8" y="519"/>
                  </a:cubicBezTo>
                  <a:cubicBezTo>
                    <a:pt x="11" y="521"/>
                    <a:pt x="17" y="528"/>
                    <a:pt x="22" y="528"/>
                  </a:cubicBezTo>
                  <a:cubicBezTo>
                    <a:pt x="29" y="529"/>
                    <a:pt x="30" y="537"/>
                    <a:pt x="33" y="541"/>
                  </a:cubicBezTo>
                  <a:cubicBezTo>
                    <a:pt x="37" y="545"/>
                    <a:pt x="40" y="551"/>
                    <a:pt x="44" y="555"/>
                  </a:cubicBezTo>
                  <a:cubicBezTo>
                    <a:pt x="47" y="559"/>
                    <a:pt x="48" y="565"/>
                    <a:pt x="49" y="569"/>
                  </a:cubicBezTo>
                  <a:cubicBezTo>
                    <a:pt x="51" y="574"/>
                    <a:pt x="43" y="576"/>
                    <a:pt x="41" y="581"/>
                  </a:cubicBezTo>
                  <a:cubicBezTo>
                    <a:pt x="39" y="587"/>
                    <a:pt x="40" y="594"/>
                    <a:pt x="40" y="600"/>
                  </a:cubicBezTo>
                  <a:cubicBezTo>
                    <a:pt x="40" y="606"/>
                    <a:pt x="44" y="612"/>
                    <a:pt x="51" y="613"/>
                  </a:cubicBezTo>
                  <a:cubicBezTo>
                    <a:pt x="55" y="614"/>
                    <a:pt x="56" y="620"/>
                    <a:pt x="61" y="621"/>
                  </a:cubicBezTo>
                  <a:cubicBezTo>
                    <a:pt x="66" y="622"/>
                    <a:pt x="74" y="629"/>
                    <a:pt x="74" y="631"/>
                  </a:cubicBezTo>
                  <a:cubicBezTo>
                    <a:pt x="73" y="633"/>
                    <a:pt x="63" y="641"/>
                    <a:pt x="69" y="644"/>
                  </a:cubicBezTo>
                  <a:cubicBezTo>
                    <a:pt x="75" y="647"/>
                    <a:pt x="84" y="642"/>
                    <a:pt x="89" y="647"/>
                  </a:cubicBezTo>
                  <a:cubicBezTo>
                    <a:pt x="93" y="652"/>
                    <a:pt x="93" y="660"/>
                    <a:pt x="101" y="662"/>
                  </a:cubicBezTo>
                  <a:cubicBezTo>
                    <a:pt x="108" y="663"/>
                    <a:pt x="109" y="671"/>
                    <a:pt x="115" y="674"/>
                  </a:cubicBezTo>
                  <a:cubicBezTo>
                    <a:pt x="121" y="677"/>
                    <a:pt x="126" y="680"/>
                    <a:pt x="132" y="682"/>
                  </a:cubicBezTo>
                  <a:cubicBezTo>
                    <a:pt x="136" y="683"/>
                    <a:pt x="143" y="685"/>
                    <a:pt x="138" y="690"/>
                  </a:cubicBezTo>
                  <a:cubicBezTo>
                    <a:pt x="134" y="695"/>
                    <a:pt x="143" y="695"/>
                    <a:pt x="146" y="692"/>
                  </a:cubicBezTo>
                  <a:cubicBezTo>
                    <a:pt x="150" y="688"/>
                    <a:pt x="154" y="695"/>
                    <a:pt x="157" y="697"/>
                  </a:cubicBezTo>
                  <a:cubicBezTo>
                    <a:pt x="162" y="700"/>
                    <a:pt x="169" y="704"/>
                    <a:pt x="163" y="710"/>
                  </a:cubicBezTo>
                  <a:cubicBezTo>
                    <a:pt x="159" y="715"/>
                    <a:pt x="149" y="721"/>
                    <a:pt x="158" y="727"/>
                  </a:cubicBezTo>
                  <a:cubicBezTo>
                    <a:pt x="164" y="730"/>
                    <a:pt x="169" y="735"/>
                    <a:pt x="176" y="735"/>
                  </a:cubicBezTo>
                  <a:cubicBezTo>
                    <a:pt x="183" y="734"/>
                    <a:pt x="189" y="740"/>
                    <a:pt x="187" y="747"/>
                  </a:cubicBezTo>
                  <a:cubicBezTo>
                    <a:pt x="185" y="752"/>
                    <a:pt x="182" y="759"/>
                    <a:pt x="177" y="763"/>
                  </a:cubicBezTo>
                  <a:cubicBezTo>
                    <a:pt x="171" y="767"/>
                    <a:pt x="175" y="778"/>
                    <a:pt x="168" y="780"/>
                  </a:cubicBezTo>
                  <a:cubicBezTo>
                    <a:pt x="160" y="781"/>
                    <a:pt x="166" y="794"/>
                    <a:pt x="160" y="792"/>
                  </a:cubicBezTo>
                  <a:cubicBezTo>
                    <a:pt x="154" y="789"/>
                    <a:pt x="154" y="799"/>
                    <a:pt x="154" y="803"/>
                  </a:cubicBezTo>
                  <a:cubicBezTo>
                    <a:pt x="154" y="808"/>
                    <a:pt x="149" y="815"/>
                    <a:pt x="149" y="822"/>
                  </a:cubicBezTo>
                  <a:cubicBezTo>
                    <a:pt x="148" y="829"/>
                    <a:pt x="139" y="831"/>
                    <a:pt x="135" y="835"/>
                  </a:cubicBezTo>
                  <a:cubicBezTo>
                    <a:pt x="130" y="839"/>
                    <a:pt x="120" y="839"/>
                    <a:pt x="120" y="845"/>
                  </a:cubicBezTo>
                  <a:cubicBezTo>
                    <a:pt x="120" y="851"/>
                    <a:pt x="116" y="858"/>
                    <a:pt x="124" y="862"/>
                  </a:cubicBezTo>
                  <a:cubicBezTo>
                    <a:pt x="130" y="864"/>
                    <a:pt x="129" y="872"/>
                    <a:pt x="133" y="876"/>
                  </a:cubicBezTo>
                  <a:cubicBezTo>
                    <a:pt x="136" y="881"/>
                    <a:pt x="140" y="884"/>
                    <a:pt x="145" y="885"/>
                  </a:cubicBezTo>
                  <a:cubicBezTo>
                    <a:pt x="152" y="886"/>
                    <a:pt x="154" y="895"/>
                    <a:pt x="161" y="894"/>
                  </a:cubicBezTo>
                  <a:cubicBezTo>
                    <a:pt x="166" y="894"/>
                    <a:pt x="168" y="894"/>
                    <a:pt x="170" y="900"/>
                  </a:cubicBezTo>
                  <a:cubicBezTo>
                    <a:pt x="173" y="906"/>
                    <a:pt x="170" y="911"/>
                    <a:pt x="169" y="917"/>
                  </a:cubicBezTo>
                  <a:cubicBezTo>
                    <a:pt x="168" y="922"/>
                    <a:pt x="168" y="929"/>
                    <a:pt x="170" y="931"/>
                  </a:cubicBezTo>
                  <a:cubicBezTo>
                    <a:pt x="172" y="935"/>
                    <a:pt x="169" y="944"/>
                    <a:pt x="175" y="939"/>
                  </a:cubicBezTo>
                  <a:cubicBezTo>
                    <a:pt x="183" y="934"/>
                    <a:pt x="187" y="943"/>
                    <a:pt x="185" y="949"/>
                  </a:cubicBezTo>
                  <a:cubicBezTo>
                    <a:pt x="184" y="956"/>
                    <a:pt x="195" y="961"/>
                    <a:pt x="190" y="967"/>
                  </a:cubicBezTo>
                  <a:cubicBezTo>
                    <a:pt x="186" y="972"/>
                    <a:pt x="191" y="977"/>
                    <a:pt x="192" y="982"/>
                  </a:cubicBezTo>
                  <a:cubicBezTo>
                    <a:pt x="193" y="989"/>
                    <a:pt x="196" y="997"/>
                    <a:pt x="204" y="1000"/>
                  </a:cubicBezTo>
                  <a:cubicBezTo>
                    <a:pt x="209" y="1002"/>
                    <a:pt x="213" y="997"/>
                    <a:pt x="216" y="997"/>
                  </a:cubicBezTo>
                  <a:cubicBezTo>
                    <a:pt x="221" y="998"/>
                    <a:pt x="222" y="1011"/>
                    <a:pt x="219" y="1015"/>
                  </a:cubicBezTo>
                  <a:cubicBezTo>
                    <a:pt x="215" y="1021"/>
                    <a:pt x="223" y="1027"/>
                    <a:pt x="219" y="1031"/>
                  </a:cubicBezTo>
                  <a:cubicBezTo>
                    <a:pt x="214" y="1034"/>
                    <a:pt x="215" y="1036"/>
                    <a:pt x="219" y="1040"/>
                  </a:cubicBezTo>
                  <a:cubicBezTo>
                    <a:pt x="223" y="1043"/>
                    <a:pt x="223" y="1052"/>
                    <a:pt x="224" y="1059"/>
                  </a:cubicBezTo>
                  <a:cubicBezTo>
                    <a:pt x="224" y="1067"/>
                    <a:pt x="234" y="1069"/>
                    <a:pt x="240" y="1070"/>
                  </a:cubicBezTo>
                  <a:cubicBezTo>
                    <a:pt x="247" y="1070"/>
                    <a:pt x="249" y="1079"/>
                    <a:pt x="255" y="1081"/>
                  </a:cubicBezTo>
                  <a:cubicBezTo>
                    <a:pt x="260" y="1084"/>
                    <a:pt x="265" y="1088"/>
                    <a:pt x="266" y="1094"/>
                  </a:cubicBezTo>
                  <a:cubicBezTo>
                    <a:pt x="267" y="1100"/>
                    <a:pt x="262" y="1107"/>
                    <a:pt x="270" y="1109"/>
                  </a:cubicBezTo>
                  <a:cubicBezTo>
                    <a:pt x="278" y="1111"/>
                    <a:pt x="269" y="1120"/>
                    <a:pt x="277" y="1123"/>
                  </a:cubicBezTo>
                  <a:cubicBezTo>
                    <a:pt x="283" y="1126"/>
                    <a:pt x="290" y="1128"/>
                    <a:pt x="297" y="1128"/>
                  </a:cubicBezTo>
                  <a:cubicBezTo>
                    <a:pt x="304" y="1127"/>
                    <a:pt x="311" y="1129"/>
                    <a:pt x="315" y="1133"/>
                  </a:cubicBezTo>
                  <a:cubicBezTo>
                    <a:pt x="321" y="1139"/>
                    <a:pt x="318" y="1130"/>
                    <a:pt x="318" y="1126"/>
                  </a:cubicBezTo>
                  <a:cubicBezTo>
                    <a:pt x="318" y="1119"/>
                    <a:pt x="330" y="1126"/>
                    <a:pt x="335" y="1127"/>
                  </a:cubicBezTo>
                  <a:cubicBezTo>
                    <a:pt x="341" y="1128"/>
                    <a:pt x="348" y="1126"/>
                    <a:pt x="353" y="1132"/>
                  </a:cubicBezTo>
                  <a:cubicBezTo>
                    <a:pt x="357" y="1136"/>
                    <a:pt x="362" y="1139"/>
                    <a:pt x="366" y="1144"/>
                  </a:cubicBezTo>
                  <a:cubicBezTo>
                    <a:pt x="369" y="1148"/>
                    <a:pt x="372" y="1154"/>
                    <a:pt x="379" y="1153"/>
                  </a:cubicBezTo>
                  <a:cubicBezTo>
                    <a:pt x="384" y="1153"/>
                    <a:pt x="383" y="1162"/>
                    <a:pt x="382" y="1165"/>
                  </a:cubicBezTo>
                  <a:cubicBezTo>
                    <a:pt x="380" y="1170"/>
                    <a:pt x="380" y="1181"/>
                    <a:pt x="386" y="1180"/>
                  </a:cubicBezTo>
                  <a:cubicBezTo>
                    <a:pt x="394" y="1179"/>
                    <a:pt x="392" y="1187"/>
                    <a:pt x="395" y="1191"/>
                  </a:cubicBezTo>
                  <a:cubicBezTo>
                    <a:pt x="399" y="1194"/>
                    <a:pt x="405" y="1191"/>
                    <a:pt x="406" y="1197"/>
                  </a:cubicBezTo>
                  <a:cubicBezTo>
                    <a:pt x="407" y="1202"/>
                    <a:pt x="406" y="1207"/>
                    <a:pt x="413" y="1208"/>
                  </a:cubicBezTo>
                  <a:cubicBezTo>
                    <a:pt x="419" y="1209"/>
                    <a:pt x="414" y="1219"/>
                    <a:pt x="415" y="1222"/>
                  </a:cubicBezTo>
                  <a:cubicBezTo>
                    <a:pt x="418" y="1226"/>
                    <a:pt x="427" y="1229"/>
                    <a:pt x="431" y="1235"/>
                  </a:cubicBezTo>
                  <a:cubicBezTo>
                    <a:pt x="434" y="1239"/>
                    <a:pt x="439" y="1240"/>
                    <a:pt x="442" y="1244"/>
                  </a:cubicBezTo>
                  <a:cubicBezTo>
                    <a:pt x="446" y="1249"/>
                    <a:pt x="439" y="1257"/>
                    <a:pt x="442" y="1263"/>
                  </a:cubicBezTo>
                  <a:cubicBezTo>
                    <a:pt x="445" y="1270"/>
                    <a:pt x="453" y="1272"/>
                    <a:pt x="458" y="1277"/>
                  </a:cubicBezTo>
                  <a:cubicBezTo>
                    <a:pt x="463" y="1282"/>
                    <a:pt x="470" y="1283"/>
                    <a:pt x="477" y="1281"/>
                  </a:cubicBezTo>
                  <a:cubicBezTo>
                    <a:pt x="483" y="1280"/>
                    <a:pt x="491" y="1277"/>
                    <a:pt x="494" y="1284"/>
                  </a:cubicBezTo>
                  <a:cubicBezTo>
                    <a:pt x="497" y="1288"/>
                    <a:pt x="503" y="1290"/>
                    <a:pt x="507" y="1293"/>
                  </a:cubicBezTo>
                  <a:cubicBezTo>
                    <a:pt x="511" y="1297"/>
                    <a:pt x="516" y="1299"/>
                    <a:pt x="517" y="1305"/>
                  </a:cubicBezTo>
                  <a:cubicBezTo>
                    <a:pt x="520" y="1311"/>
                    <a:pt x="530" y="1313"/>
                    <a:pt x="529" y="1318"/>
                  </a:cubicBezTo>
                  <a:cubicBezTo>
                    <a:pt x="529" y="1327"/>
                    <a:pt x="541" y="1322"/>
                    <a:pt x="538" y="1331"/>
                  </a:cubicBezTo>
                  <a:cubicBezTo>
                    <a:pt x="536" y="1335"/>
                    <a:pt x="543" y="1341"/>
                    <a:pt x="539" y="1348"/>
                  </a:cubicBezTo>
                  <a:cubicBezTo>
                    <a:pt x="537" y="1352"/>
                    <a:pt x="545" y="1356"/>
                    <a:pt x="540" y="1361"/>
                  </a:cubicBezTo>
                  <a:cubicBezTo>
                    <a:pt x="534" y="1367"/>
                    <a:pt x="543" y="1372"/>
                    <a:pt x="547" y="1375"/>
                  </a:cubicBezTo>
                  <a:cubicBezTo>
                    <a:pt x="551" y="1379"/>
                    <a:pt x="556" y="1383"/>
                    <a:pt x="562" y="1385"/>
                  </a:cubicBezTo>
                  <a:cubicBezTo>
                    <a:pt x="566" y="1387"/>
                    <a:pt x="569" y="1390"/>
                    <a:pt x="572" y="1393"/>
                  </a:cubicBezTo>
                  <a:cubicBezTo>
                    <a:pt x="576" y="1396"/>
                    <a:pt x="584" y="1405"/>
                    <a:pt x="583" y="1396"/>
                  </a:cubicBezTo>
                  <a:cubicBezTo>
                    <a:pt x="582" y="1389"/>
                    <a:pt x="582" y="1383"/>
                    <a:pt x="590" y="1381"/>
                  </a:cubicBezTo>
                  <a:cubicBezTo>
                    <a:pt x="595" y="1380"/>
                    <a:pt x="597" y="1380"/>
                    <a:pt x="602" y="1383"/>
                  </a:cubicBezTo>
                  <a:cubicBezTo>
                    <a:pt x="606" y="1386"/>
                    <a:pt x="613" y="1382"/>
                    <a:pt x="618" y="1382"/>
                  </a:cubicBezTo>
                  <a:cubicBezTo>
                    <a:pt x="625" y="1381"/>
                    <a:pt x="620" y="1392"/>
                    <a:pt x="625" y="1397"/>
                  </a:cubicBezTo>
                  <a:cubicBezTo>
                    <a:pt x="630" y="1402"/>
                    <a:pt x="640" y="1390"/>
                    <a:pt x="637" y="1398"/>
                  </a:cubicBezTo>
                  <a:cubicBezTo>
                    <a:pt x="635" y="1405"/>
                    <a:pt x="640" y="1408"/>
                    <a:pt x="641" y="1414"/>
                  </a:cubicBezTo>
                  <a:cubicBezTo>
                    <a:pt x="643" y="1420"/>
                    <a:pt x="644" y="1428"/>
                    <a:pt x="649" y="1431"/>
                  </a:cubicBezTo>
                  <a:cubicBezTo>
                    <a:pt x="654" y="1435"/>
                    <a:pt x="653" y="1442"/>
                    <a:pt x="659" y="1444"/>
                  </a:cubicBezTo>
                  <a:cubicBezTo>
                    <a:pt x="666" y="1446"/>
                    <a:pt x="673" y="1446"/>
                    <a:pt x="679" y="1443"/>
                  </a:cubicBezTo>
                  <a:cubicBezTo>
                    <a:pt x="681" y="1442"/>
                    <a:pt x="685" y="1438"/>
                    <a:pt x="687" y="1443"/>
                  </a:cubicBezTo>
                  <a:cubicBezTo>
                    <a:pt x="689" y="1448"/>
                    <a:pt x="691" y="1454"/>
                    <a:pt x="693" y="1460"/>
                  </a:cubicBezTo>
                  <a:cubicBezTo>
                    <a:pt x="695" y="1466"/>
                    <a:pt x="695" y="1475"/>
                    <a:pt x="702" y="1475"/>
                  </a:cubicBezTo>
                  <a:cubicBezTo>
                    <a:pt x="709" y="1476"/>
                    <a:pt x="709" y="1481"/>
                    <a:pt x="709" y="1485"/>
                  </a:cubicBezTo>
                  <a:cubicBezTo>
                    <a:pt x="710" y="1491"/>
                    <a:pt x="718" y="1494"/>
                    <a:pt x="717" y="1500"/>
                  </a:cubicBezTo>
                  <a:cubicBezTo>
                    <a:pt x="717" y="1504"/>
                    <a:pt x="712" y="1506"/>
                    <a:pt x="712" y="1509"/>
                  </a:cubicBezTo>
                  <a:cubicBezTo>
                    <a:pt x="711" y="1514"/>
                    <a:pt x="722" y="1515"/>
                    <a:pt x="728" y="1515"/>
                  </a:cubicBezTo>
                  <a:cubicBezTo>
                    <a:pt x="735" y="1516"/>
                    <a:pt x="742" y="1515"/>
                    <a:pt x="747" y="1521"/>
                  </a:cubicBezTo>
                  <a:cubicBezTo>
                    <a:pt x="751" y="1525"/>
                    <a:pt x="757" y="1527"/>
                    <a:pt x="760" y="1532"/>
                  </a:cubicBezTo>
                  <a:cubicBezTo>
                    <a:pt x="764" y="1538"/>
                    <a:pt x="767" y="1546"/>
                    <a:pt x="772" y="1548"/>
                  </a:cubicBezTo>
                  <a:cubicBezTo>
                    <a:pt x="778" y="1550"/>
                    <a:pt x="779" y="1554"/>
                    <a:pt x="786" y="1556"/>
                  </a:cubicBezTo>
                  <a:cubicBezTo>
                    <a:pt x="792" y="1556"/>
                    <a:pt x="802" y="1555"/>
                    <a:pt x="803" y="1563"/>
                  </a:cubicBezTo>
                  <a:cubicBezTo>
                    <a:pt x="803" y="1567"/>
                    <a:pt x="809" y="1568"/>
                    <a:pt x="809" y="1570"/>
                  </a:cubicBezTo>
                  <a:cubicBezTo>
                    <a:pt x="811" y="1576"/>
                    <a:pt x="816" y="1579"/>
                    <a:pt x="822" y="1580"/>
                  </a:cubicBezTo>
                  <a:cubicBezTo>
                    <a:pt x="827" y="1581"/>
                    <a:pt x="823" y="1587"/>
                    <a:pt x="823" y="1591"/>
                  </a:cubicBezTo>
                  <a:cubicBezTo>
                    <a:pt x="821" y="1599"/>
                    <a:pt x="808" y="1588"/>
                    <a:pt x="809" y="1598"/>
                  </a:cubicBezTo>
                  <a:cubicBezTo>
                    <a:pt x="809" y="1602"/>
                    <a:pt x="801" y="1601"/>
                    <a:pt x="805" y="1608"/>
                  </a:cubicBezTo>
                  <a:cubicBezTo>
                    <a:pt x="809" y="1614"/>
                    <a:pt x="823" y="1608"/>
                    <a:pt x="819" y="1615"/>
                  </a:cubicBezTo>
                  <a:cubicBezTo>
                    <a:pt x="816" y="1621"/>
                    <a:pt x="819" y="1622"/>
                    <a:pt x="821" y="1626"/>
                  </a:cubicBezTo>
                  <a:cubicBezTo>
                    <a:pt x="824" y="1632"/>
                    <a:pt x="826" y="1620"/>
                    <a:pt x="827" y="1627"/>
                  </a:cubicBezTo>
                  <a:cubicBezTo>
                    <a:pt x="828" y="1636"/>
                    <a:pt x="841" y="1625"/>
                    <a:pt x="841" y="1633"/>
                  </a:cubicBezTo>
                  <a:cubicBezTo>
                    <a:pt x="841" y="1641"/>
                    <a:pt x="851" y="1636"/>
                    <a:pt x="855" y="1634"/>
                  </a:cubicBezTo>
                  <a:cubicBezTo>
                    <a:pt x="860" y="1631"/>
                    <a:pt x="867" y="1636"/>
                    <a:pt x="873" y="1637"/>
                  </a:cubicBezTo>
                  <a:cubicBezTo>
                    <a:pt x="879" y="1638"/>
                    <a:pt x="886" y="1638"/>
                    <a:pt x="892" y="1639"/>
                  </a:cubicBezTo>
                  <a:cubicBezTo>
                    <a:pt x="898" y="1641"/>
                    <a:pt x="901" y="1648"/>
                    <a:pt x="908" y="1645"/>
                  </a:cubicBezTo>
                  <a:cubicBezTo>
                    <a:pt x="913" y="1642"/>
                    <a:pt x="916" y="1647"/>
                    <a:pt x="920" y="1649"/>
                  </a:cubicBezTo>
                  <a:cubicBezTo>
                    <a:pt x="926" y="1653"/>
                    <a:pt x="933" y="1656"/>
                    <a:pt x="939" y="1660"/>
                  </a:cubicBezTo>
                  <a:cubicBezTo>
                    <a:pt x="944" y="1665"/>
                    <a:pt x="948" y="1661"/>
                    <a:pt x="952" y="1658"/>
                  </a:cubicBezTo>
                  <a:cubicBezTo>
                    <a:pt x="955" y="1656"/>
                    <a:pt x="954" y="1646"/>
                    <a:pt x="959" y="1650"/>
                  </a:cubicBezTo>
                  <a:cubicBezTo>
                    <a:pt x="964" y="1655"/>
                    <a:pt x="971" y="1650"/>
                    <a:pt x="971" y="1645"/>
                  </a:cubicBezTo>
                  <a:cubicBezTo>
                    <a:pt x="970" y="1641"/>
                    <a:pt x="965" y="1637"/>
                    <a:pt x="972" y="1637"/>
                  </a:cubicBezTo>
                  <a:cubicBezTo>
                    <a:pt x="978" y="1636"/>
                    <a:pt x="984" y="1641"/>
                    <a:pt x="988" y="1641"/>
                  </a:cubicBezTo>
                  <a:cubicBezTo>
                    <a:pt x="991" y="1640"/>
                    <a:pt x="992" y="1634"/>
                    <a:pt x="994" y="1631"/>
                  </a:cubicBezTo>
                  <a:cubicBezTo>
                    <a:pt x="996" y="1625"/>
                    <a:pt x="999" y="1618"/>
                    <a:pt x="998" y="1611"/>
                  </a:cubicBezTo>
                  <a:cubicBezTo>
                    <a:pt x="997" y="1606"/>
                    <a:pt x="1000" y="1599"/>
                    <a:pt x="1005" y="1603"/>
                  </a:cubicBezTo>
                  <a:cubicBezTo>
                    <a:pt x="1010" y="1608"/>
                    <a:pt x="1016" y="1610"/>
                    <a:pt x="1017" y="1618"/>
                  </a:cubicBezTo>
                  <a:cubicBezTo>
                    <a:pt x="1018" y="1620"/>
                    <a:pt x="1020" y="1623"/>
                    <a:pt x="1025" y="1619"/>
                  </a:cubicBezTo>
                  <a:cubicBezTo>
                    <a:pt x="1027" y="1617"/>
                    <a:pt x="1029" y="1625"/>
                    <a:pt x="1034" y="1623"/>
                  </a:cubicBezTo>
                  <a:cubicBezTo>
                    <a:pt x="1038" y="1622"/>
                    <a:pt x="1040" y="1626"/>
                    <a:pt x="1042" y="1628"/>
                  </a:cubicBezTo>
                  <a:cubicBezTo>
                    <a:pt x="1045" y="1629"/>
                    <a:pt x="1048" y="1637"/>
                    <a:pt x="1048" y="1631"/>
                  </a:cubicBezTo>
                  <a:cubicBezTo>
                    <a:pt x="1049" y="1625"/>
                    <a:pt x="1058" y="1624"/>
                    <a:pt x="1060" y="1621"/>
                  </a:cubicBezTo>
                  <a:cubicBezTo>
                    <a:pt x="1065" y="1616"/>
                    <a:pt x="1072" y="1614"/>
                    <a:pt x="1072" y="1622"/>
                  </a:cubicBezTo>
                  <a:cubicBezTo>
                    <a:pt x="1073" y="1627"/>
                    <a:pt x="1077" y="1629"/>
                    <a:pt x="1083" y="1628"/>
                  </a:cubicBezTo>
                  <a:cubicBezTo>
                    <a:pt x="1088" y="1627"/>
                    <a:pt x="1087" y="1639"/>
                    <a:pt x="1090" y="1643"/>
                  </a:cubicBezTo>
                  <a:cubicBezTo>
                    <a:pt x="1095" y="1648"/>
                    <a:pt x="1101" y="1642"/>
                    <a:pt x="1107" y="1644"/>
                  </a:cubicBezTo>
                  <a:cubicBezTo>
                    <a:pt x="1111" y="1646"/>
                    <a:pt x="1107" y="1637"/>
                    <a:pt x="1113" y="1635"/>
                  </a:cubicBezTo>
                  <a:cubicBezTo>
                    <a:pt x="1119" y="1632"/>
                    <a:pt x="1111" y="1625"/>
                    <a:pt x="1113" y="1618"/>
                  </a:cubicBezTo>
                  <a:cubicBezTo>
                    <a:pt x="1114" y="1612"/>
                    <a:pt x="1117" y="1605"/>
                    <a:pt x="1113" y="1599"/>
                  </a:cubicBezTo>
                  <a:cubicBezTo>
                    <a:pt x="1110" y="1593"/>
                    <a:pt x="1115" y="1587"/>
                    <a:pt x="1117" y="1581"/>
                  </a:cubicBezTo>
                  <a:cubicBezTo>
                    <a:pt x="1119" y="1576"/>
                    <a:pt x="1120" y="1567"/>
                    <a:pt x="1126" y="1566"/>
                  </a:cubicBezTo>
                  <a:cubicBezTo>
                    <a:pt x="1133" y="1565"/>
                    <a:pt x="1138" y="1561"/>
                    <a:pt x="1142" y="1556"/>
                  </a:cubicBezTo>
                  <a:cubicBezTo>
                    <a:pt x="1146" y="1553"/>
                    <a:pt x="1147" y="1547"/>
                    <a:pt x="1152" y="1544"/>
                  </a:cubicBezTo>
                  <a:cubicBezTo>
                    <a:pt x="1156" y="1541"/>
                    <a:pt x="1148" y="1534"/>
                    <a:pt x="1154" y="1530"/>
                  </a:cubicBezTo>
                  <a:cubicBezTo>
                    <a:pt x="1160" y="1526"/>
                    <a:pt x="1153" y="1517"/>
                    <a:pt x="1158" y="1514"/>
                  </a:cubicBezTo>
                  <a:cubicBezTo>
                    <a:pt x="1163" y="1511"/>
                    <a:pt x="1170" y="1514"/>
                    <a:pt x="1176" y="1516"/>
                  </a:cubicBezTo>
                  <a:cubicBezTo>
                    <a:pt x="1180" y="1518"/>
                    <a:pt x="1184" y="1511"/>
                    <a:pt x="1189" y="1516"/>
                  </a:cubicBezTo>
                  <a:cubicBezTo>
                    <a:pt x="1193" y="1522"/>
                    <a:pt x="1200" y="1521"/>
                    <a:pt x="1207" y="1522"/>
                  </a:cubicBezTo>
                  <a:cubicBezTo>
                    <a:pt x="1213" y="1523"/>
                    <a:pt x="1219" y="1529"/>
                    <a:pt x="1226" y="1527"/>
                  </a:cubicBezTo>
                  <a:cubicBezTo>
                    <a:pt x="1231" y="1526"/>
                    <a:pt x="1236" y="1518"/>
                    <a:pt x="1230" y="1514"/>
                  </a:cubicBezTo>
                  <a:cubicBezTo>
                    <a:pt x="1225" y="1511"/>
                    <a:pt x="1215" y="1508"/>
                    <a:pt x="1220" y="1500"/>
                  </a:cubicBezTo>
                  <a:cubicBezTo>
                    <a:pt x="1223" y="1495"/>
                    <a:pt x="1220" y="1487"/>
                    <a:pt x="1223" y="1482"/>
                  </a:cubicBezTo>
                  <a:cubicBezTo>
                    <a:pt x="1226" y="1479"/>
                    <a:pt x="1225" y="1475"/>
                    <a:pt x="1230" y="1474"/>
                  </a:cubicBezTo>
                  <a:cubicBezTo>
                    <a:pt x="1235" y="1473"/>
                    <a:pt x="1231" y="1463"/>
                    <a:pt x="1233" y="1459"/>
                  </a:cubicBezTo>
                  <a:cubicBezTo>
                    <a:pt x="1235" y="1453"/>
                    <a:pt x="1228" y="1444"/>
                    <a:pt x="1231" y="1440"/>
                  </a:cubicBezTo>
                  <a:cubicBezTo>
                    <a:pt x="1234" y="1435"/>
                    <a:pt x="1238" y="1426"/>
                    <a:pt x="1234" y="1422"/>
                  </a:cubicBezTo>
                  <a:cubicBezTo>
                    <a:pt x="1231" y="1417"/>
                    <a:pt x="1232" y="1414"/>
                    <a:pt x="1234" y="1410"/>
                  </a:cubicBezTo>
                  <a:cubicBezTo>
                    <a:pt x="1236" y="1407"/>
                    <a:pt x="1228" y="1399"/>
                    <a:pt x="1229" y="1392"/>
                  </a:cubicBezTo>
                  <a:cubicBezTo>
                    <a:pt x="1229" y="1386"/>
                    <a:pt x="1230" y="1379"/>
                    <a:pt x="1235" y="1375"/>
                  </a:cubicBezTo>
                  <a:cubicBezTo>
                    <a:pt x="1240" y="1372"/>
                    <a:pt x="1237" y="1366"/>
                    <a:pt x="1236" y="1362"/>
                  </a:cubicBezTo>
                  <a:cubicBezTo>
                    <a:pt x="1236" y="1356"/>
                    <a:pt x="1244" y="1358"/>
                    <a:pt x="1248" y="1355"/>
                  </a:cubicBezTo>
                  <a:cubicBezTo>
                    <a:pt x="1251" y="1353"/>
                    <a:pt x="1256" y="1360"/>
                    <a:pt x="1263" y="1357"/>
                  </a:cubicBezTo>
                  <a:cubicBezTo>
                    <a:pt x="1270" y="1354"/>
                    <a:pt x="1267" y="1371"/>
                    <a:pt x="1276" y="1371"/>
                  </a:cubicBezTo>
                  <a:cubicBezTo>
                    <a:pt x="1284" y="1372"/>
                    <a:pt x="1290" y="1370"/>
                    <a:pt x="1297" y="1370"/>
                  </a:cubicBezTo>
                  <a:cubicBezTo>
                    <a:pt x="1305" y="1370"/>
                    <a:pt x="1308" y="1374"/>
                    <a:pt x="1308" y="1381"/>
                  </a:cubicBezTo>
                  <a:cubicBezTo>
                    <a:pt x="1309" y="1387"/>
                    <a:pt x="1313" y="1393"/>
                    <a:pt x="1309" y="1400"/>
                  </a:cubicBezTo>
                  <a:cubicBezTo>
                    <a:pt x="1304" y="1407"/>
                    <a:pt x="1317" y="1406"/>
                    <a:pt x="1321" y="1406"/>
                  </a:cubicBezTo>
                  <a:cubicBezTo>
                    <a:pt x="1326" y="1406"/>
                    <a:pt x="1328" y="1396"/>
                    <a:pt x="1336" y="1395"/>
                  </a:cubicBezTo>
                  <a:cubicBezTo>
                    <a:pt x="1343" y="1393"/>
                    <a:pt x="1350" y="1402"/>
                    <a:pt x="1355" y="1397"/>
                  </a:cubicBezTo>
                  <a:cubicBezTo>
                    <a:pt x="1358" y="1395"/>
                    <a:pt x="1356" y="1390"/>
                    <a:pt x="1361" y="1386"/>
                  </a:cubicBezTo>
                  <a:cubicBezTo>
                    <a:pt x="1365" y="1382"/>
                    <a:pt x="1356" y="1371"/>
                    <a:pt x="1362" y="1371"/>
                  </a:cubicBezTo>
                  <a:cubicBezTo>
                    <a:pt x="1367" y="1370"/>
                    <a:pt x="1366" y="1380"/>
                    <a:pt x="1373" y="1381"/>
                  </a:cubicBezTo>
                  <a:cubicBezTo>
                    <a:pt x="1382" y="1383"/>
                    <a:pt x="1383" y="1377"/>
                    <a:pt x="1391" y="1378"/>
                  </a:cubicBezTo>
                  <a:cubicBezTo>
                    <a:pt x="1398" y="1380"/>
                    <a:pt x="1398" y="1378"/>
                    <a:pt x="1403" y="1381"/>
                  </a:cubicBezTo>
                  <a:cubicBezTo>
                    <a:pt x="1408" y="1384"/>
                    <a:pt x="1410" y="1388"/>
                    <a:pt x="1415" y="1391"/>
                  </a:cubicBezTo>
                  <a:cubicBezTo>
                    <a:pt x="1419" y="1395"/>
                    <a:pt x="1423" y="1399"/>
                    <a:pt x="1429" y="1400"/>
                  </a:cubicBezTo>
                  <a:cubicBezTo>
                    <a:pt x="1436" y="1402"/>
                    <a:pt x="1444" y="1402"/>
                    <a:pt x="1451" y="1404"/>
                  </a:cubicBezTo>
                  <a:cubicBezTo>
                    <a:pt x="1459" y="1406"/>
                    <a:pt x="1459" y="1414"/>
                    <a:pt x="1462" y="1420"/>
                  </a:cubicBezTo>
                  <a:cubicBezTo>
                    <a:pt x="1467" y="1426"/>
                    <a:pt x="1473" y="1426"/>
                    <a:pt x="1479" y="1429"/>
                  </a:cubicBezTo>
                  <a:cubicBezTo>
                    <a:pt x="1485" y="1432"/>
                    <a:pt x="1490" y="1436"/>
                    <a:pt x="1497" y="1436"/>
                  </a:cubicBezTo>
                  <a:cubicBezTo>
                    <a:pt x="1502" y="1436"/>
                    <a:pt x="1509" y="1434"/>
                    <a:pt x="1513" y="1441"/>
                  </a:cubicBezTo>
                  <a:cubicBezTo>
                    <a:pt x="1516" y="1446"/>
                    <a:pt x="1524" y="1443"/>
                    <a:pt x="1530" y="1449"/>
                  </a:cubicBezTo>
                  <a:cubicBezTo>
                    <a:pt x="1534" y="1454"/>
                    <a:pt x="1536" y="1463"/>
                    <a:pt x="1542" y="1463"/>
                  </a:cubicBezTo>
                  <a:cubicBezTo>
                    <a:pt x="1549" y="1462"/>
                    <a:pt x="1556" y="1460"/>
                    <a:pt x="1563" y="1463"/>
                  </a:cubicBezTo>
                  <a:cubicBezTo>
                    <a:pt x="1569" y="1466"/>
                    <a:pt x="1574" y="1461"/>
                    <a:pt x="1577" y="1455"/>
                  </a:cubicBezTo>
                  <a:cubicBezTo>
                    <a:pt x="1579" y="1447"/>
                    <a:pt x="1589" y="1450"/>
                    <a:pt x="1596" y="1451"/>
                  </a:cubicBezTo>
                  <a:cubicBezTo>
                    <a:pt x="1601" y="1452"/>
                    <a:pt x="1605" y="1445"/>
                    <a:pt x="1610" y="1450"/>
                  </a:cubicBezTo>
                  <a:cubicBezTo>
                    <a:pt x="1616" y="1455"/>
                    <a:pt x="1604" y="1453"/>
                    <a:pt x="1608" y="1458"/>
                  </a:cubicBezTo>
                  <a:cubicBezTo>
                    <a:pt x="1610" y="1461"/>
                    <a:pt x="1614" y="1459"/>
                    <a:pt x="1616" y="1463"/>
                  </a:cubicBezTo>
                  <a:cubicBezTo>
                    <a:pt x="1618" y="1466"/>
                    <a:pt x="1620" y="1457"/>
                    <a:pt x="1621" y="1457"/>
                  </a:cubicBezTo>
                  <a:cubicBezTo>
                    <a:pt x="1623" y="1457"/>
                    <a:pt x="1626" y="1467"/>
                    <a:pt x="1630" y="1471"/>
                  </a:cubicBezTo>
                  <a:cubicBezTo>
                    <a:pt x="1635" y="1475"/>
                    <a:pt x="1641" y="1471"/>
                    <a:pt x="1644" y="1474"/>
                  </a:cubicBezTo>
                  <a:cubicBezTo>
                    <a:pt x="1646" y="1477"/>
                    <a:pt x="1641" y="1482"/>
                    <a:pt x="1648" y="1483"/>
                  </a:cubicBezTo>
                  <a:cubicBezTo>
                    <a:pt x="1653" y="1485"/>
                    <a:pt x="1649" y="1479"/>
                    <a:pt x="1651" y="1479"/>
                  </a:cubicBezTo>
                  <a:cubicBezTo>
                    <a:pt x="1653" y="1477"/>
                    <a:pt x="1653" y="1482"/>
                    <a:pt x="1659" y="1483"/>
                  </a:cubicBezTo>
                  <a:cubicBezTo>
                    <a:pt x="1666" y="1484"/>
                    <a:pt x="1647" y="1493"/>
                    <a:pt x="1656" y="1495"/>
                  </a:cubicBezTo>
                  <a:cubicBezTo>
                    <a:pt x="1664" y="1497"/>
                    <a:pt x="1664" y="1503"/>
                    <a:pt x="1671" y="1506"/>
                  </a:cubicBezTo>
                  <a:cubicBezTo>
                    <a:pt x="1677" y="1509"/>
                    <a:pt x="1683" y="1514"/>
                    <a:pt x="1689" y="1517"/>
                  </a:cubicBezTo>
                  <a:cubicBezTo>
                    <a:pt x="1695" y="1521"/>
                    <a:pt x="1701" y="1523"/>
                    <a:pt x="1706" y="1526"/>
                  </a:cubicBezTo>
                  <a:cubicBezTo>
                    <a:pt x="1712" y="1530"/>
                    <a:pt x="1719" y="1529"/>
                    <a:pt x="1726" y="1532"/>
                  </a:cubicBezTo>
                  <a:cubicBezTo>
                    <a:pt x="1732" y="1534"/>
                    <a:pt x="1738" y="1533"/>
                    <a:pt x="1745" y="1533"/>
                  </a:cubicBezTo>
                  <a:cubicBezTo>
                    <a:pt x="1756" y="1533"/>
                    <a:pt x="1768" y="1535"/>
                    <a:pt x="1779" y="1535"/>
                  </a:cubicBezTo>
                  <a:cubicBezTo>
                    <a:pt x="1785" y="1535"/>
                    <a:pt x="1792" y="1536"/>
                    <a:pt x="1798" y="1533"/>
                  </a:cubicBezTo>
                  <a:cubicBezTo>
                    <a:pt x="1803" y="1531"/>
                    <a:pt x="1810" y="1536"/>
                    <a:pt x="1816" y="1538"/>
                  </a:cubicBezTo>
                  <a:cubicBezTo>
                    <a:pt x="1823" y="1540"/>
                    <a:pt x="1829" y="1531"/>
                    <a:pt x="1834" y="1537"/>
                  </a:cubicBezTo>
                  <a:cubicBezTo>
                    <a:pt x="1838" y="1543"/>
                    <a:pt x="1844" y="1540"/>
                    <a:pt x="1848" y="1536"/>
                  </a:cubicBezTo>
                  <a:cubicBezTo>
                    <a:pt x="1852" y="1532"/>
                    <a:pt x="1856" y="1529"/>
                    <a:pt x="1858" y="1522"/>
                  </a:cubicBezTo>
                  <a:cubicBezTo>
                    <a:pt x="1859" y="1517"/>
                    <a:pt x="1869" y="1516"/>
                    <a:pt x="1869" y="1509"/>
                  </a:cubicBezTo>
                  <a:cubicBezTo>
                    <a:pt x="1869" y="1504"/>
                    <a:pt x="1871" y="1498"/>
                    <a:pt x="1873" y="1494"/>
                  </a:cubicBezTo>
                  <a:cubicBezTo>
                    <a:pt x="1874" y="1489"/>
                    <a:pt x="1883" y="1489"/>
                    <a:pt x="1889" y="1492"/>
                  </a:cubicBezTo>
                  <a:cubicBezTo>
                    <a:pt x="1893" y="1495"/>
                    <a:pt x="1903" y="1496"/>
                    <a:pt x="1906" y="1492"/>
                  </a:cubicBezTo>
                  <a:cubicBezTo>
                    <a:pt x="1908" y="1487"/>
                    <a:pt x="1912" y="1483"/>
                    <a:pt x="1917" y="1489"/>
                  </a:cubicBezTo>
                  <a:cubicBezTo>
                    <a:pt x="1920" y="1492"/>
                    <a:pt x="1923" y="1495"/>
                    <a:pt x="1930" y="1497"/>
                  </a:cubicBezTo>
                  <a:cubicBezTo>
                    <a:pt x="1935" y="1497"/>
                    <a:pt x="1940" y="1504"/>
                    <a:pt x="1947" y="1503"/>
                  </a:cubicBezTo>
                  <a:cubicBezTo>
                    <a:pt x="1954" y="1502"/>
                    <a:pt x="1963" y="1499"/>
                    <a:pt x="1968" y="1505"/>
                  </a:cubicBezTo>
                  <a:cubicBezTo>
                    <a:pt x="1972" y="1510"/>
                    <a:pt x="1977" y="1516"/>
                    <a:pt x="1974" y="1523"/>
                  </a:cubicBezTo>
                  <a:cubicBezTo>
                    <a:pt x="1972" y="1527"/>
                    <a:pt x="1973" y="1541"/>
                    <a:pt x="1979" y="1535"/>
                  </a:cubicBezTo>
                  <a:cubicBezTo>
                    <a:pt x="1984" y="1532"/>
                    <a:pt x="1992" y="1531"/>
                    <a:pt x="1998" y="1531"/>
                  </a:cubicBezTo>
                  <a:cubicBezTo>
                    <a:pt x="2003" y="1531"/>
                    <a:pt x="2004" y="1538"/>
                    <a:pt x="2007" y="1540"/>
                  </a:cubicBezTo>
                  <a:cubicBezTo>
                    <a:pt x="2010" y="1543"/>
                    <a:pt x="2014" y="1549"/>
                    <a:pt x="2021" y="1546"/>
                  </a:cubicBezTo>
                  <a:cubicBezTo>
                    <a:pt x="2027" y="1544"/>
                    <a:pt x="2035" y="1552"/>
                    <a:pt x="2038" y="1548"/>
                  </a:cubicBezTo>
                  <a:cubicBezTo>
                    <a:pt x="2041" y="1543"/>
                    <a:pt x="2045" y="1546"/>
                    <a:pt x="2049" y="1547"/>
                  </a:cubicBezTo>
                  <a:cubicBezTo>
                    <a:pt x="2054" y="1548"/>
                    <a:pt x="2058" y="1542"/>
                    <a:pt x="2062" y="1541"/>
                  </a:cubicBezTo>
                  <a:cubicBezTo>
                    <a:pt x="2066" y="1539"/>
                    <a:pt x="2072" y="1543"/>
                    <a:pt x="2076" y="1547"/>
                  </a:cubicBezTo>
                  <a:cubicBezTo>
                    <a:pt x="2080" y="1552"/>
                    <a:pt x="2081" y="1560"/>
                    <a:pt x="2078" y="1566"/>
                  </a:cubicBezTo>
                  <a:cubicBezTo>
                    <a:pt x="2075" y="1572"/>
                    <a:pt x="2084" y="1570"/>
                    <a:pt x="2080" y="1577"/>
                  </a:cubicBezTo>
                  <a:cubicBezTo>
                    <a:pt x="2077" y="1582"/>
                    <a:pt x="2083" y="1589"/>
                    <a:pt x="2083" y="1594"/>
                  </a:cubicBezTo>
                  <a:cubicBezTo>
                    <a:pt x="2083" y="1599"/>
                    <a:pt x="2080" y="1606"/>
                    <a:pt x="2088" y="1607"/>
                  </a:cubicBezTo>
                  <a:cubicBezTo>
                    <a:pt x="2095" y="1608"/>
                    <a:pt x="2097" y="1604"/>
                    <a:pt x="2100" y="1600"/>
                  </a:cubicBezTo>
                  <a:cubicBezTo>
                    <a:pt x="2102" y="1597"/>
                    <a:pt x="2102" y="1591"/>
                    <a:pt x="2103" y="1587"/>
                  </a:cubicBezTo>
                  <a:cubicBezTo>
                    <a:pt x="2106" y="1581"/>
                    <a:pt x="2101" y="1572"/>
                    <a:pt x="2107" y="1567"/>
                  </a:cubicBezTo>
                  <a:cubicBezTo>
                    <a:pt x="2112" y="1563"/>
                    <a:pt x="2115" y="1557"/>
                    <a:pt x="2116" y="1549"/>
                  </a:cubicBezTo>
                  <a:cubicBezTo>
                    <a:pt x="2116" y="1543"/>
                    <a:pt x="2122" y="1537"/>
                    <a:pt x="2123" y="1531"/>
                  </a:cubicBezTo>
                  <a:cubicBezTo>
                    <a:pt x="2124" y="1525"/>
                    <a:pt x="2131" y="1521"/>
                    <a:pt x="2133" y="1515"/>
                  </a:cubicBezTo>
                  <a:cubicBezTo>
                    <a:pt x="2135" y="1510"/>
                    <a:pt x="2138" y="1507"/>
                    <a:pt x="2141" y="1503"/>
                  </a:cubicBezTo>
                  <a:cubicBezTo>
                    <a:pt x="2145" y="1500"/>
                    <a:pt x="2148" y="1497"/>
                    <a:pt x="2152" y="1495"/>
                  </a:cubicBezTo>
                  <a:cubicBezTo>
                    <a:pt x="2155" y="1493"/>
                    <a:pt x="2154" y="1487"/>
                    <a:pt x="2157" y="1484"/>
                  </a:cubicBezTo>
                  <a:cubicBezTo>
                    <a:pt x="2161" y="1481"/>
                    <a:pt x="2162" y="1474"/>
                    <a:pt x="2161" y="1467"/>
                  </a:cubicBezTo>
                  <a:cubicBezTo>
                    <a:pt x="2161" y="1462"/>
                    <a:pt x="2167" y="1458"/>
                    <a:pt x="2170" y="1457"/>
                  </a:cubicBezTo>
                  <a:cubicBezTo>
                    <a:pt x="2174" y="1455"/>
                    <a:pt x="2180" y="1455"/>
                    <a:pt x="2182" y="1449"/>
                  </a:cubicBezTo>
                  <a:cubicBezTo>
                    <a:pt x="2184" y="1445"/>
                    <a:pt x="2188" y="1444"/>
                    <a:pt x="2191" y="1439"/>
                  </a:cubicBezTo>
                  <a:cubicBezTo>
                    <a:pt x="2193" y="1434"/>
                    <a:pt x="2200" y="1430"/>
                    <a:pt x="2206" y="1435"/>
                  </a:cubicBezTo>
                  <a:cubicBezTo>
                    <a:pt x="2211" y="1439"/>
                    <a:pt x="2220" y="1434"/>
                    <a:pt x="2224" y="1440"/>
                  </a:cubicBezTo>
                  <a:cubicBezTo>
                    <a:pt x="2227" y="1444"/>
                    <a:pt x="2232" y="1443"/>
                    <a:pt x="2236" y="1446"/>
                  </a:cubicBezTo>
                  <a:cubicBezTo>
                    <a:pt x="2240" y="1449"/>
                    <a:pt x="2244" y="1458"/>
                    <a:pt x="2251" y="1452"/>
                  </a:cubicBezTo>
                  <a:cubicBezTo>
                    <a:pt x="2255" y="1449"/>
                    <a:pt x="2253" y="1457"/>
                    <a:pt x="2257" y="1459"/>
                  </a:cubicBezTo>
                  <a:cubicBezTo>
                    <a:pt x="2262" y="1462"/>
                    <a:pt x="2267" y="1466"/>
                    <a:pt x="2270" y="1470"/>
                  </a:cubicBezTo>
                  <a:cubicBezTo>
                    <a:pt x="2272" y="1473"/>
                    <a:pt x="2278" y="1468"/>
                    <a:pt x="2283" y="1471"/>
                  </a:cubicBezTo>
                  <a:cubicBezTo>
                    <a:pt x="2287" y="1473"/>
                    <a:pt x="2289" y="1465"/>
                    <a:pt x="2295" y="1464"/>
                  </a:cubicBezTo>
                  <a:cubicBezTo>
                    <a:pt x="2302" y="1463"/>
                    <a:pt x="2302" y="1452"/>
                    <a:pt x="2308" y="1449"/>
                  </a:cubicBezTo>
                  <a:cubicBezTo>
                    <a:pt x="2314" y="1447"/>
                    <a:pt x="2321" y="1452"/>
                    <a:pt x="2325" y="1456"/>
                  </a:cubicBezTo>
                  <a:cubicBezTo>
                    <a:pt x="2330" y="1460"/>
                    <a:pt x="2334" y="1464"/>
                    <a:pt x="2338" y="1467"/>
                  </a:cubicBezTo>
                  <a:cubicBezTo>
                    <a:pt x="2343" y="1470"/>
                    <a:pt x="2351" y="1469"/>
                    <a:pt x="2354" y="1466"/>
                  </a:cubicBezTo>
                  <a:cubicBezTo>
                    <a:pt x="2358" y="1461"/>
                    <a:pt x="2364" y="1462"/>
                    <a:pt x="2369" y="1461"/>
                  </a:cubicBezTo>
                  <a:cubicBezTo>
                    <a:pt x="2375" y="1459"/>
                    <a:pt x="2370" y="1450"/>
                    <a:pt x="2378" y="1450"/>
                  </a:cubicBezTo>
                  <a:cubicBezTo>
                    <a:pt x="2383" y="1450"/>
                    <a:pt x="2385" y="1443"/>
                    <a:pt x="2390" y="1441"/>
                  </a:cubicBezTo>
                  <a:cubicBezTo>
                    <a:pt x="2394" y="1439"/>
                    <a:pt x="2401" y="1441"/>
                    <a:pt x="2406" y="1437"/>
                  </a:cubicBezTo>
                  <a:cubicBezTo>
                    <a:pt x="2411" y="1433"/>
                    <a:pt x="2421" y="1437"/>
                    <a:pt x="2424" y="1429"/>
                  </a:cubicBezTo>
                  <a:cubicBezTo>
                    <a:pt x="2426" y="1422"/>
                    <a:pt x="2433" y="1418"/>
                    <a:pt x="2436" y="1411"/>
                  </a:cubicBezTo>
                  <a:cubicBezTo>
                    <a:pt x="2439" y="1405"/>
                    <a:pt x="2447" y="1403"/>
                    <a:pt x="2450" y="1398"/>
                  </a:cubicBezTo>
                  <a:cubicBezTo>
                    <a:pt x="2453" y="1391"/>
                    <a:pt x="2457" y="1388"/>
                    <a:pt x="2465" y="1389"/>
                  </a:cubicBezTo>
                  <a:cubicBezTo>
                    <a:pt x="2472" y="1390"/>
                    <a:pt x="2478" y="1387"/>
                    <a:pt x="2484" y="1390"/>
                  </a:cubicBezTo>
                  <a:cubicBezTo>
                    <a:pt x="2491" y="1394"/>
                    <a:pt x="2494" y="1389"/>
                    <a:pt x="2497" y="1386"/>
                  </a:cubicBezTo>
                  <a:cubicBezTo>
                    <a:pt x="2501" y="1383"/>
                    <a:pt x="2497" y="1373"/>
                    <a:pt x="2501" y="1368"/>
                  </a:cubicBezTo>
                  <a:cubicBezTo>
                    <a:pt x="2505" y="1362"/>
                    <a:pt x="2499" y="1354"/>
                    <a:pt x="2504" y="1348"/>
                  </a:cubicBezTo>
                  <a:cubicBezTo>
                    <a:pt x="2509" y="1342"/>
                    <a:pt x="2503" y="1333"/>
                    <a:pt x="2508" y="1328"/>
                  </a:cubicBezTo>
                  <a:cubicBezTo>
                    <a:pt x="2511" y="1324"/>
                    <a:pt x="2517" y="1321"/>
                    <a:pt x="2523" y="1321"/>
                  </a:cubicBezTo>
                  <a:cubicBezTo>
                    <a:pt x="2530" y="1321"/>
                    <a:pt x="2538" y="1319"/>
                    <a:pt x="2544" y="1321"/>
                  </a:cubicBezTo>
                  <a:cubicBezTo>
                    <a:pt x="2551" y="1322"/>
                    <a:pt x="2557" y="1320"/>
                    <a:pt x="2562" y="1317"/>
                  </a:cubicBezTo>
                  <a:cubicBezTo>
                    <a:pt x="2567" y="1313"/>
                    <a:pt x="2573" y="1310"/>
                    <a:pt x="2577" y="1305"/>
                  </a:cubicBezTo>
                  <a:cubicBezTo>
                    <a:pt x="2579" y="1302"/>
                    <a:pt x="2581" y="1300"/>
                    <a:pt x="2584" y="1298"/>
                  </a:cubicBezTo>
                  <a:cubicBezTo>
                    <a:pt x="2587" y="1295"/>
                    <a:pt x="2585" y="1286"/>
                    <a:pt x="2590" y="1281"/>
                  </a:cubicBezTo>
                  <a:cubicBezTo>
                    <a:pt x="2595" y="1275"/>
                    <a:pt x="2590" y="1267"/>
                    <a:pt x="2589" y="1261"/>
                  </a:cubicBezTo>
                  <a:cubicBezTo>
                    <a:pt x="2587" y="1256"/>
                    <a:pt x="2591" y="1252"/>
                    <a:pt x="2588" y="1247"/>
                  </a:cubicBezTo>
                  <a:cubicBezTo>
                    <a:pt x="2585" y="1242"/>
                    <a:pt x="2589" y="1236"/>
                    <a:pt x="2595" y="1232"/>
                  </a:cubicBezTo>
                  <a:cubicBezTo>
                    <a:pt x="2602" y="1229"/>
                    <a:pt x="2596" y="1219"/>
                    <a:pt x="2596" y="1213"/>
                  </a:cubicBezTo>
                  <a:cubicBezTo>
                    <a:pt x="2596" y="1208"/>
                    <a:pt x="2601" y="1206"/>
                    <a:pt x="2602" y="1201"/>
                  </a:cubicBezTo>
                  <a:cubicBezTo>
                    <a:pt x="2603" y="1194"/>
                    <a:pt x="2607" y="1188"/>
                    <a:pt x="2601" y="1182"/>
                  </a:cubicBezTo>
                  <a:cubicBezTo>
                    <a:pt x="2596" y="1177"/>
                    <a:pt x="2602" y="1170"/>
                    <a:pt x="2607" y="1166"/>
                  </a:cubicBezTo>
                  <a:cubicBezTo>
                    <a:pt x="2612" y="1162"/>
                    <a:pt x="2619" y="1156"/>
                    <a:pt x="2617" y="1146"/>
                  </a:cubicBezTo>
                  <a:cubicBezTo>
                    <a:pt x="2615" y="1138"/>
                    <a:pt x="2627" y="1142"/>
                    <a:pt x="2633" y="1138"/>
                  </a:cubicBezTo>
                  <a:cubicBezTo>
                    <a:pt x="2637" y="1134"/>
                    <a:pt x="2645" y="1141"/>
                    <a:pt x="2650" y="1137"/>
                  </a:cubicBezTo>
                  <a:cubicBezTo>
                    <a:pt x="2655" y="1133"/>
                    <a:pt x="2661" y="1132"/>
                    <a:pt x="2666" y="1128"/>
                  </a:cubicBezTo>
                  <a:cubicBezTo>
                    <a:pt x="2669" y="1124"/>
                    <a:pt x="2673" y="1125"/>
                    <a:pt x="2676" y="1122"/>
                  </a:cubicBezTo>
                  <a:cubicBezTo>
                    <a:pt x="2681" y="1117"/>
                    <a:pt x="2689" y="1118"/>
                    <a:pt x="2695" y="1115"/>
                  </a:cubicBezTo>
                  <a:cubicBezTo>
                    <a:pt x="2702" y="1112"/>
                    <a:pt x="2702" y="1103"/>
                    <a:pt x="2708" y="1099"/>
                  </a:cubicBezTo>
                  <a:cubicBezTo>
                    <a:pt x="2711" y="1098"/>
                    <a:pt x="2708" y="1093"/>
                    <a:pt x="2712" y="1091"/>
                  </a:cubicBezTo>
                  <a:cubicBezTo>
                    <a:pt x="2719" y="1089"/>
                    <a:pt x="2709" y="1078"/>
                    <a:pt x="2710" y="1071"/>
                  </a:cubicBezTo>
                  <a:cubicBezTo>
                    <a:pt x="2711" y="1063"/>
                    <a:pt x="2723" y="1073"/>
                    <a:pt x="2727" y="1069"/>
                  </a:cubicBezTo>
                  <a:cubicBezTo>
                    <a:pt x="2730" y="1065"/>
                    <a:pt x="2730" y="1062"/>
                    <a:pt x="2736" y="1060"/>
                  </a:cubicBezTo>
                  <a:cubicBezTo>
                    <a:pt x="2742" y="1058"/>
                    <a:pt x="2739" y="1049"/>
                    <a:pt x="2744" y="1046"/>
                  </a:cubicBezTo>
                  <a:cubicBezTo>
                    <a:pt x="2750" y="1043"/>
                    <a:pt x="2750" y="1033"/>
                    <a:pt x="2755" y="1028"/>
                  </a:cubicBezTo>
                  <a:cubicBezTo>
                    <a:pt x="2759" y="1024"/>
                    <a:pt x="2768" y="1022"/>
                    <a:pt x="2766" y="1016"/>
                  </a:cubicBezTo>
                  <a:cubicBezTo>
                    <a:pt x="2765" y="1013"/>
                    <a:pt x="2760" y="1010"/>
                    <a:pt x="2760" y="1006"/>
                  </a:cubicBezTo>
                  <a:cubicBezTo>
                    <a:pt x="2760" y="1004"/>
                    <a:pt x="2761" y="1002"/>
                    <a:pt x="2763" y="1001"/>
                  </a:cubicBezTo>
                  <a:cubicBezTo>
                    <a:pt x="2768" y="996"/>
                    <a:pt x="2775" y="991"/>
                    <a:pt x="2782" y="990"/>
                  </a:cubicBezTo>
                  <a:cubicBezTo>
                    <a:pt x="2786" y="990"/>
                    <a:pt x="2789" y="988"/>
                    <a:pt x="2790" y="994"/>
                  </a:cubicBezTo>
                  <a:cubicBezTo>
                    <a:pt x="2791" y="1002"/>
                    <a:pt x="2802" y="996"/>
                    <a:pt x="2807" y="994"/>
                  </a:cubicBezTo>
                  <a:cubicBezTo>
                    <a:pt x="2813" y="993"/>
                    <a:pt x="2820" y="986"/>
                    <a:pt x="2823" y="989"/>
                  </a:cubicBezTo>
                  <a:cubicBezTo>
                    <a:pt x="2828" y="995"/>
                    <a:pt x="2837" y="990"/>
                    <a:pt x="2841" y="995"/>
                  </a:cubicBezTo>
                  <a:cubicBezTo>
                    <a:pt x="2844" y="999"/>
                    <a:pt x="2851" y="1001"/>
                    <a:pt x="2856" y="997"/>
                  </a:cubicBezTo>
                  <a:cubicBezTo>
                    <a:pt x="2862" y="993"/>
                    <a:pt x="2866" y="987"/>
                    <a:pt x="2872" y="984"/>
                  </a:cubicBezTo>
                  <a:cubicBezTo>
                    <a:pt x="2879" y="980"/>
                    <a:pt x="2887" y="983"/>
                    <a:pt x="2893" y="980"/>
                  </a:cubicBezTo>
                  <a:cubicBezTo>
                    <a:pt x="2897" y="978"/>
                    <a:pt x="2889" y="978"/>
                    <a:pt x="2889" y="974"/>
                  </a:cubicBezTo>
                  <a:cubicBezTo>
                    <a:pt x="2890" y="967"/>
                    <a:pt x="2899" y="964"/>
                    <a:pt x="2897" y="957"/>
                  </a:cubicBezTo>
                  <a:cubicBezTo>
                    <a:pt x="2895" y="950"/>
                    <a:pt x="2891" y="947"/>
                    <a:pt x="2888" y="942"/>
                  </a:cubicBezTo>
                  <a:cubicBezTo>
                    <a:pt x="2885" y="937"/>
                    <a:pt x="2889" y="929"/>
                    <a:pt x="2885" y="926"/>
                  </a:cubicBezTo>
                  <a:cubicBezTo>
                    <a:pt x="2880" y="923"/>
                    <a:pt x="2881" y="915"/>
                    <a:pt x="2879" y="909"/>
                  </a:cubicBezTo>
                  <a:cubicBezTo>
                    <a:pt x="2876" y="902"/>
                    <a:pt x="2873" y="896"/>
                    <a:pt x="2872" y="889"/>
                  </a:cubicBezTo>
                  <a:cubicBezTo>
                    <a:pt x="2871" y="883"/>
                    <a:pt x="2876" y="875"/>
                    <a:pt x="2868" y="873"/>
                  </a:cubicBezTo>
                  <a:cubicBezTo>
                    <a:pt x="2862" y="871"/>
                    <a:pt x="2854" y="866"/>
                    <a:pt x="2850" y="872"/>
                  </a:cubicBezTo>
                  <a:cubicBezTo>
                    <a:pt x="2845" y="879"/>
                    <a:pt x="2838" y="873"/>
                    <a:pt x="2833" y="870"/>
                  </a:cubicBezTo>
                  <a:cubicBezTo>
                    <a:pt x="2829" y="867"/>
                    <a:pt x="2830" y="854"/>
                    <a:pt x="2821" y="857"/>
                  </a:cubicBezTo>
                  <a:cubicBezTo>
                    <a:pt x="2814" y="860"/>
                    <a:pt x="2806" y="856"/>
                    <a:pt x="2799" y="854"/>
                  </a:cubicBezTo>
                  <a:cubicBezTo>
                    <a:pt x="2794" y="853"/>
                    <a:pt x="2792" y="846"/>
                    <a:pt x="2794" y="840"/>
                  </a:cubicBezTo>
                  <a:cubicBezTo>
                    <a:pt x="2796" y="834"/>
                    <a:pt x="2791" y="831"/>
                    <a:pt x="2787" y="827"/>
                  </a:cubicBezTo>
                  <a:cubicBezTo>
                    <a:pt x="2783" y="823"/>
                    <a:pt x="2785" y="815"/>
                    <a:pt x="2781" y="810"/>
                  </a:cubicBezTo>
                  <a:cubicBezTo>
                    <a:pt x="2778" y="804"/>
                    <a:pt x="2780" y="798"/>
                    <a:pt x="2774" y="794"/>
                  </a:cubicBezTo>
                  <a:cubicBezTo>
                    <a:pt x="2770" y="790"/>
                    <a:pt x="2763" y="781"/>
                    <a:pt x="2766" y="775"/>
                  </a:cubicBezTo>
                  <a:cubicBezTo>
                    <a:pt x="2768" y="771"/>
                    <a:pt x="2776" y="769"/>
                    <a:pt x="2773" y="763"/>
                  </a:cubicBezTo>
                  <a:cubicBezTo>
                    <a:pt x="2772" y="761"/>
                    <a:pt x="2784" y="756"/>
                    <a:pt x="2777" y="755"/>
                  </a:cubicBezTo>
                  <a:cubicBezTo>
                    <a:pt x="2771" y="754"/>
                    <a:pt x="2764" y="752"/>
                    <a:pt x="2765" y="745"/>
                  </a:cubicBezTo>
                  <a:cubicBezTo>
                    <a:pt x="2765" y="739"/>
                    <a:pt x="2768" y="733"/>
                    <a:pt x="2767" y="727"/>
                  </a:cubicBezTo>
                  <a:cubicBezTo>
                    <a:pt x="2766" y="723"/>
                    <a:pt x="2765" y="716"/>
                    <a:pt x="2759" y="720"/>
                  </a:cubicBezTo>
                  <a:cubicBezTo>
                    <a:pt x="2756" y="722"/>
                    <a:pt x="2752" y="712"/>
                    <a:pt x="2749" y="718"/>
                  </a:cubicBezTo>
                  <a:cubicBezTo>
                    <a:pt x="2747" y="723"/>
                    <a:pt x="2756" y="729"/>
                    <a:pt x="2748" y="732"/>
                  </a:cubicBezTo>
                  <a:cubicBezTo>
                    <a:pt x="2741" y="735"/>
                    <a:pt x="2735" y="731"/>
                    <a:pt x="2729" y="732"/>
                  </a:cubicBezTo>
                  <a:cubicBezTo>
                    <a:pt x="2726" y="733"/>
                    <a:pt x="2726" y="728"/>
                    <a:pt x="2723" y="726"/>
                  </a:cubicBezTo>
                  <a:cubicBezTo>
                    <a:pt x="2718" y="723"/>
                    <a:pt x="2715" y="721"/>
                    <a:pt x="2709" y="720"/>
                  </a:cubicBezTo>
                  <a:cubicBezTo>
                    <a:pt x="2703" y="719"/>
                    <a:pt x="2704" y="706"/>
                    <a:pt x="2695" y="710"/>
                  </a:cubicBezTo>
                  <a:cubicBezTo>
                    <a:pt x="2689" y="713"/>
                    <a:pt x="2681" y="716"/>
                    <a:pt x="2676" y="711"/>
                  </a:cubicBezTo>
                  <a:cubicBezTo>
                    <a:pt x="2672" y="707"/>
                    <a:pt x="2659" y="704"/>
                    <a:pt x="2664" y="711"/>
                  </a:cubicBezTo>
                  <a:cubicBezTo>
                    <a:pt x="2665" y="713"/>
                    <a:pt x="2672" y="713"/>
                    <a:pt x="2668" y="715"/>
                  </a:cubicBezTo>
                  <a:cubicBezTo>
                    <a:pt x="2664" y="718"/>
                    <a:pt x="2674" y="721"/>
                    <a:pt x="2666" y="721"/>
                  </a:cubicBezTo>
                  <a:cubicBezTo>
                    <a:pt x="2658" y="722"/>
                    <a:pt x="2649" y="725"/>
                    <a:pt x="2643" y="719"/>
                  </a:cubicBezTo>
                  <a:cubicBezTo>
                    <a:pt x="2637" y="713"/>
                    <a:pt x="2644" y="704"/>
                    <a:pt x="2640" y="698"/>
                  </a:cubicBezTo>
                  <a:cubicBezTo>
                    <a:pt x="2637" y="691"/>
                    <a:pt x="2626" y="693"/>
                    <a:pt x="2620" y="693"/>
                  </a:cubicBezTo>
                  <a:cubicBezTo>
                    <a:pt x="2612" y="693"/>
                    <a:pt x="2609" y="692"/>
                    <a:pt x="2612" y="685"/>
                  </a:cubicBezTo>
                  <a:cubicBezTo>
                    <a:pt x="2615" y="675"/>
                    <a:pt x="2602" y="676"/>
                    <a:pt x="2596" y="674"/>
                  </a:cubicBezTo>
                  <a:cubicBezTo>
                    <a:pt x="2591" y="672"/>
                    <a:pt x="2592" y="680"/>
                    <a:pt x="2591" y="683"/>
                  </a:cubicBezTo>
                  <a:cubicBezTo>
                    <a:pt x="2590" y="690"/>
                    <a:pt x="2583" y="680"/>
                    <a:pt x="2578" y="679"/>
                  </a:cubicBezTo>
                  <a:cubicBezTo>
                    <a:pt x="2572" y="679"/>
                    <a:pt x="2566" y="678"/>
                    <a:pt x="2563" y="672"/>
                  </a:cubicBezTo>
                  <a:cubicBezTo>
                    <a:pt x="2560" y="667"/>
                    <a:pt x="2565" y="660"/>
                    <a:pt x="2557" y="656"/>
                  </a:cubicBezTo>
                  <a:cubicBezTo>
                    <a:pt x="2553" y="654"/>
                    <a:pt x="2557" y="648"/>
                    <a:pt x="2551" y="647"/>
                  </a:cubicBezTo>
                  <a:cubicBezTo>
                    <a:pt x="2545" y="647"/>
                    <a:pt x="2546" y="639"/>
                    <a:pt x="2539" y="636"/>
                  </a:cubicBezTo>
                  <a:cubicBezTo>
                    <a:pt x="2532" y="633"/>
                    <a:pt x="2523" y="635"/>
                    <a:pt x="2521" y="643"/>
                  </a:cubicBezTo>
                  <a:cubicBezTo>
                    <a:pt x="2520" y="648"/>
                    <a:pt x="2520" y="664"/>
                    <a:pt x="2527" y="657"/>
                  </a:cubicBezTo>
                  <a:cubicBezTo>
                    <a:pt x="2532" y="653"/>
                    <a:pt x="2537" y="653"/>
                    <a:pt x="2537" y="660"/>
                  </a:cubicBezTo>
                  <a:cubicBezTo>
                    <a:pt x="2537" y="665"/>
                    <a:pt x="2541" y="671"/>
                    <a:pt x="2533" y="672"/>
                  </a:cubicBezTo>
                  <a:cubicBezTo>
                    <a:pt x="2527" y="672"/>
                    <a:pt x="2521" y="667"/>
                    <a:pt x="2518" y="668"/>
                  </a:cubicBezTo>
                  <a:cubicBezTo>
                    <a:pt x="2514" y="670"/>
                    <a:pt x="2511" y="674"/>
                    <a:pt x="2505" y="675"/>
                  </a:cubicBezTo>
                  <a:cubicBezTo>
                    <a:pt x="2500" y="675"/>
                    <a:pt x="2495" y="682"/>
                    <a:pt x="2492" y="688"/>
                  </a:cubicBezTo>
                  <a:cubicBezTo>
                    <a:pt x="2488" y="695"/>
                    <a:pt x="2480" y="693"/>
                    <a:pt x="2474" y="694"/>
                  </a:cubicBezTo>
                  <a:cubicBezTo>
                    <a:pt x="2468" y="695"/>
                    <a:pt x="2462" y="701"/>
                    <a:pt x="2459" y="693"/>
                  </a:cubicBezTo>
                  <a:cubicBezTo>
                    <a:pt x="2457" y="687"/>
                    <a:pt x="2444" y="687"/>
                    <a:pt x="2446" y="681"/>
                  </a:cubicBezTo>
                  <a:cubicBezTo>
                    <a:pt x="2451" y="672"/>
                    <a:pt x="2439" y="673"/>
                    <a:pt x="2435" y="671"/>
                  </a:cubicBezTo>
                  <a:cubicBezTo>
                    <a:pt x="2430" y="669"/>
                    <a:pt x="2424" y="667"/>
                    <a:pt x="2424" y="660"/>
                  </a:cubicBezTo>
                  <a:cubicBezTo>
                    <a:pt x="2424" y="656"/>
                    <a:pt x="2424" y="649"/>
                    <a:pt x="2418" y="646"/>
                  </a:cubicBezTo>
                  <a:cubicBezTo>
                    <a:pt x="2415" y="645"/>
                    <a:pt x="2416" y="641"/>
                    <a:pt x="2416" y="638"/>
                  </a:cubicBezTo>
                  <a:cubicBezTo>
                    <a:pt x="2417" y="634"/>
                    <a:pt x="2412" y="630"/>
                    <a:pt x="2407" y="628"/>
                  </a:cubicBezTo>
                  <a:cubicBezTo>
                    <a:pt x="2402" y="626"/>
                    <a:pt x="2404" y="616"/>
                    <a:pt x="2399" y="613"/>
                  </a:cubicBezTo>
                  <a:cubicBezTo>
                    <a:pt x="2394" y="610"/>
                    <a:pt x="2390" y="604"/>
                    <a:pt x="2386" y="607"/>
                  </a:cubicBezTo>
                  <a:cubicBezTo>
                    <a:pt x="2382" y="610"/>
                    <a:pt x="2380" y="616"/>
                    <a:pt x="2373" y="613"/>
                  </a:cubicBezTo>
                  <a:cubicBezTo>
                    <a:pt x="2366" y="610"/>
                    <a:pt x="2369" y="599"/>
                    <a:pt x="2361" y="597"/>
                  </a:cubicBezTo>
                  <a:cubicBezTo>
                    <a:pt x="2355" y="595"/>
                    <a:pt x="2352" y="591"/>
                    <a:pt x="2348" y="586"/>
                  </a:cubicBezTo>
                  <a:cubicBezTo>
                    <a:pt x="2345" y="582"/>
                    <a:pt x="2342" y="578"/>
                    <a:pt x="2348" y="575"/>
                  </a:cubicBezTo>
                  <a:cubicBezTo>
                    <a:pt x="2353" y="572"/>
                    <a:pt x="2359" y="571"/>
                    <a:pt x="2364" y="569"/>
                  </a:cubicBezTo>
                  <a:cubicBezTo>
                    <a:pt x="2371" y="566"/>
                    <a:pt x="2378" y="564"/>
                    <a:pt x="2384" y="564"/>
                  </a:cubicBezTo>
                  <a:cubicBezTo>
                    <a:pt x="2393" y="563"/>
                    <a:pt x="2392" y="555"/>
                    <a:pt x="2395" y="550"/>
                  </a:cubicBezTo>
                  <a:cubicBezTo>
                    <a:pt x="2399" y="543"/>
                    <a:pt x="2410" y="554"/>
                    <a:pt x="2413" y="546"/>
                  </a:cubicBezTo>
                  <a:cubicBezTo>
                    <a:pt x="2416" y="540"/>
                    <a:pt x="2413" y="533"/>
                    <a:pt x="2416" y="527"/>
                  </a:cubicBezTo>
                  <a:cubicBezTo>
                    <a:pt x="2418" y="524"/>
                    <a:pt x="2406" y="521"/>
                    <a:pt x="2402" y="518"/>
                  </a:cubicBezTo>
                  <a:cubicBezTo>
                    <a:pt x="2395" y="513"/>
                    <a:pt x="2400" y="506"/>
                    <a:pt x="2401" y="500"/>
                  </a:cubicBezTo>
                  <a:cubicBezTo>
                    <a:pt x="2402" y="494"/>
                    <a:pt x="2408" y="490"/>
                    <a:pt x="2409" y="485"/>
                  </a:cubicBezTo>
                  <a:cubicBezTo>
                    <a:pt x="2409" y="480"/>
                    <a:pt x="2400" y="484"/>
                    <a:pt x="2397" y="478"/>
                  </a:cubicBezTo>
                  <a:cubicBezTo>
                    <a:pt x="2395" y="472"/>
                    <a:pt x="2387" y="465"/>
                    <a:pt x="2381" y="469"/>
                  </a:cubicBezTo>
                  <a:cubicBezTo>
                    <a:pt x="2376" y="473"/>
                    <a:pt x="2385" y="484"/>
                    <a:pt x="2376" y="489"/>
                  </a:cubicBezTo>
                  <a:cubicBezTo>
                    <a:pt x="2370" y="491"/>
                    <a:pt x="2365" y="498"/>
                    <a:pt x="2362" y="504"/>
                  </a:cubicBezTo>
                  <a:cubicBezTo>
                    <a:pt x="2359" y="510"/>
                    <a:pt x="2348" y="513"/>
                    <a:pt x="2345" y="506"/>
                  </a:cubicBezTo>
                  <a:cubicBezTo>
                    <a:pt x="2341" y="500"/>
                    <a:pt x="2332" y="503"/>
                    <a:pt x="2328" y="507"/>
                  </a:cubicBezTo>
                  <a:cubicBezTo>
                    <a:pt x="2323" y="511"/>
                    <a:pt x="2317" y="505"/>
                    <a:pt x="2311" y="505"/>
                  </a:cubicBezTo>
                  <a:cubicBezTo>
                    <a:pt x="2304" y="504"/>
                    <a:pt x="2298" y="506"/>
                    <a:pt x="2293" y="509"/>
                  </a:cubicBezTo>
                  <a:cubicBezTo>
                    <a:pt x="2287" y="512"/>
                    <a:pt x="2284" y="517"/>
                    <a:pt x="2279" y="520"/>
                  </a:cubicBezTo>
                  <a:cubicBezTo>
                    <a:pt x="2271" y="526"/>
                    <a:pt x="2274" y="513"/>
                    <a:pt x="2271" y="508"/>
                  </a:cubicBezTo>
                  <a:cubicBezTo>
                    <a:pt x="2268" y="505"/>
                    <a:pt x="2263" y="506"/>
                    <a:pt x="2260" y="503"/>
                  </a:cubicBezTo>
                  <a:cubicBezTo>
                    <a:pt x="2256" y="500"/>
                    <a:pt x="2245" y="499"/>
                    <a:pt x="2244" y="508"/>
                  </a:cubicBezTo>
                  <a:cubicBezTo>
                    <a:pt x="2244" y="517"/>
                    <a:pt x="2238" y="510"/>
                    <a:pt x="2236" y="505"/>
                  </a:cubicBezTo>
                  <a:cubicBezTo>
                    <a:pt x="2233" y="498"/>
                    <a:pt x="2239" y="495"/>
                    <a:pt x="2239" y="489"/>
                  </a:cubicBezTo>
                  <a:cubicBezTo>
                    <a:pt x="2238" y="484"/>
                    <a:pt x="2241" y="474"/>
                    <a:pt x="2236" y="473"/>
                  </a:cubicBezTo>
                  <a:cubicBezTo>
                    <a:pt x="2228" y="470"/>
                    <a:pt x="2223" y="478"/>
                    <a:pt x="2215" y="478"/>
                  </a:cubicBezTo>
                  <a:cubicBezTo>
                    <a:pt x="2207" y="479"/>
                    <a:pt x="2201" y="473"/>
                    <a:pt x="2195" y="469"/>
                  </a:cubicBezTo>
                  <a:cubicBezTo>
                    <a:pt x="2188" y="465"/>
                    <a:pt x="2183" y="459"/>
                    <a:pt x="2178" y="454"/>
                  </a:cubicBezTo>
                  <a:cubicBezTo>
                    <a:pt x="2172" y="448"/>
                    <a:pt x="2178" y="440"/>
                    <a:pt x="2175" y="436"/>
                  </a:cubicBezTo>
                  <a:cubicBezTo>
                    <a:pt x="2170" y="429"/>
                    <a:pt x="2161" y="437"/>
                    <a:pt x="2153" y="438"/>
                  </a:cubicBezTo>
                  <a:cubicBezTo>
                    <a:pt x="2146" y="439"/>
                    <a:pt x="2138" y="435"/>
                    <a:pt x="2134" y="429"/>
                  </a:cubicBezTo>
                  <a:cubicBezTo>
                    <a:pt x="2130" y="422"/>
                    <a:pt x="2120" y="425"/>
                    <a:pt x="2114" y="425"/>
                  </a:cubicBezTo>
                  <a:cubicBezTo>
                    <a:pt x="2106" y="424"/>
                    <a:pt x="2103" y="414"/>
                    <a:pt x="2097" y="414"/>
                  </a:cubicBezTo>
                  <a:cubicBezTo>
                    <a:pt x="2091" y="414"/>
                    <a:pt x="2087" y="411"/>
                    <a:pt x="2082" y="415"/>
                  </a:cubicBezTo>
                  <a:cubicBezTo>
                    <a:pt x="2077" y="419"/>
                    <a:pt x="2073" y="409"/>
                    <a:pt x="2068" y="407"/>
                  </a:cubicBezTo>
                  <a:cubicBezTo>
                    <a:pt x="2061" y="405"/>
                    <a:pt x="2055" y="398"/>
                    <a:pt x="2049" y="397"/>
                  </a:cubicBezTo>
                  <a:cubicBezTo>
                    <a:pt x="2043" y="397"/>
                    <a:pt x="2040" y="405"/>
                    <a:pt x="2037" y="410"/>
                  </a:cubicBezTo>
                  <a:cubicBezTo>
                    <a:pt x="2035" y="415"/>
                    <a:pt x="2029" y="420"/>
                    <a:pt x="2030" y="425"/>
                  </a:cubicBezTo>
                  <a:cubicBezTo>
                    <a:pt x="2032" y="430"/>
                    <a:pt x="2040" y="432"/>
                    <a:pt x="2044" y="436"/>
                  </a:cubicBezTo>
                  <a:cubicBezTo>
                    <a:pt x="2047" y="439"/>
                    <a:pt x="2052" y="438"/>
                    <a:pt x="2054" y="443"/>
                  </a:cubicBezTo>
                  <a:cubicBezTo>
                    <a:pt x="2055" y="450"/>
                    <a:pt x="2052" y="459"/>
                    <a:pt x="2058" y="463"/>
                  </a:cubicBezTo>
                  <a:cubicBezTo>
                    <a:pt x="2063" y="468"/>
                    <a:pt x="2063" y="474"/>
                    <a:pt x="2064" y="480"/>
                  </a:cubicBezTo>
                  <a:cubicBezTo>
                    <a:pt x="2065" y="487"/>
                    <a:pt x="2073" y="488"/>
                    <a:pt x="2079" y="490"/>
                  </a:cubicBezTo>
                  <a:cubicBezTo>
                    <a:pt x="2086" y="492"/>
                    <a:pt x="2093" y="494"/>
                    <a:pt x="2096" y="502"/>
                  </a:cubicBezTo>
                  <a:cubicBezTo>
                    <a:pt x="2098" y="508"/>
                    <a:pt x="2101" y="516"/>
                    <a:pt x="2097" y="520"/>
                  </a:cubicBezTo>
                  <a:cubicBezTo>
                    <a:pt x="2092" y="524"/>
                    <a:pt x="2092" y="531"/>
                    <a:pt x="2098" y="534"/>
                  </a:cubicBezTo>
                  <a:cubicBezTo>
                    <a:pt x="2103" y="536"/>
                    <a:pt x="2103" y="544"/>
                    <a:pt x="2099" y="548"/>
                  </a:cubicBezTo>
                  <a:close/>
                </a:path>
              </a:pathLst>
            </a:custGeom>
            <a:solidFill>
              <a:srgbClr val="EBEB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122" name="Freeform 6"/>
            <p:cNvSpPr>
              <a:spLocks/>
            </p:cNvSpPr>
            <p:nvPr/>
          </p:nvSpPr>
          <p:spPr bwMode="auto">
            <a:xfrm>
              <a:off x="2754313" y="4233863"/>
              <a:ext cx="1431925" cy="463550"/>
            </a:xfrm>
            <a:custGeom>
              <a:avLst/>
              <a:gdLst>
                <a:gd name="T0" fmla="*/ 0 w 772"/>
                <a:gd name="T1" fmla="*/ 249 h 250"/>
                <a:gd name="T2" fmla="*/ 16 w 772"/>
                <a:gd name="T3" fmla="*/ 244 h 250"/>
                <a:gd name="T4" fmla="*/ 26 w 772"/>
                <a:gd name="T5" fmla="*/ 238 h 250"/>
                <a:gd name="T6" fmla="*/ 40 w 772"/>
                <a:gd name="T7" fmla="*/ 228 h 250"/>
                <a:gd name="T8" fmla="*/ 61 w 772"/>
                <a:gd name="T9" fmla="*/ 223 h 250"/>
                <a:gd name="T10" fmla="*/ 86 w 772"/>
                <a:gd name="T11" fmla="*/ 198 h 250"/>
                <a:gd name="T12" fmla="*/ 121 w 772"/>
                <a:gd name="T13" fmla="*/ 190 h 250"/>
                <a:gd name="T14" fmla="*/ 149 w 772"/>
                <a:gd name="T15" fmla="*/ 206 h 250"/>
                <a:gd name="T16" fmla="*/ 173 w 772"/>
                <a:gd name="T17" fmla="*/ 216 h 250"/>
                <a:gd name="T18" fmla="*/ 205 w 772"/>
                <a:gd name="T19" fmla="*/ 219 h 250"/>
                <a:gd name="T20" fmla="*/ 239 w 772"/>
                <a:gd name="T21" fmla="*/ 214 h 250"/>
                <a:gd name="T22" fmla="*/ 259 w 772"/>
                <a:gd name="T23" fmla="*/ 210 h 250"/>
                <a:gd name="T24" fmla="*/ 289 w 772"/>
                <a:gd name="T25" fmla="*/ 216 h 250"/>
                <a:gd name="T26" fmla="*/ 316 w 772"/>
                <a:gd name="T27" fmla="*/ 225 h 250"/>
                <a:gd name="T28" fmla="*/ 343 w 772"/>
                <a:gd name="T29" fmla="*/ 221 h 250"/>
                <a:gd name="T30" fmla="*/ 367 w 772"/>
                <a:gd name="T31" fmla="*/ 236 h 250"/>
                <a:gd name="T32" fmla="*/ 384 w 772"/>
                <a:gd name="T33" fmla="*/ 233 h 250"/>
                <a:gd name="T34" fmla="*/ 401 w 772"/>
                <a:gd name="T35" fmla="*/ 234 h 250"/>
                <a:gd name="T36" fmla="*/ 409 w 772"/>
                <a:gd name="T37" fmla="*/ 218 h 250"/>
                <a:gd name="T38" fmla="*/ 420 w 772"/>
                <a:gd name="T39" fmla="*/ 211 h 250"/>
                <a:gd name="T40" fmla="*/ 431 w 772"/>
                <a:gd name="T41" fmla="*/ 210 h 250"/>
                <a:gd name="T42" fmla="*/ 442 w 772"/>
                <a:gd name="T43" fmla="*/ 202 h 250"/>
                <a:gd name="T44" fmla="*/ 457 w 772"/>
                <a:gd name="T45" fmla="*/ 192 h 250"/>
                <a:gd name="T46" fmla="*/ 482 w 772"/>
                <a:gd name="T47" fmla="*/ 182 h 250"/>
                <a:gd name="T48" fmla="*/ 515 w 772"/>
                <a:gd name="T49" fmla="*/ 166 h 250"/>
                <a:gd name="T50" fmla="*/ 544 w 772"/>
                <a:gd name="T51" fmla="*/ 154 h 250"/>
                <a:gd name="T52" fmla="*/ 565 w 772"/>
                <a:gd name="T53" fmla="*/ 138 h 250"/>
                <a:gd name="T54" fmla="*/ 580 w 772"/>
                <a:gd name="T55" fmla="*/ 120 h 250"/>
                <a:gd name="T56" fmla="*/ 609 w 772"/>
                <a:gd name="T57" fmla="*/ 109 h 250"/>
                <a:gd name="T58" fmla="*/ 626 w 772"/>
                <a:gd name="T59" fmla="*/ 93 h 250"/>
                <a:gd name="T60" fmla="*/ 647 w 772"/>
                <a:gd name="T61" fmla="*/ 83 h 250"/>
                <a:gd name="T62" fmla="*/ 664 w 772"/>
                <a:gd name="T63" fmla="*/ 72 h 250"/>
                <a:gd name="T64" fmla="*/ 678 w 772"/>
                <a:gd name="T65" fmla="*/ 61 h 250"/>
                <a:gd name="T66" fmla="*/ 690 w 772"/>
                <a:gd name="T67" fmla="*/ 57 h 250"/>
                <a:gd name="T68" fmla="*/ 706 w 772"/>
                <a:gd name="T69" fmla="*/ 45 h 250"/>
                <a:gd name="T70" fmla="*/ 712 w 772"/>
                <a:gd name="T71" fmla="*/ 38 h 250"/>
                <a:gd name="T72" fmla="*/ 725 w 772"/>
                <a:gd name="T73" fmla="*/ 33 h 250"/>
                <a:gd name="T74" fmla="*/ 739 w 772"/>
                <a:gd name="T75" fmla="*/ 28 h 250"/>
                <a:gd name="T76" fmla="*/ 751 w 772"/>
                <a:gd name="T77" fmla="*/ 9 h 250"/>
                <a:gd name="T78" fmla="*/ 772 w 772"/>
                <a:gd name="T79" fmla="*/ 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72" h="250">
                  <a:moveTo>
                    <a:pt x="0" y="249"/>
                  </a:moveTo>
                  <a:cubicBezTo>
                    <a:pt x="4" y="250"/>
                    <a:pt x="13" y="246"/>
                    <a:pt x="16" y="244"/>
                  </a:cubicBezTo>
                  <a:cubicBezTo>
                    <a:pt x="20" y="241"/>
                    <a:pt x="20" y="238"/>
                    <a:pt x="26" y="238"/>
                  </a:cubicBezTo>
                  <a:cubicBezTo>
                    <a:pt x="31" y="238"/>
                    <a:pt x="32" y="229"/>
                    <a:pt x="40" y="228"/>
                  </a:cubicBezTo>
                  <a:cubicBezTo>
                    <a:pt x="47" y="228"/>
                    <a:pt x="52" y="223"/>
                    <a:pt x="61" y="223"/>
                  </a:cubicBezTo>
                  <a:cubicBezTo>
                    <a:pt x="69" y="222"/>
                    <a:pt x="79" y="206"/>
                    <a:pt x="86" y="198"/>
                  </a:cubicBezTo>
                  <a:cubicBezTo>
                    <a:pt x="95" y="188"/>
                    <a:pt x="110" y="191"/>
                    <a:pt x="121" y="190"/>
                  </a:cubicBezTo>
                  <a:cubicBezTo>
                    <a:pt x="131" y="188"/>
                    <a:pt x="138" y="202"/>
                    <a:pt x="149" y="206"/>
                  </a:cubicBezTo>
                  <a:cubicBezTo>
                    <a:pt x="154" y="208"/>
                    <a:pt x="162" y="214"/>
                    <a:pt x="173" y="216"/>
                  </a:cubicBezTo>
                  <a:cubicBezTo>
                    <a:pt x="184" y="217"/>
                    <a:pt x="194" y="220"/>
                    <a:pt x="205" y="219"/>
                  </a:cubicBezTo>
                  <a:cubicBezTo>
                    <a:pt x="213" y="219"/>
                    <a:pt x="228" y="215"/>
                    <a:pt x="239" y="214"/>
                  </a:cubicBezTo>
                  <a:cubicBezTo>
                    <a:pt x="250" y="214"/>
                    <a:pt x="251" y="204"/>
                    <a:pt x="259" y="210"/>
                  </a:cubicBezTo>
                  <a:cubicBezTo>
                    <a:pt x="269" y="218"/>
                    <a:pt x="281" y="214"/>
                    <a:pt x="289" y="216"/>
                  </a:cubicBezTo>
                  <a:cubicBezTo>
                    <a:pt x="297" y="218"/>
                    <a:pt x="309" y="225"/>
                    <a:pt x="316" y="225"/>
                  </a:cubicBezTo>
                  <a:cubicBezTo>
                    <a:pt x="323" y="224"/>
                    <a:pt x="338" y="221"/>
                    <a:pt x="343" y="221"/>
                  </a:cubicBezTo>
                  <a:cubicBezTo>
                    <a:pt x="349" y="220"/>
                    <a:pt x="360" y="235"/>
                    <a:pt x="367" y="236"/>
                  </a:cubicBezTo>
                  <a:cubicBezTo>
                    <a:pt x="372" y="237"/>
                    <a:pt x="379" y="233"/>
                    <a:pt x="384" y="233"/>
                  </a:cubicBezTo>
                  <a:cubicBezTo>
                    <a:pt x="389" y="233"/>
                    <a:pt x="396" y="236"/>
                    <a:pt x="401" y="234"/>
                  </a:cubicBezTo>
                  <a:cubicBezTo>
                    <a:pt x="405" y="232"/>
                    <a:pt x="406" y="223"/>
                    <a:pt x="409" y="218"/>
                  </a:cubicBezTo>
                  <a:cubicBezTo>
                    <a:pt x="413" y="212"/>
                    <a:pt x="413" y="213"/>
                    <a:pt x="420" y="211"/>
                  </a:cubicBezTo>
                  <a:cubicBezTo>
                    <a:pt x="426" y="209"/>
                    <a:pt x="423" y="211"/>
                    <a:pt x="431" y="210"/>
                  </a:cubicBezTo>
                  <a:cubicBezTo>
                    <a:pt x="439" y="209"/>
                    <a:pt x="436" y="204"/>
                    <a:pt x="442" y="202"/>
                  </a:cubicBezTo>
                  <a:cubicBezTo>
                    <a:pt x="448" y="199"/>
                    <a:pt x="452" y="193"/>
                    <a:pt x="457" y="192"/>
                  </a:cubicBezTo>
                  <a:cubicBezTo>
                    <a:pt x="464" y="191"/>
                    <a:pt x="473" y="183"/>
                    <a:pt x="482" y="182"/>
                  </a:cubicBezTo>
                  <a:cubicBezTo>
                    <a:pt x="497" y="179"/>
                    <a:pt x="509" y="174"/>
                    <a:pt x="515" y="166"/>
                  </a:cubicBezTo>
                  <a:cubicBezTo>
                    <a:pt x="520" y="159"/>
                    <a:pt x="536" y="158"/>
                    <a:pt x="544" y="154"/>
                  </a:cubicBezTo>
                  <a:cubicBezTo>
                    <a:pt x="555" y="149"/>
                    <a:pt x="563" y="146"/>
                    <a:pt x="565" y="138"/>
                  </a:cubicBezTo>
                  <a:cubicBezTo>
                    <a:pt x="570" y="123"/>
                    <a:pt x="572" y="122"/>
                    <a:pt x="580" y="120"/>
                  </a:cubicBezTo>
                  <a:cubicBezTo>
                    <a:pt x="595" y="116"/>
                    <a:pt x="603" y="113"/>
                    <a:pt x="609" y="109"/>
                  </a:cubicBezTo>
                  <a:cubicBezTo>
                    <a:pt x="615" y="105"/>
                    <a:pt x="620" y="101"/>
                    <a:pt x="626" y="93"/>
                  </a:cubicBezTo>
                  <a:cubicBezTo>
                    <a:pt x="630" y="88"/>
                    <a:pt x="638" y="88"/>
                    <a:pt x="647" y="83"/>
                  </a:cubicBezTo>
                  <a:cubicBezTo>
                    <a:pt x="654" y="80"/>
                    <a:pt x="659" y="75"/>
                    <a:pt x="664" y="72"/>
                  </a:cubicBezTo>
                  <a:cubicBezTo>
                    <a:pt x="669" y="69"/>
                    <a:pt x="673" y="63"/>
                    <a:pt x="678" y="61"/>
                  </a:cubicBezTo>
                  <a:cubicBezTo>
                    <a:pt x="678" y="61"/>
                    <a:pt x="686" y="60"/>
                    <a:pt x="690" y="57"/>
                  </a:cubicBezTo>
                  <a:cubicBezTo>
                    <a:pt x="694" y="55"/>
                    <a:pt x="702" y="48"/>
                    <a:pt x="706" y="45"/>
                  </a:cubicBezTo>
                  <a:cubicBezTo>
                    <a:pt x="711" y="42"/>
                    <a:pt x="708" y="41"/>
                    <a:pt x="712" y="38"/>
                  </a:cubicBezTo>
                  <a:cubicBezTo>
                    <a:pt x="716" y="36"/>
                    <a:pt x="719" y="38"/>
                    <a:pt x="725" y="33"/>
                  </a:cubicBezTo>
                  <a:cubicBezTo>
                    <a:pt x="731" y="28"/>
                    <a:pt x="734" y="32"/>
                    <a:pt x="739" y="28"/>
                  </a:cubicBezTo>
                  <a:cubicBezTo>
                    <a:pt x="745" y="22"/>
                    <a:pt x="744" y="15"/>
                    <a:pt x="751" y="9"/>
                  </a:cubicBezTo>
                  <a:cubicBezTo>
                    <a:pt x="758" y="3"/>
                    <a:pt x="770" y="0"/>
                    <a:pt x="772" y="0"/>
                  </a:cubicBezTo>
                </a:path>
              </a:pathLst>
            </a:custGeom>
            <a:noFill/>
            <a:ln w="14288" cap="rnd">
              <a:solidFill>
                <a:srgbClr val="C8C8C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23" name="Freeform 7"/>
            <p:cNvSpPr>
              <a:spLocks/>
            </p:cNvSpPr>
            <p:nvPr/>
          </p:nvSpPr>
          <p:spPr bwMode="auto">
            <a:xfrm>
              <a:off x="2576513" y="3937000"/>
              <a:ext cx="1625600" cy="258763"/>
            </a:xfrm>
            <a:custGeom>
              <a:avLst/>
              <a:gdLst>
                <a:gd name="T0" fmla="*/ 0 w 877"/>
                <a:gd name="T1" fmla="*/ 122 h 140"/>
                <a:gd name="T2" fmla="*/ 15 w 877"/>
                <a:gd name="T3" fmla="*/ 107 h 140"/>
                <a:gd name="T4" fmla="*/ 31 w 877"/>
                <a:gd name="T5" fmla="*/ 108 h 140"/>
                <a:gd name="T6" fmla="*/ 48 w 877"/>
                <a:gd name="T7" fmla="*/ 110 h 140"/>
                <a:gd name="T8" fmla="*/ 59 w 877"/>
                <a:gd name="T9" fmla="*/ 110 h 140"/>
                <a:gd name="T10" fmla="*/ 69 w 877"/>
                <a:gd name="T11" fmla="*/ 115 h 140"/>
                <a:gd name="T12" fmla="*/ 86 w 877"/>
                <a:gd name="T13" fmla="*/ 115 h 140"/>
                <a:gd name="T14" fmla="*/ 97 w 877"/>
                <a:gd name="T15" fmla="*/ 108 h 140"/>
                <a:gd name="T16" fmla="*/ 107 w 877"/>
                <a:gd name="T17" fmla="*/ 111 h 140"/>
                <a:gd name="T18" fmla="*/ 118 w 877"/>
                <a:gd name="T19" fmla="*/ 105 h 140"/>
                <a:gd name="T20" fmla="*/ 130 w 877"/>
                <a:gd name="T21" fmla="*/ 96 h 140"/>
                <a:gd name="T22" fmla="*/ 147 w 877"/>
                <a:gd name="T23" fmla="*/ 80 h 140"/>
                <a:gd name="T24" fmla="*/ 168 w 877"/>
                <a:gd name="T25" fmla="*/ 71 h 140"/>
                <a:gd name="T26" fmla="*/ 184 w 877"/>
                <a:gd name="T27" fmla="*/ 49 h 140"/>
                <a:gd name="T28" fmla="*/ 210 w 877"/>
                <a:gd name="T29" fmla="*/ 34 h 140"/>
                <a:gd name="T30" fmla="*/ 231 w 877"/>
                <a:gd name="T31" fmla="*/ 25 h 140"/>
                <a:gd name="T32" fmla="*/ 241 w 877"/>
                <a:gd name="T33" fmla="*/ 19 h 140"/>
                <a:gd name="T34" fmla="*/ 266 w 877"/>
                <a:gd name="T35" fmla="*/ 1 h 140"/>
                <a:gd name="T36" fmla="*/ 281 w 877"/>
                <a:gd name="T37" fmla="*/ 9 h 140"/>
                <a:gd name="T38" fmla="*/ 286 w 877"/>
                <a:gd name="T39" fmla="*/ 26 h 140"/>
                <a:gd name="T40" fmla="*/ 303 w 877"/>
                <a:gd name="T41" fmla="*/ 43 h 140"/>
                <a:gd name="T42" fmla="*/ 323 w 877"/>
                <a:gd name="T43" fmla="*/ 62 h 140"/>
                <a:gd name="T44" fmla="*/ 358 w 877"/>
                <a:gd name="T45" fmla="*/ 92 h 140"/>
                <a:gd name="T46" fmla="*/ 384 w 877"/>
                <a:gd name="T47" fmla="*/ 96 h 140"/>
                <a:gd name="T48" fmla="*/ 405 w 877"/>
                <a:gd name="T49" fmla="*/ 93 h 140"/>
                <a:gd name="T50" fmla="*/ 428 w 877"/>
                <a:gd name="T51" fmla="*/ 94 h 140"/>
                <a:gd name="T52" fmla="*/ 447 w 877"/>
                <a:gd name="T53" fmla="*/ 94 h 140"/>
                <a:gd name="T54" fmla="*/ 467 w 877"/>
                <a:gd name="T55" fmla="*/ 107 h 140"/>
                <a:gd name="T56" fmla="*/ 492 w 877"/>
                <a:gd name="T57" fmla="*/ 96 h 140"/>
                <a:gd name="T58" fmla="*/ 513 w 877"/>
                <a:gd name="T59" fmla="*/ 90 h 140"/>
                <a:gd name="T60" fmla="*/ 532 w 877"/>
                <a:gd name="T61" fmla="*/ 98 h 140"/>
                <a:gd name="T62" fmla="*/ 556 w 877"/>
                <a:gd name="T63" fmla="*/ 89 h 140"/>
                <a:gd name="T64" fmla="*/ 593 w 877"/>
                <a:gd name="T65" fmla="*/ 77 h 140"/>
                <a:gd name="T66" fmla="*/ 630 w 877"/>
                <a:gd name="T67" fmla="*/ 76 h 140"/>
                <a:gd name="T68" fmla="*/ 656 w 877"/>
                <a:gd name="T69" fmla="*/ 72 h 140"/>
                <a:gd name="T70" fmla="*/ 682 w 877"/>
                <a:gd name="T71" fmla="*/ 83 h 140"/>
                <a:gd name="T72" fmla="*/ 707 w 877"/>
                <a:gd name="T73" fmla="*/ 86 h 140"/>
                <a:gd name="T74" fmla="*/ 733 w 877"/>
                <a:gd name="T75" fmla="*/ 112 h 140"/>
                <a:gd name="T76" fmla="*/ 759 w 877"/>
                <a:gd name="T77" fmla="*/ 120 h 140"/>
                <a:gd name="T78" fmla="*/ 784 w 877"/>
                <a:gd name="T79" fmla="*/ 123 h 140"/>
                <a:gd name="T80" fmla="*/ 806 w 877"/>
                <a:gd name="T81" fmla="*/ 128 h 140"/>
                <a:gd name="T82" fmla="*/ 844 w 877"/>
                <a:gd name="T83" fmla="*/ 132 h 140"/>
                <a:gd name="T84" fmla="*/ 860 w 877"/>
                <a:gd name="T85" fmla="*/ 138 h 140"/>
                <a:gd name="T86" fmla="*/ 877 w 877"/>
                <a:gd name="T87" fmla="*/ 14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77" h="140">
                  <a:moveTo>
                    <a:pt x="0" y="122"/>
                  </a:moveTo>
                  <a:cubicBezTo>
                    <a:pt x="2" y="119"/>
                    <a:pt x="10" y="108"/>
                    <a:pt x="15" y="107"/>
                  </a:cubicBezTo>
                  <a:cubicBezTo>
                    <a:pt x="20" y="107"/>
                    <a:pt x="21" y="108"/>
                    <a:pt x="31" y="108"/>
                  </a:cubicBezTo>
                  <a:cubicBezTo>
                    <a:pt x="40" y="108"/>
                    <a:pt x="43" y="110"/>
                    <a:pt x="48" y="110"/>
                  </a:cubicBezTo>
                  <a:cubicBezTo>
                    <a:pt x="53" y="110"/>
                    <a:pt x="55" y="112"/>
                    <a:pt x="59" y="110"/>
                  </a:cubicBezTo>
                  <a:cubicBezTo>
                    <a:pt x="63" y="108"/>
                    <a:pt x="67" y="113"/>
                    <a:pt x="69" y="115"/>
                  </a:cubicBezTo>
                  <a:cubicBezTo>
                    <a:pt x="72" y="117"/>
                    <a:pt x="81" y="118"/>
                    <a:pt x="86" y="115"/>
                  </a:cubicBezTo>
                  <a:cubicBezTo>
                    <a:pt x="90" y="113"/>
                    <a:pt x="89" y="108"/>
                    <a:pt x="97" y="108"/>
                  </a:cubicBezTo>
                  <a:cubicBezTo>
                    <a:pt x="101" y="108"/>
                    <a:pt x="103" y="110"/>
                    <a:pt x="107" y="111"/>
                  </a:cubicBezTo>
                  <a:cubicBezTo>
                    <a:pt x="110" y="111"/>
                    <a:pt x="115" y="108"/>
                    <a:pt x="118" y="105"/>
                  </a:cubicBezTo>
                  <a:cubicBezTo>
                    <a:pt x="120" y="104"/>
                    <a:pt x="124" y="101"/>
                    <a:pt x="130" y="96"/>
                  </a:cubicBezTo>
                  <a:cubicBezTo>
                    <a:pt x="135" y="91"/>
                    <a:pt x="139" y="85"/>
                    <a:pt x="147" y="80"/>
                  </a:cubicBezTo>
                  <a:cubicBezTo>
                    <a:pt x="158" y="72"/>
                    <a:pt x="161" y="73"/>
                    <a:pt x="168" y="71"/>
                  </a:cubicBezTo>
                  <a:cubicBezTo>
                    <a:pt x="175" y="68"/>
                    <a:pt x="177" y="58"/>
                    <a:pt x="184" y="49"/>
                  </a:cubicBezTo>
                  <a:cubicBezTo>
                    <a:pt x="187" y="44"/>
                    <a:pt x="191" y="36"/>
                    <a:pt x="210" y="34"/>
                  </a:cubicBezTo>
                  <a:cubicBezTo>
                    <a:pt x="222" y="33"/>
                    <a:pt x="224" y="32"/>
                    <a:pt x="231" y="25"/>
                  </a:cubicBezTo>
                  <a:cubicBezTo>
                    <a:pt x="236" y="21"/>
                    <a:pt x="241" y="21"/>
                    <a:pt x="241" y="19"/>
                  </a:cubicBezTo>
                  <a:cubicBezTo>
                    <a:pt x="242" y="9"/>
                    <a:pt x="256" y="0"/>
                    <a:pt x="266" y="1"/>
                  </a:cubicBezTo>
                  <a:cubicBezTo>
                    <a:pt x="268" y="1"/>
                    <a:pt x="277" y="3"/>
                    <a:pt x="281" y="9"/>
                  </a:cubicBezTo>
                  <a:cubicBezTo>
                    <a:pt x="284" y="13"/>
                    <a:pt x="286" y="21"/>
                    <a:pt x="286" y="26"/>
                  </a:cubicBezTo>
                  <a:cubicBezTo>
                    <a:pt x="286" y="30"/>
                    <a:pt x="294" y="32"/>
                    <a:pt x="303" y="43"/>
                  </a:cubicBezTo>
                  <a:cubicBezTo>
                    <a:pt x="311" y="54"/>
                    <a:pt x="317" y="57"/>
                    <a:pt x="323" y="62"/>
                  </a:cubicBezTo>
                  <a:cubicBezTo>
                    <a:pt x="327" y="65"/>
                    <a:pt x="352" y="92"/>
                    <a:pt x="358" y="92"/>
                  </a:cubicBezTo>
                  <a:cubicBezTo>
                    <a:pt x="363" y="93"/>
                    <a:pt x="378" y="96"/>
                    <a:pt x="384" y="96"/>
                  </a:cubicBezTo>
                  <a:cubicBezTo>
                    <a:pt x="389" y="96"/>
                    <a:pt x="400" y="93"/>
                    <a:pt x="405" y="93"/>
                  </a:cubicBezTo>
                  <a:cubicBezTo>
                    <a:pt x="411" y="93"/>
                    <a:pt x="422" y="93"/>
                    <a:pt x="428" y="94"/>
                  </a:cubicBezTo>
                  <a:cubicBezTo>
                    <a:pt x="437" y="95"/>
                    <a:pt x="441" y="94"/>
                    <a:pt x="447" y="94"/>
                  </a:cubicBezTo>
                  <a:cubicBezTo>
                    <a:pt x="449" y="94"/>
                    <a:pt x="454" y="107"/>
                    <a:pt x="467" y="107"/>
                  </a:cubicBezTo>
                  <a:cubicBezTo>
                    <a:pt x="480" y="107"/>
                    <a:pt x="484" y="96"/>
                    <a:pt x="492" y="96"/>
                  </a:cubicBezTo>
                  <a:cubicBezTo>
                    <a:pt x="503" y="96"/>
                    <a:pt x="503" y="88"/>
                    <a:pt x="513" y="90"/>
                  </a:cubicBezTo>
                  <a:cubicBezTo>
                    <a:pt x="523" y="93"/>
                    <a:pt x="519" y="98"/>
                    <a:pt x="532" y="98"/>
                  </a:cubicBezTo>
                  <a:cubicBezTo>
                    <a:pt x="541" y="98"/>
                    <a:pt x="546" y="89"/>
                    <a:pt x="556" y="89"/>
                  </a:cubicBezTo>
                  <a:cubicBezTo>
                    <a:pt x="573" y="91"/>
                    <a:pt x="579" y="77"/>
                    <a:pt x="593" y="77"/>
                  </a:cubicBezTo>
                  <a:cubicBezTo>
                    <a:pt x="607" y="78"/>
                    <a:pt x="620" y="76"/>
                    <a:pt x="630" y="76"/>
                  </a:cubicBezTo>
                  <a:cubicBezTo>
                    <a:pt x="640" y="77"/>
                    <a:pt x="635" y="70"/>
                    <a:pt x="656" y="72"/>
                  </a:cubicBezTo>
                  <a:cubicBezTo>
                    <a:pt x="672" y="72"/>
                    <a:pt x="671" y="84"/>
                    <a:pt x="682" y="83"/>
                  </a:cubicBezTo>
                  <a:cubicBezTo>
                    <a:pt x="688" y="83"/>
                    <a:pt x="695" y="87"/>
                    <a:pt x="707" y="86"/>
                  </a:cubicBezTo>
                  <a:cubicBezTo>
                    <a:pt x="718" y="85"/>
                    <a:pt x="724" y="103"/>
                    <a:pt x="733" y="112"/>
                  </a:cubicBezTo>
                  <a:cubicBezTo>
                    <a:pt x="743" y="121"/>
                    <a:pt x="748" y="118"/>
                    <a:pt x="759" y="120"/>
                  </a:cubicBezTo>
                  <a:cubicBezTo>
                    <a:pt x="769" y="121"/>
                    <a:pt x="775" y="125"/>
                    <a:pt x="784" y="123"/>
                  </a:cubicBezTo>
                  <a:cubicBezTo>
                    <a:pt x="787" y="123"/>
                    <a:pt x="797" y="127"/>
                    <a:pt x="806" y="128"/>
                  </a:cubicBezTo>
                  <a:cubicBezTo>
                    <a:pt x="814" y="129"/>
                    <a:pt x="833" y="130"/>
                    <a:pt x="844" y="132"/>
                  </a:cubicBezTo>
                  <a:cubicBezTo>
                    <a:pt x="854" y="134"/>
                    <a:pt x="852" y="136"/>
                    <a:pt x="860" y="138"/>
                  </a:cubicBezTo>
                  <a:cubicBezTo>
                    <a:pt x="869" y="140"/>
                    <a:pt x="875" y="140"/>
                    <a:pt x="877" y="140"/>
                  </a:cubicBezTo>
                </a:path>
              </a:pathLst>
            </a:custGeom>
            <a:noFill/>
            <a:ln w="14288" cap="rnd">
              <a:solidFill>
                <a:srgbClr val="C8C8C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dirty="0"/>
            </a:p>
          </p:txBody>
        </p:sp>
        <p:sp>
          <p:nvSpPr>
            <p:cNvPr id="124" name="Freeform 8"/>
            <p:cNvSpPr>
              <a:spLocks/>
            </p:cNvSpPr>
            <p:nvPr/>
          </p:nvSpPr>
          <p:spPr bwMode="auto">
            <a:xfrm>
              <a:off x="3502025" y="3748088"/>
              <a:ext cx="696913" cy="411163"/>
            </a:xfrm>
            <a:custGeom>
              <a:avLst/>
              <a:gdLst>
                <a:gd name="T0" fmla="*/ 0 w 376"/>
                <a:gd name="T1" fmla="*/ 0 h 222"/>
                <a:gd name="T2" fmla="*/ 18 w 376"/>
                <a:gd name="T3" fmla="*/ 17 h 222"/>
                <a:gd name="T4" fmla="*/ 31 w 376"/>
                <a:gd name="T5" fmla="*/ 20 h 222"/>
                <a:gd name="T6" fmla="*/ 64 w 376"/>
                <a:gd name="T7" fmla="*/ 44 h 222"/>
                <a:gd name="T8" fmla="*/ 127 w 376"/>
                <a:gd name="T9" fmla="*/ 53 h 222"/>
                <a:gd name="T10" fmla="*/ 141 w 376"/>
                <a:gd name="T11" fmla="*/ 64 h 222"/>
                <a:gd name="T12" fmla="*/ 172 w 376"/>
                <a:gd name="T13" fmla="*/ 70 h 222"/>
                <a:gd name="T14" fmla="*/ 195 w 376"/>
                <a:gd name="T15" fmla="*/ 84 h 222"/>
                <a:gd name="T16" fmla="*/ 220 w 376"/>
                <a:gd name="T17" fmla="*/ 99 h 222"/>
                <a:gd name="T18" fmla="*/ 238 w 376"/>
                <a:gd name="T19" fmla="*/ 105 h 222"/>
                <a:gd name="T20" fmla="*/ 252 w 376"/>
                <a:gd name="T21" fmla="*/ 117 h 222"/>
                <a:gd name="T22" fmla="*/ 265 w 376"/>
                <a:gd name="T23" fmla="*/ 138 h 222"/>
                <a:gd name="T24" fmla="*/ 290 w 376"/>
                <a:gd name="T25" fmla="*/ 138 h 222"/>
                <a:gd name="T26" fmla="*/ 315 w 376"/>
                <a:gd name="T27" fmla="*/ 152 h 222"/>
                <a:gd name="T28" fmla="*/ 331 w 376"/>
                <a:gd name="T29" fmla="*/ 174 h 222"/>
                <a:gd name="T30" fmla="*/ 356 w 376"/>
                <a:gd name="T31" fmla="*/ 196 h 222"/>
                <a:gd name="T32" fmla="*/ 376 w 376"/>
                <a:gd name="T33" fmla="*/ 222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6" h="222">
                  <a:moveTo>
                    <a:pt x="0" y="0"/>
                  </a:moveTo>
                  <a:cubicBezTo>
                    <a:pt x="7" y="4"/>
                    <a:pt x="11" y="12"/>
                    <a:pt x="18" y="17"/>
                  </a:cubicBezTo>
                  <a:cubicBezTo>
                    <a:pt x="19" y="18"/>
                    <a:pt x="24" y="17"/>
                    <a:pt x="31" y="20"/>
                  </a:cubicBezTo>
                  <a:cubicBezTo>
                    <a:pt x="38" y="23"/>
                    <a:pt x="52" y="39"/>
                    <a:pt x="64" y="44"/>
                  </a:cubicBezTo>
                  <a:cubicBezTo>
                    <a:pt x="75" y="48"/>
                    <a:pt x="112" y="52"/>
                    <a:pt x="127" y="53"/>
                  </a:cubicBezTo>
                  <a:cubicBezTo>
                    <a:pt x="141" y="53"/>
                    <a:pt x="134" y="63"/>
                    <a:pt x="141" y="64"/>
                  </a:cubicBezTo>
                  <a:cubicBezTo>
                    <a:pt x="150" y="67"/>
                    <a:pt x="167" y="65"/>
                    <a:pt x="172" y="70"/>
                  </a:cubicBezTo>
                  <a:cubicBezTo>
                    <a:pt x="176" y="75"/>
                    <a:pt x="195" y="84"/>
                    <a:pt x="195" y="84"/>
                  </a:cubicBezTo>
                  <a:cubicBezTo>
                    <a:pt x="199" y="90"/>
                    <a:pt x="215" y="96"/>
                    <a:pt x="220" y="99"/>
                  </a:cubicBezTo>
                  <a:cubicBezTo>
                    <a:pt x="226" y="103"/>
                    <a:pt x="235" y="101"/>
                    <a:pt x="238" y="105"/>
                  </a:cubicBezTo>
                  <a:cubicBezTo>
                    <a:pt x="242" y="111"/>
                    <a:pt x="245" y="113"/>
                    <a:pt x="252" y="117"/>
                  </a:cubicBezTo>
                  <a:cubicBezTo>
                    <a:pt x="258" y="120"/>
                    <a:pt x="253" y="130"/>
                    <a:pt x="265" y="138"/>
                  </a:cubicBezTo>
                  <a:cubicBezTo>
                    <a:pt x="274" y="143"/>
                    <a:pt x="286" y="135"/>
                    <a:pt x="290" y="138"/>
                  </a:cubicBezTo>
                  <a:cubicBezTo>
                    <a:pt x="296" y="142"/>
                    <a:pt x="305" y="144"/>
                    <a:pt x="315" y="152"/>
                  </a:cubicBezTo>
                  <a:cubicBezTo>
                    <a:pt x="324" y="159"/>
                    <a:pt x="325" y="164"/>
                    <a:pt x="331" y="174"/>
                  </a:cubicBezTo>
                  <a:cubicBezTo>
                    <a:pt x="335" y="180"/>
                    <a:pt x="342" y="189"/>
                    <a:pt x="356" y="196"/>
                  </a:cubicBezTo>
                  <a:cubicBezTo>
                    <a:pt x="364" y="200"/>
                    <a:pt x="371" y="212"/>
                    <a:pt x="376" y="222"/>
                  </a:cubicBezTo>
                </a:path>
              </a:pathLst>
            </a:custGeom>
            <a:noFill/>
            <a:ln w="14288" cap="rnd">
              <a:solidFill>
                <a:srgbClr val="C8C8C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25" name="Freeform 9"/>
            <p:cNvSpPr>
              <a:spLocks/>
            </p:cNvSpPr>
            <p:nvPr/>
          </p:nvSpPr>
          <p:spPr bwMode="auto">
            <a:xfrm>
              <a:off x="6738938" y="5103813"/>
              <a:ext cx="523875" cy="149225"/>
            </a:xfrm>
            <a:custGeom>
              <a:avLst/>
              <a:gdLst>
                <a:gd name="T0" fmla="*/ 0 w 282"/>
                <a:gd name="T1" fmla="*/ 4 h 81"/>
                <a:gd name="T2" fmla="*/ 32 w 282"/>
                <a:gd name="T3" fmla="*/ 9 h 81"/>
                <a:gd name="T4" fmla="*/ 63 w 282"/>
                <a:gd name="T5" fmla="*/ 12 h 81"/>
                <a:gd name="T6" fmla="*/ 91 w 282"/>
                <a:gd name="T7" fmla="*/ 18 h 81"/>
                <a:gd name="T8" fmla="*/ 118 w 282"/>
                <a:gd name="T9" fmla="*/ 23 h 81"/>
                <a:gd name="T10" fmla="*/ 129 w 282"/>
                <a:gd name="T11" fmla="*/ 52 h 81"/>
                <a:gd name="T12" fmla="*/ 169 w 282"/>
                <a:gd name="T13" fmla="*/ 51 h 81"/>
                <a:gd name="T14" fmla="*/ 209 w 282"/>
                <a:gd name="T15" fmla="*/ 44 h 81"/>
                <a:gd name="T16" fmla="*/ 231 w 282"/>
                <a:gd name="T17" fmla="*/ 58 h 81"/>
                <a:gd name="T18" fmla="*/ 242 w 282"/>
                <a:gd name="T19" fmla="*/ 72 h 81"/>
                <a:gd name="T20" fmla="*/ 282 w 282"/>
                <a:gd name="T21" fmla="*/ 7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2" h="81">
                  <a:moveTo>
                    <a:pt x="0" y="4"/>
                  </a:moveTo>
                  <a:cubicBezTo>
                    <a:pt x="11" y="0"/>
                    <a:pt x="18" y="6"/>
                    <a:pt x="32" y="9"/>
                  </a:cubicBezTo>
                  <a:cubicBezTo>
                    <a:pt x="46" y="12"/>
                    <a:pt x="56" y="11"/>
                    <a:pt x="63" y="12"/>
                  </a:cubicBezTo>
                  <a:cubicBezTo>
                    <a:pt x="81" y="15"/>
                    <a:pt x="81" y="21"/>
                    <a:pt x="91" y="18"/>
                  </a:cubicBezTo>
                  <a:cubicBezTo>
                    <a:pt x="103" y="15"/>
                    <a:pt x="106" y="14"/>
                    <a:pt x="118" y="23"/>
                  </a:cubicBezTo>
                  <a:cubicBezTo>
                    <a:pt x="129" y="31"/>
                    <a:pt x="116" y="49"/>
                    <a:pt x="129" y="52"/>
                  </a:cubicBezTo>
                  <a:cubicBezTo>
                    <a:pt x="133" y="53"/>
                    <a:pt x="167" y="46"/>
                    <a:pt x="169" y="51"/>
                  </a:cubicBezTo>
                  <a:cubicBezTo>
                    <a:pt x="189" y="52"/>
                    <a:pt x="197" y="41"/>
                    <a:pt x="209" y="44"/>
                  </a:cubicBezTo>
                  <a:cubicBezTo>
                    <a:pt x="218" y="46"/>
                    <a:pt x="224" y="60"/>
                    <a:pt x="231" y="58"/>
                  </a:cubicBezTo>
                  <a:cubicBezTo>
                    <a:pt x="238" y="56"/>
                    <a:pt x="241" y="70"/>
                    <a:pt x="242" y="72"/>
                  </a:cubicBezTo>
                  <a:cubicBezTo>
                    <a:pt x="245" y="81"/>
                    <a:pt x="273" y="78"/>
                    <a:pt x="282" y="79"/>
                  </a:cubicBezTo>
                </a:path>
              </a:pathLst>
            </a:custGeom>
            <a:noFill/>
            <a:ln w="14288" cap="rnd">
              <a:solidFill>
                <a:srgbClr val="C8C8C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26" name="Freeform 10"/>
            <p:cNvSpPr>
              <a:spLocks/>
            </p:cNvSpPr>
            <p:nvPr/>
          </p:nvSpPr>
          <p:spPr bwMode="auto">
            <a:xfrm>
              <a:off x="5978525" y="5316538"/>
              <a:ext cx="101600" cy="461963"/>
            </a:xfrm>
            <a:custGeom>
              <a:avLst/>
              <a:gdLst>
                <a:gd name="T0" fmla="*/ 19 w 55"/>
                <a:gd name="T1" fmla="*/ 0 h 249"/>
                <a:gd name="T2" fmla="*/ 31 w 55"/>
                <a:gd name="T3" fmla="*/ 30 h 249"/>
                <a:gd name="T4" fmla="*/ 17 w 55"/>
                <a:gd name="T5" fmla="*/ 52 h 249"/>
                <a:gd name="T6" fmla="*/ 9 w 55"/>
                <a:gd name="T7" fmla="*/ 74 h 249"/>
                <a:gd name="T8" fmla="*/ 7 w 55"/>
                <a:gd name="T9" fmla="*/ 103 h 249"/>
                <a:gd name="T10" fmla="*/ 0 w 55"/>
                <a:gd name="T11" fmla="*/ 124 h 249"/>
                <a:gd name="T12" fmla="*/ 12 w 55"/>
                <a:gd name="T13" fmla="*/ 138 h 249"/>
                <a:gd name="T14" fmla="*/ 26 w 55"/>
                <a:gd name="T15" fmla="*/ 157 h 249"/>
                <a:gd name="T16" fmla="*/ 33 w 55"/>
                <a:gd name="T17" fmla="*/ 181 h 249"/>
                <a:gd name="T18" fmla="*/ 39 w 55"/>
                <a:gd name="T19" fmla="*/ 212 h 249"/>
                <a:gd name="T20" fmla="*/ 41 w 55"/>
                <a:gd name="T21" fmla="*/ 235 h 249"/>
                <a:gd name="T22" fmla="*/ 55 w 55"/>
                <a:gd name="T23" fmla="*/ 249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249">
                  <a:moveTo>
                    <a:pt x="19" y="0"/>
                  </a:moveTo>
                  <a:cubicBezTo>
                    <a:pt x="18" y="11"/>
                    <a:pt x="30" y="15"/>
                    <a:pt x="31" y="30"/>
                  </a:cubicBezTo>
                  <a:cubicBezTo>
                    <a:pt x="31" y="44"/>
                    <a:pt x="24" y="42"/>
                    <a:pt x="17" y="52"/>
                  </a:cubicBezTo>
                  <a:cubicBezTo>
                    <a:pt x="11" y="60"/>
                    <a:pt x="9" y="60"/>
                    <a:pt x="9" y="74"/>
                  </a:cubicBezTo>
                  <a:cubicBezTo>
                    <a:pt x="8" y="86"/>
                    <a:pt x="13" y="90"/>
                    <a:pt x="7" y="103"/>
                  </a:cubicBezTo>
                  <a:cubicBezTo>
                    <a:pt x="4" y="111"/>
                    <a:pt x="0" y="111"/>
                    <a:pt x="0" y="124"/>
                  </a:cubicBezTo>
                  <a:cubicBezTo>
                    <a:pt x="1" y="128"/>
                    <a:pt x="7" y="136"/>
                    <a:pt x="12" y="138"/>
                  </a:cubicBezTo>
                  <a:cubicBezTo>
                    <a:pt x="21" y="142"/>
                    <a:pt x="20" y="147"/>
                    <a:pt x="26" y="157"/>
                  </a:cubicBezTo>
                  <a:cubicBezTo>
                    <a:pt x="32" y="167"/>
                    <a:pt x="32" y="171"/>
                    <a:pt x="33" y="181"/>
                  </a:cubicBezTo>
                  <a:cubicBezTo>
                    <a:pt x="35" y="192"/>
                    <a:pt x="39" y="205"/>
                    <a:pt x="39" y="212"/>
                  </a:cubicBezTo>
                  <a:cubicBezTo>
                    <a:pt x="39" y="221"/>
                    <a:pt x="39" y="229"/>
                    <a:pt x="41" y="235"/>
                  </a:cubicBezTo>
                  <a:cubicBezTo>
                    <a:pt x="43" y="242"/>
                    <a:pt x="53" y="243"/>
                    <a:pt x="55" y="249"/>
                  </a:cubicBezTo>
                </a:path>
              </a:pathLst>
            </a:custGeom>
            <a:noFill/>
            <a:ln w="14288" cap="rnd">
              <a:solidFill>
                <a:srgbClr val="C8C8C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27" name="Freeform 11"/>
            <p:cNvSpPr>
              <a:spLocks/>
            </p:cNvSpPr>
            <p:nvPr/>
          </p:nvSpPr>
          <p:spPr bwMode="auto">
            <a:xfrm>
              <a:off x="4325938" y="4211638"/>
              <a:ext cx="3109913" cy="1103313"/>
            </a:xfrm>
            <a:custGeom>
              <a:avLst/>
              <a:gdLst>
                <a:gd name="T0" fmla="*/ 28 w 1678"/>
                <a:gd name="T1" fmla="*/ 34 h 595"/>
                <a:gd name="T2" fmla="*/ 63 w 1678"/>
                <a:gd name="T3" fmla="*/ 67 h 595"/>
                <a:gd name="T4" fmla="*/ 82 w 1678"/>
                <a:gd name="T5" fmla="*/ 78 h 595"/>
                <a:gd name="T6" fmla="*/ 121 w 1678"/>
                <a:gd name="T7" fmla="*/ 99 h 595"/>
                <a:gd name="T8" fmla="*/ 175 w 1678"/>
                <a:gd name="T9" fmla="*/ 130 h 595"/>
                <a:gd name="T10" fmla="*/ 213 w 1678"/>
                <a:gd name="T11" fmla="*/ 167 h 595"/>
                <a:gd name="T12" fmla="*/ 245 w 1678"/>
                <a:gd name="T13" fmla="*/ 199 h 595"/>
                <a:gd name="T14" fmla="*/ 272 w 1678"/>
                <a:gd name="T15" fmla="*/ 210 h 595"/>
                <a:gd name="T16" fmla="*/ 317 w 1678"/>
                <a:gd name="T17" fmla="*/ 260 h 595"/>
                <a:gd name="T18" fmla="*/ 355 w 1678"/>
                <a:gd name="T19" fmla="*/ 293 h 595"/>
                <a:gd name="T20" fmla="*/ 384 w 1678"/>
                <a:gd name="T21" fmla="*/ 329 h 595"/>
                <a:gd name="T22" fmla="*/ 427 w 1678"/>
                <a:gd name="T23" fmla="*/ 355 h 595"/>
                <a:gd name="T24" fmla="*/ 476 w 1678"/>
                <a:gd name="T25" fmla="*/ 393 h 595"/>
                <a:gd name="T26" fmla="*/ 537 w 1678"/>
                <a:gd name="T27" fmla="*/ 420 h 595"/>
                <a:gd name="T28" fmla="*/ 624 w 1678"/>
                <a:gd name="T29" fmla="*/ 436 h 595"/>
                <a:gd name="T30" fmla="*/ 698 w 1678"/>
                <a:gd name="T31" fmla="*/ 495 h 595"/>
                <a:gd name="T32" fmla="*/ 767 w 1678"/>
                <a:gd name="T33" fmla="*/ 518 h 595"/>
                <a:gd name="T34" fmla="*/ 828 w 1678"/>
                <a:gd name="T35" fmla="*/ 545 h 595"/>
                <a:gd name="T36" fmla="*/ 866 w 1678"/>
                <a:gd name="T37" fmla="*/ 578 h 595"/>
                <a:gd name="T38" fmla="*/ 905 w 1678"/>
                <a:gd name="T39" fmla="*/ 593 h 595"/>
                <a:gd name="T40" fmla="*/ 969 w 1678"/>
                <a:gd name="T41" fmla="*/ 574 h 595"/>
                <a:gd name="T42" fmla="*/ 1029 w 1678"/>
                <a:gd name="T43" fmla="*/ 575 h 595"/>
                <a:gd name="T44" fmla="*/ 1074 w 1678"/>
                <a:gd name="T45" fmla="*/ 537 h 595"/>
                <a:gd name="T46" fmla="*/ 1151 w 1678"/>
                <a:gd name="T47" fmla="*/ 505 h 595"/>
                <a:gd name="T48" fmla="*/ 1210 w 1678"/>
                <a:gd name="T49" fmla="*/ 498 h 595"/>
                <a:gd name="T50" fmla="*/ 1247 w 1678"/>
                <a:gd name="T51" fmla="*/ 502 h 595"/>
                <a:gd name="T52" fmla="*/ 1278 w 1678"/>
                <a:gd name="T53" fmla="*/ 497 h 595"/>
                <a:gd name="T54" fmla="*/ 1296 w 1678"/>
                <a:gd name="T55" fmla="*/ 466 h 595"/>
                <a:gd name="T56" fmla="*/ 1276 w 1678"/>
                <a:gd name="T57" fmla="*/ 397 h 595"/>
                <a:gd name="T58" fmla="*/ 1299 w 1678"/>
                <a:gd name="T59" fmla="*/ 346 h 595"/>
                <a:gd name="T60" fmla="*/ 1364 w 1678"/>
                <a:gd name="T61" fmla="*/ 311 h 595"/>
                <a:gd name="T62" fmla="*/ 1417 w 1678"/>
                <a:gd name="T63" fmla="*/ 283 h 595"/>
                <a:gd name="T64" fmla="*/ 1474 w 1678"/>
                <a:gd name="T65" fmla="*/ 235 h 595"/>
                <a:gd name="T66" fmla="*/ 1520 w 1678"/>
                <a:gd name="T67" fmla="*/ 194 h 595"/>
                <a:gd name="T68" fmla="*/ 1555 w 1678"/>
                <a:gd name="T69" fmla="*/ 167 h 595"/>
                <a:gd name="T70" fmla="*/ 1613 w 1678"/>
                <a:gd name="T71" fmla="*/ 109 h 595"/>
                <a:gd name="T72" fmla="*/ 1645 w 1678"/>
                <a:gd name="T73" fmla="*/ 74 h 595"/>
                <a:gd name="T74" fmla="*/ 1677 w 1678"/>
                <a:gd name="T75" fmla="*/ 54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78" h="595">
                  <a:moveTo>
                    <a:pt x="0" y="0"/>
                  </a:moveTo>
                  <a:cubicBezTo>
                    <a:pt x="2" y="3"/>
                    <a:pt x="17" y="28"/>
                    <a:pt x="28" y="34"/>
                  </a:cubicBezTo>
                  <a:cubicBezTo>
                    <a:pt x="37" y="39"/>
                    <a:pt x="59" y="60"/>
                    <a:pt x="60" y="65"/>
                  </a:cubicBezTo>
                  <a:cubicBezTo>
                    <a:pt x="60" y="65"/>
                    <a:pt x="61" y="66"/>
                    <a:pt x="63" y="67"/>
                  </a:cubicBezTo>
                  <a:cubicBezTo>
                    <a:pt x="65" y="68"/>
                    <a:pt x="67" y="70"/>
                    <a:pt x="70" y="72"/>
                  </a:cubicBezTo>
                  <a:cubicBezTo>
                    <a:pt x="73" y="75"/>
                    <a:pt x="77" y="75"/>
                    <a:pt x="82" y="78"/>
                  </a:cubicBezTo>
                  <a:cubicBezTo>
                    <a:pt x="86" y="81"/>
                    <a:pt x="90" y="91"/>
                    <a:pt x="95" y="95"/>
                  </a:cubicBezTo>
                  <a:cubicBezTo>
                    <a:pt x="101" y="98"/>
                    <a:pt x="117" y="91"/>
                    <a:pt x="121" y="99"/>
                  </a:cubicBezTo>
                  <a:cubicBezTo>
                    <a:pt x="126" y="109"/>
                    <a:pt x="141" y="106"/>
                    <a:pt x="147" y="113"/>
                  </a:cubicBezTo>
                  <a:cubicBezTo>
                    <a:pt x="153" y="123"/>
                    <a:pt x="166" y="125"/>
                    <a:pt x="175" y="130"/>
                  </a:cubicBezTo>
                  <a:cubicBezTo>
                    <a:pt x="184" y="136"/>
                    <a:pt x="179" y="149"/>
                    <a:pt x="189" y="155"/>
                  </a:cubicBezTo>
                  <a:cubicBezTo>
                    <a:pt x="199" y="162"/>
                    <a:pt x="205" y="163"/>
                    <a:pt x="213" y="167"/>
                  </a:cubicBezTo>
                  <a:cubicBezTo>
                    <a:pt x="223" y="171"/>
                    <a:pt x="226" y="163"/>
                    <a:pt x="230" y="169"/>
                  </a:cubicBezTo>
                  <a:cubicBezTo>
                    <a:pt x="234" y="175"/>
                    <a:pt x="239" y="191"/>
                    <a:pt x="245" y="199"/>
                  </a:cubicBezTo>
                  <a:cubicBezTo>
                    <a:pt x="248" y="203"/>
                    <a:pt x="254" y="205"/>
                    <a:pt x="259" y="205"/>
                  </a:cubicBezTo>
                  <a:cubicBezTo>
                    <a:pt x="264" y="204"/>
                    <a:pt x="268" y="207"/>
                    <a:pt x="272" y="210"/>
                  </a:cubicBezTo>
                  <a:cubicBezTo>
                    <a:pt x="279" y="217"/>
                    <a:pt x="284" y="259"/>
                    <a:pt x="291" y="261"/>
                  </a:cubicBezTo>
                  <a:cubicBezTo>
                    <a:pt x="300" y="263"/>
                    <a:pt x="302" y="257"/>
                    <a:pt x="317" y="260"/>
                  </a:cubicBezTo>
                  <a:cubicBezTo>
                    <a:pt x="328" y="262"/>
                    <a:pt x="323" y="269"/>
                    <a:pt x="335" y="280"/>
                  </a:cubicBezTo>
                  <a:cubicBezTo>
                    <a:pt x="347" y="290"/>
                    <a:pt x="351" y="291"/>
                    <a:pt x="355" y="293"/>
                  </a:cubicBezTo>
                  <a:cubicBezTo>
                    <a:pt x="367" y="298"/>
                    <a:pt x="355" y="305"/>
                    <a:pt x="362" y="317"/>
                  </a:cubicBezTo>
                  <a:cubicBezTo>
                    <a:pt x="366" y="324"/>
                    <a:pt x="373" y="319"/>
                    <a:pt x="384" y="329"/>
                  </a:cubicBezTo>
                  <a:cubicBezTo>
                    <a:pt x="389" y="334"/>
                    <a:pt x="389" y="330"/>
                    <a:pt x="404" y="333"/>
                  </a:cubicBezTo>
                  <a:cubicBezTo>
                    <a:pt x="420" y="336"/>
                    <a:pt x="420" y="338"/>
                    <a:pt x="427" y="355"/>
                  </a:cubicBezTo>
                  <a:cubicBezTo>
                    <a:pt x="433" y="370"/>
                    <a:pt x="441" y="366"/>
                    <a:pt x="454" y="374"/>
                  </a:cubicBezTo>
                  <a:cubicBezTo>
                    <a:pt x="468" y="382"/>
                    <a:pt x="462" y="384"/>
                    <a:pt x="476" y="393"/>
                  </a:cubicBezTo>
                  <a:cubicBezTo>
                    <a:pt x="489" y="401"/>
                    <a:pt x="491" y="400"/>
                    <a:pt x="504" y="408"/>
                  </a:cubicBezTo>
                  <a:cubicBezTo>
                    <a:pt x="517" y="416"/>
                    <a:pt x="524" y="412"/>
                    <a:pt x="537" y="420"/>
                  </a:cubicBezTo>
                  <a:cubicBezTo>
                    <a:pt x="550" y="428"/>
                    <a:pt x="558" y="425"/>
                    <a:pt x="570" y="425"/>
                  </a:cubicBezTo>
                  <a:cubicBezTo>
                    <a:pt x="585" y="426"/>
                    <a:pt x="615" y="425"/>
                    <a:pt x="624" y="436"/>
                  </a:cubicBezTo>
                  <a:cubicBezTo>
                    <a:pt x="634" y="448"/>
                    <a:pt x="659" y="455"/>
                    <a:pt x="668" y="466"/>
                  </a:cubicBezTo>
                  <a:cubicBezTo>
                    <a:pt x="678" y="476"/>
                    <a:pt x="687" y="488"/>
                    <a:pt x="698" y="495"/>
                  </a:cubicBezTo>
                  <a:cubicBezTo>
                    <a:pt x="715" y="506"/>
                    <a:pt x="727" y="500"/>
                    <a:pt x="736" y="509"/>
                  </a:cubicBezTo>
                  <a:cubicBezTo>
                    <a:pt x="744" y="518"/>
                    <a:pt x="754" y="518"/>
                    <a:pt x="767" y="518"/>
                  </a:cubicBezTo>
                  <a:cubicBezTo>
                    <a:pt x="779" y="518"/>
                    <a:pt x="792" y="521"/>
                    <a:pt x="801" y="526"/>
                  </a:cubicBezTo>
                  <a:cubicBezTo>
                    <a:pt x="811" y="532"/>
                    <a:pt x="820" y="540"/>
                    <a:pt x="828" y="545"/>
                  </a:cubicBezTo>
                  <a:cubicBezTo>
                    <a:pt x="837" y="550"/>
                    <a:pt x="835" y="557"/>
                    <a:pt x="843" y="568"/>
                  </a:cubicBezTo>
                  <a:cubicBezTo>
                    <a:pt x="849" y="574"/>
                    <a:pt x="860" y="574"/>
                    <a:pt x="866" y="578"/>
                  </a:cubicBezTo>
                  <a:cubicBezTo>
                    <a:pt x="872" y="581"/>
                    <a:pt x="882" y="585"/>
                    <a:pt x="882" y="585"/>
                  </a:cubicBezTo>
                  <a:cubicBezTo>
                    <a:pt x="897" y="589"/>
                    <a:pt x="895" y="592"/>
                    <a:pt x="905" y="593"/>
                  </a:cubicBezTo>
                  <a:cubicBezTo>
                    <a:pt x="914" y="593"/>
                    <a:pt x="924" y="595"/>
                    <a:pt x="932" y="592"/>
                  </a:cubicBezTo>
                  <a:cubicBezTo>
                    <a:pt x="946" y="587"/>
                    <a:pt x="956" y="575"/>
                    <a:pt x="969" y="574"/>
                  </a:cubicBezTo>
                  <a:cubicBezTo>
                    <a:pt x="976" y="574"/>
                    <a:pt x="983" y="583"/>
                    <a:pt x="990" y="582"/>
                  </a:cubicBezTo>
                  <a:cubicBezTo>
                    <a:pt x="1011" y="582"/>
                    <a:pt x="1019" y="582"/>
                    <a:pt x="1029" y="575"/>
                  </a:cubicBezTo>
                  <a:cubicBezTo>
                    <a:pt x="1039" y="568"/>
                    <a:pt x="1039" y="563"/>
                    <a:pt x="1051" y="552"/>
                  </a:cubicBezTo>
                  <a:cubicBezTo>
                    <a:pt x="1062" y="541"/>
                    <a:pt x="1056" y="547"/>
                    <a:pt x="1074" y="537"/>
                  </a:cubicBezTo>
                  <a:cubicBezTo>
                    <a:pt x="1079" y="534"/>
                    <a:pt x="1094" y="531"/>
                    <a:pt x="1107" y="525"/>
                  </a:cubicBezTo>
                  <a:cubicBezTo>
                    <a:pt x="1142" y="509"/>
                    <a:pt x="1137" y="511"/>
                    <a:pt x="1151" y="505"/>
                  </a:cubicBezTo>
                  <a:cubicBezTo>
                    <a:pt x="1167" y="499"/>
                    <a:pt x="1172" y="495"/>
                    <a:pt x="1186" y="493"/>
                  </a:cubicBezTo>
                  <a:cubicBezTo>
                    <a:pt x="1200" y="492"/>
                    <a:pt x="1195" y="497"/>
                    <a:pt x="1210" y="498"/>
                  </a:cubicBezTo>
                  <a:cubicBezTo>
                    <a:pt x="1216" y="498"/>
                    <a:pt x="1222" y="493"/>
                    <a:pt x="1229" y="494"/>
                  </a:cubicBezTo>
                  <a:cubicBezTo>
                    <a:pt x="1236" y="496"/>
                    <a:pt x="1240" y="502"/>
                    <a:pt x="1247" y="502"/>
                  </a:cubicBezTo>
                  <a:cubicBezTo>
                    <a:pt x="1251" y="503"/>
                    <a:pt x="1257" y="501"/>
                    <a:pt x="1263" y="500"/>
                  </a:cubicBezTo>
                  <a:cubicBezTo>
                    <a:pt x="1268" y="500"/>
                    <a:pt x="1275" y="497"/>
                    <a:pt x="1278" y="497"/>
                  </a:cubicBezTo>
                  <a:cubicBezTo>
                    <a:pt x="1285" y="496"/>
                    <a:pt x="1289" y="494"/>
                    <a:pt x="1294" y="490"/>
                  </a:cubicBezTo>
                  <a:cubicBezTo>
                    <a:pt x="1299" y="486"/>
                    <a:pt x="1299" y="478"/>
                    <a:pt x="1296" y="466"/>
                  </a:cubicBezTo>
                  <a:cubicBezTo>
                    <a:pt x="1292" y="455"/>
                    <a:pt x="1292" y="446"/>
                    <a:pt x="1286" y="432"/>
                  </a:cubicBezTo>
                  <a:cubicBezTo>
                    <a:pt x="1280" y="419"/>
                    <a:pt x="1279" y="408"/>
                    <a:pt x="1276" y="397"/>
                  </a:cubicBezTo>
                  <a:cubicBezTo>
                    <a:pt x="1273" y="385"/>
                    <a:pt x="1262" y="379"/>
                    <a:pt x="1267" y="375"/>
                  </a:cubicBezTo>
                  <a:cubicBezTo>
                    <a:pt x="1278" y="367"/>
                    <a:pt x="1288" y="356"/>
                    <a:pt x="1299" y="346"/>
                  </a:cubicBezTo>
                  <a:cubicBezTo>
                    <a:pt x="1310" y="336"/>
                    <a:pt x="1318" y="322"/>
                    <a:pt x="1331" y="317"/>
                  </a:cubicBezTo>
                  <a:cubicBezTo>
                    <a:pt x="1338" y="314"/>
                    <a:pt x="1345" y="320"/>
                    <a:pt x="1364" y="311"/>
                  </a:cubicBezTo>
                  <a:cubicBezTo>
                    <a:pt x="1388" y="300"/>
                    <a:pt x="1368" y="299"/>
                    <a:pt x="1399" y="295"/>
                  </a:cubicBezTo>
                  <a:cubicBezTo>
                    <a:pt x="1403" y="295"/>
                    <a:pt x="1403" y="286"/>
                    <a:pt x="1417" y="283"/>
                  </a:cubicBezTo>
                  <a:cubicBezTo>
                    <a:pt x="1430" y="280"/>
                    <a:pt x="1432" y="275"/>
                    <a:pt x="1444" y="262"/>
                  </a:cubicBezTo>
                  <a:cubicBezTo>
                    <a:pt x="1456" y="248"/>
                    <a:pt x="1461" y="244"/>
                    <a:pt x="1474" y="235"/>
                  </a:cubicBezTo>
                  <a:cubicBezTo>
                    <a:pt x="1489" y="224"/>
                    <a:pt x="1489" y="217"/>
                    <a:pt x="1494" y="214"/>
                  </a:cubicBezTo>
                  <a:cubicBezTo>
                    <a:pt x="1503" y="207"/>
                    <a:pt x="1516" y="197"/>
                    <a:pt x="1520" y="194"/>
                  </a:cubicBezTo>
                  <a:cubicBezTo>
                    <a:pt x="1527" y="190"/>
                    <a:pt x="1535" y="195"/>
                    <a:pt x="1543" y="189"/>
                  </a:cubicBezTo>
                  <a:cubicBezTo>
                    <a:pt x="1555" y="182"/>
                    <a:pt x="1549" y="175"/>
                    <a:pt x="1555" y="167"/>
                  </a:cubicBezTo>
                  <a:cubicBezTo>
                    <a:pt x="1572" y="142"/>
                    <a:pt x="1581" y="152"/>
                    <a:pt x="1592" y="145"/>
                  </a:cubicBezTo>
                  <a:cubicBezTo>
                    <a:pt x="1614" y="131"/>
                    <a:pt x="1605" y="115"/>
                    <a:pt x="1613" y="109"/>
                  </a:cubicBezTo>
                  <a:cubicBezTo>
                    <a:pt x="1624" y="103"/>
                    <a:pt x="1629" y="97"/>
                    <a:pt x="1633" y="96"/>
                  </a:cubicBezTo>
                  <a:cubicBezTo>
                    <a:pt x="1645" y="94"/>
                    <a:pt x="1633" y="75"/>
                    <a:pt x="1645" y="74"/>
                  </a:cubicBezTo>
                  <a:cubicBezTo>
                    <a:pt x="1657" y="73"/>
                    <a:pt x="1659" y="70"/>
                    <a:pt x="1664" y="66"/>
                  </a:cubicBezTo>
                  <a:cubicBezTo>
                    <a:pt x="1670" y="63"/>
                    <a:pt x="1678" y="60"/>
                    <a:pt x="1677" y="54"/>
                  </a:cubicBezTo>
                </a:path>
              </a:pathLst>
            </a:custGeom>
            <a:noFill/>
            <a:ln w="14288" cap="rnd">
              <a:solidFill>
                <a:srgbClr val="C8C8C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28" name="Freeform 12"/>
            <p:cNvSpPr>
              <a:spLocks/>
            </p:cNvSpPr>
            <p:nvPr/>
          </p:nvSpPr>
          <p:spPr bwMode="auto">
            <a:xfrm>
              <a:off x="4414838" y="3452813"/>
              <a:ext cx="1106488" cy="738188"/>
            </a:xfrm>
            <a:custGeom>
              <a:avLst/>
              <a:gdLst>
                <a:gd name="T0" fmla="*/ 0 w 597"/>
                <a:gd name="T1" fmla="*/ 398 h 398"/>
                <a:gd name="T2" fmla="*/ 23 w 597"/>
                <a:gd name="T3" fmla="*/ 390 h 398"/>
                <a:gd name="T4" fmla="*/ 51 w 597"/>
                <a:gd name="T5" fmla="*/ 379 h 398"/>
                <a:gd name="T6" fmla="*/ 83 w 597"/>
                <a:gd name="T7" fmla="*/ 370 h 398"/>
                <a:gd name="T8" fmla="*/ 126 w 597"/>
                <a:gd name="T9" fmla="*/ 366 h 398"/>
                <a:gd name="T10" fmla="*/ 155 w 597"/>
                <a:gd name="T11" fmla="*/ 371 h 398"/>
                <a:gd name="T12" fmla="*/ 180 w 597"/>
                <a:gd name="T13" fmla="*/ 380 h 398"/>
                <a:gd name="T14" fmla="*/ 193 w 597"/>
                <a:gd name="T15" fmla="*/ 377 h 398"/>
                <a:gd name="T16" fmla="*/ 212 w 597"/>
                <a:gd name="T17" fmla="*/ 377 h 398"/>
                <a:gd name="T18" fmla="*/ 233 w 597"/>
                <a:gd name="T19" fmla="*/ 377 h 398"/>
                <a:gd name="T20" fmla="*/ 261 w 597"/>
                <a:gd name="T21" fmla="*/ 379 h 398"/>
                <a:gd name="T22" fmla="*/ 289 w 597"/>
                <a:gd name="T23" fmla="*/ 372 h 398"/>
                <a:gd name="T24" fmla="*/ 313 w 597"/>
                <a:gd name="T25" fmla="*/ 372 h 398"/>
                <a:gd name="T26" fmla="*/ 333 w 597"/>
                <a:gd name="T27" fmla="*/ 378 h 398"/>
                <a:gd name="T28" fmla="*/ 351 w 597"/>
                <a:gd name="T29" fmla="*/ 375 h 398"/>
                <a:gd name="T30" fmla="*/ 378 w 597"/>
                <a:gd name="T31" fmla="*/ 376 h 398"/>
                <a:gd name="T32" fmla="*/ 394 w 597"/>
                <a:gd name="T33" fmla="*/ 372 h 398"/>
                <a:gd name="T34" fmla="*/ 413 w 597"/>
                <a:gd name="T35" fmla="*/ 377 h 398"/>
                <a:gd name="T36" fmla="*/ 432 w 597"/>
                <a:gd name="T37" fmla="*/ 371 h 398"/>
                <a:gd name="T38" fmla="*/ 454 w 597"/>
                <a:gd name="T39" fmla="*/ 370 h 398"/>
                <a:gd name="T40" fmla="*/ 474 w 597"/>
                <a:gd name="T41" fmla="*/ 369 h 398"/>
                <a:gd name="T42" fmla="*/ 505 w 597"/>
                <a:gd name="T43" fmla="*/ 358 h 398"/>
                <a:gd name="T44" fmla="*/ 512 w 597"/>
                <a:gd name="T45" fmla="*/ 341 h 398"/>
                <a:gd name="T46" fmla="*/ 512 w 597"/>
                <a:gd name="T47" fmla="*/ 328 h 398"/>
                <a:gd name="T48" fmla="*/ 511 w 597"/>
                <a:gd name="T49" fmla="*/ 309 h 398"/>
                <a:gd name="T50" fmla="*/ 514 w 597"/>
                <a:gd name="T51" fmla="*/ 289 h 398"/>
                <a:gd name="T52" fmla="*/ 528 w 597"/>
                <a:gd name="T53" fmla="*/ 271 h 398"/>
                <a:gd name="T54" fmla="*/ 544 w 597"/>
                <a:gd name="T55" fmla="*/ 251 h 398"/>
                <a:gd name="T56" fmla="*/ 561 w 597"/>
                <a:gd name="T57" fmla="*/ 232 h 398"/>
                <a:gd name="T58" fmla="*/ 570 w 597"/>
                <a:gd name="T59" fmla="*/ 218 h 398"/>
                <a:gd name="T60" fmla="*/ 570 w 597"/>
                <a:gd name="T61" fmla="*/ 198 h 398"/>
                <a:gd name="T62" fmla="*/ 546 w 597"/>
                <a:gd name="T63" fmla="*/ 179 h 398"/>
                <a:gd name="T64" fmla="*/ 541 w 597"/>
                <a:gd name="T65" fmla="*/ 165 h 398"/>
                <a:gd name="T66" fmla="*/ 549 w 597"/>
                <a:gd name="T67" fmla="*/ 156 h 398"/>
                <a:gd name="T68" fmla="*/ 559 w 597"/>
                <a:gd name="T69" fmla="*/ 142 h 398"/>
                <a:gd name="T70" fmla="*/ 568 w 597"/>
                <a:gd name="T71" fmla="*/ 130 h 398"/>
                <a:gd name="T72" fmla="*/ 573 w 597"/>
                <a:gd name="T73" fmla="*/ 112 h 398"/>
                <a:gd name="T74" fmla="*/ 588 w 597"/>
                <a:gd name="T75" fmla="*/ 94 h 398"/>
                <a:gd name="T76" fmla="*/ 585 w 597"/>
                <a:gd name="T77" fmla="*/ 67 h 398"/>
                <a:gd name="T78" fmla="*/ 588 w 597"/>
                <a:gd name="T79" fmla="*/ 49 h 398"/>
                <a:gd name="T80" fmla="*/ 581 w 597"/>
                <a:gd name="T81" fmla="*/ 30 h 398"/>
                <a:gd name="T82" fmla="*/ 589 w 597"/>
                <a:gd name="T83" fmla="*/ 20 h 398"/>
                <a:gd name="T84" fmla="*/ 594 w 597"/>
                <a:gd name="T85" fmla="*/ 8 h 398"/>
                <a:gd name="T86" fmla="*/ 597 w 597"/>
                <a:gd name="T87" fmla="*/ 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97" h="398">
                  <a:moveTo>
                    <a:pt x="0" y="398"/>
                  </a:moveTo>
                  <a:cubicBezTo>
                    <a:pt x="10" y="396"/>
                    <a:pt x="13" y="390"/>
                    <a:pt x="23" y="390"/>
                  </a:cubicBezTo>
                  <a:cubicBezTo>
                    <a:pt x="33" y="389"/>
                    <a:pt x="45" y="379"/>
                    <a:pt x="51" y="379"/>
                  </a:cubicBezTo>
                  <a:cubicBezTo>
                    <a:pt x="57" y="380"/>
                    <a:pt x="71" y="371"/>
                    <a:pt x="83" y="370"/>
                  </a:cubicBezTo>
                  <a:cubicBezTo>
                    <a:pt x="96" y="369"/>
                    <a:pt x="105" y="369"/>
                    <a:pt x="126" y="366"/>
                  </a:cubicBezTo>
                  <a:cubicBezTo>
                    <a:pt x="137" y="365"/>
                    <a:pt x="133" y="366"/>
                    <a:pt x="155" y="371"/>
                  </a:cubicBezTo>
                  <a:cubicBezTo>
                    <a:pt x="163" y="373"/>
                    <a:pt x="172" y="379"/>
                    <a:pt x="180" y="380"/>
                  </a:cubicBezTo>
                  <a:cubicBezTo>
                    <a:pt x="181" y="380"/>
                    <a:pt x="188" y="377"/>
                    <a:pt x="193" y="377"/>
                  </a:cubicBezTo>
                  <a:cubicBezTo>
                    <a:pt x="197" y="376"/>
                    <a:pt x="205" y="378"/>
                    <a:pt x="212" y="377"/>
                  </a:cubicBezTo>
                  <a:cubicBezTo>
                    <a:pt x="219" y="377"/>
                    <a:pt x="224" y="377"/>
                    <a:pt x="233" y="377"/>
                  </a:cubicBezTo>
                  <a:cubicBezTo>
                    <a:pt x="242" y="376"/>
                    <a:pt x="251" y="379"/>
                    <a:pt x="261" y="379"/>
                  </a:cubicBezTo>
                  <a:cubicBezTo>
                    <a:pt x="271" y="379"/>
                    <a:pt x="280" y="372"/>
                    <a:pt x="289" y="372"/>
                  </a:cubicBezTo>
                  <a:cubicBezTo>
                    <a:pt x="299" y="371"/>
                    <a:pt x="304" y="373"/>
                    <a:pt x="313" y="372"/>
                  </a:cubicBezTo>
                  <a:cubicBezTo>
                    <a:pt x="321" y="372"/>
                    <a:pt x="326" y="378"/>
                    <a:pt x="333" y="378"/>
                  </a:cubicBezTo>
                  <a:cubicBezTo>
                    <a:pt x="339" y="377"/>
                    <a:pt x="342" y="375"/>
                    <a:pt x="351" y="375"/>
                  </a:cubicBezTo>
                  <a:cubicBezTo>
                    <a:pt x="363" y="374"/>
                    <a:pt x="358" y="377"/>
                    <a:pt x="378" y="376"/>
                  </a:cubicBezTo>
                  <a:cubicBezTo>
                    <a:pt x="383" y="376"/>
                    <a:pt x="389" y="372"/>
                    <a:pt x="394" y="372"/>
                  </a:cubicBezTo>
                  <a:cubicBezTo>
                    <a:pt x="398" y="372"/>
                    <a:pt x="404" y="377"/>
                    <a:pt x="413" y="377"/>
                  </a:cubicBezTo>
                  <a:cubicBezTo>
                    <a:pt x="421" y="377"/>
                    <a:pt x="428" y="371"/>
                    <a:pt x="432" y="371"/>
                  </a:cubicBezTo>
                  <a:cubicBezTo>
                    <a:pt x="436" y="370"/>
                    <a:pt x="446" y="371"/>
                    <a:pt x="454" y="370"/>
                  </a:cubicBezTo>
                  <a:cubicBezTo>
                    <a:pt x="475" y="367"/>
                    <a:pt x="465" y="370"/>
                    <a:pt x="474" y="369"/>
                  </a:cubicBezTo>
                  <a:cubicBezTo>
                    <a:pt x="492" y="368"/>
                    <a:pt x="498" y="366"/>
                    <a:pt x="505" y="358"/>
                  </a:cubicBezTo>
                  <a:cubicBezTo>
                    <a:pt x="515" y="347"/>
                    <a:pt x="511" y="347"/>
                    <a:pt x="512" y="341"/>
                  </a:cubicBezTo>
                  <a:cubicBezTo>
                    <a:pt x="513" y="334"/>
                    <a:pt x="513" y="333"/>
                    <a:pt x="512" y="328"/>
                  </a:cubicBezTo>
                  <a:cubicBezTo>
                    <a:pt x="512" y="320"/>
                    <a:pt x="511" y="315"/>
                    <a:pt x="511" y="309"/>
                  </a:cubicBezTo>
                  <a:cubicBezTo>
                    <a:pt x="511" y="302"/>
                    <a:pt x="512" y="297"/>
                    <a:pt x="514" y="289"/>
                  </a:cubicBezTo>
                  <a:cubicBezTo>
                    <a:pt x="517" y="281"/>
                    <a:pt x="526" y="281"/>
                    <a:pt x="528" y="271"/>
                  </a:cubicBezTo>
                  <a:cubicBezTo>
                    <a:pt x="530" y="262"/>
                    <a:pt x="537" y="260"/>
                    <a:pt x="544" y="251"/>
                  </a:cubicBezTo>
                  <a:cubicBezTo>
                    <a:pt x="550" y="243"/>
                    <a:pt x="553" y="241"/>
                    <a:pt x="561" y="232"/>
                  </a:cubicBezTo>
                  <a:cubicBezTo>
                    <a:pt x="561" y="232"/>
                    <a:pt x="569" y="228"/>
                    <a:pt x="570" y="218"/>
                  </a:cubicBezTo>
                  <a:cubicBezTo>
                    <a:pt x="571" y="213"/>
                    <a:pt x="577" y="205"/>
                    <a:pt x="570" y="198"/>
                  </a:cubicBezTo>
                  <a:cubicBezTo>
                    <a:pt x="565" y="192"/>
                    <a:pt x="548" y="185"/>
                    <a:pt x="546" y="179"/>
                  </a:cubicBezTo>
                  <a:cubicBezTo>
                    <a:pt x="545" y="172"/>
                    <a:pt x="538" y="172"/>
                    <a:pt x="541" y="165"/>
                  </a:cubicBezTo>
                  <a:cubicBezTo>
                    <a:pt x="544" y="157"/>
                    <a:pt x="544" y="163"/>
                    <a:pt x="549" y="156"/>
                  </a:cubicBezTo>
                  <a:cubicBezTo>
                    <a:pt x="555" y="147"/>
                    <a:pt x="554" y="147"/>
                    <a:pt x="559" y="142"/>
                  </a:cubicBezTo>
                  <a:cubicBezTo>
                    <a:pt x="565" y="136"/>
                    <a:pt x="567" y="132"/>
                    <a:pt x="568" y="130"/>
                  </a:cubicBezTo>
                  <a:cubicBezTo>
                    <a:pt x="571" y="118"/>
                    <a:pt x="570" y="123"/>
                    <a:pt x="573" y="112"/>
                  </a:cubicBezTo>
                  <a:cubicBezTo>
                    <a:pt x="575" y="101"/>
                    <a:pt x="585" y="105"/>
                    <a:pt x="588" y="94"/>
                  </a:cubicBezTo>
                  <a:cubicBezTo>
                    <a:pt x="590" y="84"/>
                    <a:pt x="583" y="77"/>
                    <a:pt x="585" y="67"/>
                  </a:cubicBezTo>
                  <a:cubicBezTo>
                    <a:pt x="587" y="57"/>
                    <a:pt x="586" y="57"/>
                    <a:pt x="588" y="49"/>
                  </a:cubicBezTo>
                  <a:cubicBezTo>
                    <a:pt x="590" y="40"/>
                    <a:pt x="580" y="37"/>
                    <a:pt x="581" y="30"/>
                  </a:cubicBezTo>
                  <a:cubicBezTo>
                    <a:pt x="583" y="23"/>
                    <a:pt x="588" y="25"/>
                    <a:pt x="589" y="20"/>
                  </a:cubicBezTo>
                  <a:cubicBezTo>
                    <a:pt x="590" y="15"/>
                    <a:pt x="594" y="11"/>
                    <a:pt x="594" y="8"/>
                  </a:cubicBezTo>
                  <a:cubicBezTo>
                    <a:pt x="595" y="5"/>
                    <a:pt x="595" y="2"/>
                    <a:pt x="597" y="0"/>
                  </a:cubicBezTo>
                </a:path>
              </a:pathLst>
            </a:custGeom>
            <a:noFill/>
            <a:ln w="14288" cap="rnd">
              <a:solidFill>
                <a:srgbClr val="C8C8C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29" name="Freeform 13"/>
            <p:cNvSpPr>
              <a:spLocks/>
            </p:cNvSpPr>
            <p:nvPr/>
          </p:nvSpPr>
          <p:spPr bwMode="auto">
            <a:xfrm>
              <a:off x="4421188" y="3573463"/>
              <a:ext cx="431800" cy="581025"/>
            </a:xfrm>
            <a:custGeom>
              <a:avLst/>
              <a:gdLst>
                <a:gd name="T0" fmla="*/ 0 w 233"/>
                <a:gd name="T1" fmla="*/ 313 h 313"/>
                <a:gd name="T2" fmla="*/ 24 w 233"/>
                <a:gd name="T3" fmla="*/ 301 h 313"/>
                <a:gd name="T4" fmla="*/ 52 w 233"/>
                <a:gd name="T5" fmla="*/ 269 h 313"/>
                <a:gd name="T6" fmla="*/ 55 w 233"/>
                <a:gd name="T7" fmla="*/ 249 h 313"/>
                <a:gd name="T8" fmla="*/ 86 w 233"/>
                <a:gd name="T9" fmla="*/ 226 h 313"/>
                <a:gd name="T10" fmla="*/ 116 w 233"/>
                <a:gd name="T11" fmla="*/ 204 h 313"/>
                <a:gd name="T12" fmla="*/ 126 w 233"/>
                <a:gd name="T13" fmla="*/ 171 h 313"/>
                <a:gd name="T14" fmla="*/ 153 w 233"/>
                <a:gd name="T15" fmla="*/ 148 h 313"/>
                <a:gd name="T16" fmla="*/ 155 w 233"/>
                <a:gd name="T17" fmla="*/ 132 h 313"/>
                <a:gd name="T18" fmla="*/ 157 w 233"/>
                <a:gd name="T19" fmla="*/ 114 h 313"/>
                <a:gd name="T20" fmla="*/ 175 w 233"/>
                <a:gd name="T21" fmla="*/ 81 h 313"/>
                <a:gd name="T22" fmla="*/ 191 w 233"/>
                <a:gd name="T23" fmla="*/ 62 h 313"/>
                <a:gd name="T24" fmla="*/ 204 w 233"/>
                <a:gd name="T25" fmla="*/ 49 h 313"/>
                <a:gd name="T26" fmla="*/ 208 w 233"/>
                <a:gd name="T27" fmla="*/ 33 h 313"/>
                <a:gd name="T28" fmla="*/ 215 w 233"/>
                <a:gd name="T29" fmla="*/ 14 h 313"/>
                <a:gd name="T30" fmla="*/ 233 w 233"/>
                <a:gd name="T31"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3" h="313">
                  <a:moveTo>
                    <a:pt x="0" y="313"/>
                  </a:moveTo>
                  <a:cubicBezTo>
                    <a:pt x="13" y="313"/>
                    <a:pt x="14" y="302"/>
                    <a:pt x="24" y="301"/>
                  </a:cubicBezTo>
                  <a:cubicBezTo>
                    <a:pt x="33" y="300"/>
                    <a:pt x="42" y="277"/>
                    <a:pt x="52" y="269"/>
                  </a:cubicBezTo>
                  <a:cubicBezTo>
                    <a:pt x="52" y="269"/>
                    <a:pt x="50" y="256"/>
                    <a:pt x="55" y="249"/>
                  </a:cubicBezTo>
                  <a:cubicBezTo>
                    <a:pt x="60" y="242"/>
                    <a:pt x="71" y="230"/>
                    <a:pt x="86" y="226"/>
                  </a:cubicBezTo>
                  <a:cubicBezTo>
                    <a:pt x="103" y="222"/>
                    <a:pt x="106" y="219"/>
                    <a:pt x="116" y="204"/>
                  </a:cubicBezTo>
                  <a:cubicBezTo>
                    <a:pt x="125" y="188"/>
                    <a:pt x="116" y="188"/>
                    <a:pt x="126" y="171"/>
                  </a:cubicBezTo>
                  <a:cubicBezTo>
                    <a:pt x="137" y="155"/>
                    <a:pt x="143" y="163"/>
                    <a:pt x="153" y="148"/>
                  </a:cubicBezTo>
                  <a:cubicBezTo>
                    <a:pt x="156" y="144"/>
                    <a:pt x="156" y="140"/>
                    <a:pt x="155" y="132"/>
                  </a:cubicBezTo>
                  <a:cubicBezTo>
                    <a:pt x="154" y="120"/>
                    <a:pt x="149" y="121"/>
                    <a:pt x="157" y="114"/>
                  </a:cubicBezTo>
                  <a:cubicBezTo>
                    <a:pt x="164" y="108"/>
                    <a:pt x="172" y="94"/>
                    <a:pt x="175" y="81"/>
                  </a:cubicBezTo>
                  <a:cubicBezTo>
                    <a:pt x="176" y="72"/>
                    <a:pt x="182" y="71"/>
                    <a:pt x="191" y="62"/>
                  </a:cubicBezTo>
                  <a:cubicBezTo>
                    <a:pt x="194" y="60"/>
                    <a:pt x="201" y="54"/>
                    <a:pt x="204" y="49"/>
                  </a:cubicBezTo>
                  <a:cubicBezTo>
                    <a:pt x="207" y="44"/>
                    <a:pt x="207" y="40"/>
                    <a:pt x="208" y="33"/>
                  </a:cubicBezTo>
                  <a:cubicBezTo>
                    <a:pt x="210" y="23"/>
                    <a:pt x="212" y="17"/>
                    <a:pt x="215" y="14"/>
                  </a:cubicBezTo>
                  <a:cubicBezTo>
                    <a:pt x="221" y="6"/>
                    <a:pt x="231" y="1"/>
                    <a:pt x="233" y="0"/>
                  </a:cubicBezTo>
                </a:path>
              </a:pathLst>
            </a:custGeom>
            <a:noFill/>
            <a:ln w="14288" cap="rnd">
              <a:solidFill>
                <a:srgbClr val="C8C8C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30" name="Freeform 14"/>
            <p:cNvSpPr>
              <a:spLocks/>
            </p:cNvSpPr>
            <p:nvPr/>
          </p:nvSpPr>
          <p:spPr bwMode="auto">
            <a:xfrm>
              <a:off x="3889375" y="3333750"/>
              <a:ext cx="446088" cy="769938"/>
            </a:xfrm>
            <a:custGeom>
              <a:avLst/>
              <a:gdLst>
                <a:gd name="T0" fmla="*/ 0 w 241"/>
                <a:gd name="T1" fmla="*/ 0 h 415"/>
                <a:gd name="T2" fmla="*/ 16 w 241"/>
                <a:gd name="T3" fmla="*/ 5 h 415"/>
                <a:gd name="T4" fmla="*/ 29 w 241"/>
                <a:gd name="T5" fmla="*/ 15 h 415"/>
                <a:gd name="T6" fmla="*/ 40 w 241"/>
                <a:gd name="T7" fmla="*/ 22 h 415"/>
                <a:gd name="T8" fmla="*/ 55 w 241"/>
                <a:gd name="T9" fmla="*/ 38 h 415"/>
                <a:gd name="T10" fmla="*/ 28 w 241"/>
                <a:gd name="T11" fmla="*/ 66 h 415"/>
                <a:gd name="T12" fmla="*/ 44 w 241"/>
                <a:gd name="T13" fmla="*/ 84 h 415"/>
                <a:gd name="T14" fmla="*/ 47 w 241"/>
                <a:gd name="T15" fmla="*/ 98 h 415"/>
                <a:gd name="T16" fmla="*/ 32 w 241"/>
                <a:gd name="T17" fmla="*/ 115 h 415"/>
                <a:gd name="T18" fmla="*/ 33 w 241"/>
                <a:gd name="T19" fmla="*/ 119 h 415"/>
                <a:gd name="T20" fmla="*/ 36 w 241"/>
                <a:gd name="T21" fmla="*/ 126 h 415"/>
                <a:gd name="T22" fmla="*/ 58 w 241"/>
                <a:gd name="T23" fmla="*/ 144 h 415"/>
                <a:gd name="T24" fmla="*/ 47 w 241"/>
                <a:gd name="T25" fmla="*/ 170 h 415"/>
                <a:gd name="T26" fmla="*/ 56 w 241"/>
                <a:gd name="T27" fmla="*/ 182 h 415"/>
                <a:gd name="T28" fmla="*/ 72 w 241"/>
                <a:gd name="T29" fmla="*/ 192 h 415"/>
                <a:gd name="T30" fmla="*/ 88 w 241"/>
                <a:gd name="T31" fmla="*/ 207 h 415"/>
                <a:gd name="T32" fmla="*/ 99 w 241"/>
                <a:gd name="T33" fmla="*/ 220 h 415"/>
                <a:gd name="T34" fmla="*/ 119 w 241"/>
                <a:gd name="T35" fmla="*/ 226 h 415"/>
                <a:gd name="T36" fmla="*/ 131 w 241"/>
                <a:gd name="T37" fmla="*/ 237 h 415"/>
                <a:gd name="T38" fmla="*/ 146 w 241"/>
                <a:gd name="T39" fmla="*/ 250 h 415"/>
                <a:gd name="T40" fmla="*/ 159 w 241"/>
                <a:gd name="T41" fmla="*/ 268 h 415"/>
                <a:gd name="T42" fmla="*/ 184 w 241"/>
                <a:gd name="T43" fmla="*/ 296 h 415"/>
                <a:gd name="T44" fmla="*/ 200 w 241"/>
                <a:gd name="T45" fmla="*/ 346 h 415"/>
                <a:gd name="T46" fmla="*/ 232 w 241"/>
                <a:gd name="T47" fmla="*/ 380 h 415"/>
                <a:gd name="T48" fmla="*/ 241 w 241"/>
                <a:gd name="T49" fmla="*/ 415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1" h="415">
                  <a:moveTo>
                    <a:pt x="0" y="0"/>
                  </a:moveTo>
                  <a:cubicBezTo>
                    <a:pt x="1" y="1"/>
                    <a:pt x="11" y="1"/>
                    <a:pt x="16" y="5"/>
                  </a:cubicBezTo>
                  <a:cubicBezTo>
                    <a:pt x="20" y="9"/>
                    <a:pt x="25" y="12"/>
                    <a:pt x="29" y="15"/>
                  </a:cubicBezTo>
                  <a:cubicBezTo>
                    <a:pt x="31" y="17"/>
                    <a:pt x="33" y="21"/>
                    <a:pt x="40" y="22"/>
                  </a:cubicBezTo>
                  <a:cubicBezTo>
                    <a:pt x="55" y="22"/>
                    <a:pt x="55" y="30"/>
                    <a:pt x="55" y="38"/>
                  </a:cubicBezTo>
                  <a:cubicBezTo>
                    <a:pt x="54" y="59"/>
                    <a:pt x="26" y="48"/>
                    <a:pt x="28" y="66"/>
                  </a:cubicBezTo>
                  <a:cubicBezTo>
                    <a:pt x="29" y="78"/>
                    <a:pt x="39" y="77"/>
                    <a:pt x="44" y="84"/>
                  </a:cubicBezTo>
                  <a:cubicBezTo>
                    <a:pt x="47" y="89"/>
                    <a:pt x="47" y="91"/>
                    <a:pt x="47" y="98"/>
                  </a:cubicBezTo>
                  <a:cubicBezTo>
                    <a:pt x="48" y="110"/>
                    <a:pt x="32" y="104"/>
                    <a:pt x="32" y="115"/>
                  </a:cubicBezTo>
                  <a:cubicBezTo>
                    <a:pt x="33" y="120"/>
                    <a:pt x="32" y="116"/>
                    <a:pt x="33" y="119"/>
                  </a:cubicBezTo>
                  <a:cubicBezTo>
                    <a:pt x="33" y="122"/>
                    <a:pt x="33" y="123"/>
                    <a:pt x="36" y="126"/>
                  </a:cubicBezTo>
                  <a:cubicBezTo>
                    <a:pt x="41" y="130"/>
                    <a:pt x="55" y="136"/>
                    <a:pt x="58" y="144"/>
                  </a:cubicBezTo>
                  <a:cubicBezTo>
                    <a:pt x="63" y="158"/>
                    <a:pt x="47" y="160"/>
                    <a:pt x="47" y="170"/>
                  </a:cubicBezTo>
                  <a:cubicBezTo>
                    <a:pt x="47" y="175"/>
                    <a:pt x="47" y="179"/>
                    <a:pt x="56" y="182"/>
                  </a:cubicBezTo>
                  <a:cubicBezTo>
                    <a:pt x="66" y="186"/>
                    <a:pt x="68" y="187"/>
                    <a:pt x="72" y="192"/>
                  </a:cubicBezTo>
                  <a:cubicBezTo>
                    <a:pt x="74" y="194"/>
                    <a:pt x="84" y="202"/>
                    <a:pt x="88" y="207"/>
                  </a:cubicBezTo>
                  <a:cubicBezTo>
                    <a:pt x="91" y="212"/>
                    <a:pt x="91" y="219"/>
                    <a:pt x="99" y="220"/>
                  </a:cubicBezTo>
                  <a:cubicBezTo>
                    <a:pt x="110" y="220"/>
                    <a:pt x="115" y="222"/>
                    <a:pt x="119" y="226"/>
                  </a:cubicBezTo>
                  <a:cubicBezTo>
                    <a:pt x="122" y="228"/>
                    <a:pt x="126" y="233"/>
                    <a:pt x="131" y="237"/>
                  </a:cubicBezTo>
                  <a:cubicBezTo>
                    <a:pt x="137" y="241"/>
                    <a:pt x="141" y="245"/>
                    <a:pt x="146" y="250"/>
                  </a:cubicBezTo>
                  <a:cubicBezTo>
                    <a:pt x="151" y="254"/>
                    <a:pt x="155" y="258"/>
                    <a:pt x="159" y="268"/>
                  </a:cubicBezTo>
                  <a:cubicBezTo>
                    <a:pt x="163" y="278"/>
                    <a:pt x="183" y="294"/>
                    <a:pt x="184" y="296"/>
                  </a:cubicBezTo>
                  <a:cubicBezTo>
                    <a:pt x="191" y="307"/>
                    <a:pt x="196" y="339"/>
                    <a:pt x="200" y="346"/>
                  </a:cubicBezTo>
                  <a:cubicBezTo>
                    <a:pt x="204" y="353"/>
                    <a:pt x="228" y="376"/>
                    <a:pt x="232" y="380"/>
                  </a:cubicBezTo>
                  <a:cubicBezTo>
                    <a:pt x="236" y="384"/>
                    <a:pt x="237" y="405"/>
                    <a:pt x="241" y="415"/>
                  </a:cubicBezTo>
                </a:path>
              </a:pathLst>
            </a:custGeom>
            <a:noFill/>
            <a:ln w="14288" cap="rnd">
              <a:solidFill>
                <a:srgbClr val="C8C8C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31" name="Freeform 15"/>
            <p:cNvSpPr>
              <a:spLocks/>
            </p:cNvSpPr>
            <p:nvPr/>
          </p:nvSpPr>
          <p:spPr bwMode="auto">
            <a:xfrm>
              <a:off x="3968750" y="4303713"/>
              <a:ext cx="341313" cy="798513"/>
            </a:xfrm>
            <a:custGeom>
              <a:avLst/>
              <a:gdLst>
                <a:gd name="T0" fmla="*/ 181 w 184"/>
                <a:gd name="T1" fmla="*/ 0 h 430"/>
                <a:gd name="T2" fmla="*/ 181 w 184"/>
                <a:gd name="T3" fmla="*/ 15 h 430"/>
                <a:gd name="T4" fmla="*/ 168 w 184"/>
                <a:gd name="T5" fmla="*/ 31 h 430"/>
                <a:gd name="T6" fmla="*/ 157 w 184"/>
                <a:gd name="T7" fmla="*/ 50 h 430"/>
                <a:gd name="T8" fmla="*/ 144 w 184"/>
                <a:gd name="T9" fmla="*/ 59 h 430"/>
                <a:gd name="T10" fmla="*/ 120 w 184"/>
                <a:gd name="T11" fmla="*/ 97 h 430"/>
                <a:gd name="T12" fmla="*/ 108 w 184"/>
                <a:gd name="T13" fmla="*/ 106 h 430"/>
                <a:gd name="T14" fmla="*/ 99 w 184"/>
                <a:gd name="T15" fmla="*/ 119 h 430"/>
                <a:gd name="T16" fmla="*/ 76 w 184"/>
                <a:gd name="T17" fmla="*/ 150 h 430"/>
                <a:gd name="T18" fmla="*/ 51 w 184"/>
                <a:gd name="T19" fmla="*/ 173 h 430"/>
                <a:gd name="T20" fmla="*/ 27 w 184"/>
                <a:gd name="T21" fmla="*/ 185 h 430"/>
                <a:gd name="T22" fmla="*/ 23 w 184"/>
                <a:gd name="T23" fmla="*/ 199 h 430"/>
                <a:gd name="T24" fmla="*/ 15 w 184"/>
                <a:gd name="T25" fmla="*/ 211 h 430"/>
                <a:gd name="T26" fmla="*/ 29 w 184"/>
                <a:gd name="T27" fmla="*/ 278 h 430"/>
                <a:gd name="T28" fmla="*/ 23 w 184"/>
                <a:gd name="T29" fmla="*/ 300 h 430"/>
                <a:gd name="T30" fmla="*/ 19 w 184"/>
                <a:gd name="T31" fmla="*/ 332 h 430"/>
                <a:gd name="T32" fmla="*/ 3 w 184"/>
                <a:gd name="T33" fmla="*/ 349 h 430"/>
                <a:gd name="T34" fmla="*/ 10 w 184"/>
                <a:gd name="T35" fmla="*/ 371 h 430"/>
                <a:gd name="T36" fmla="*/ 2 w 184"/>
                <a:gd name="T37" fmla="*/ 392 h 430"/>
                <a:gd name="T38" fmla="*/ 7 w 184"/>
                <a:gd name="T39" fmla="*/ 43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4" h="430">
                  <a:moveTo>
                    <a:pt x="181" y="0"/>
                  </a:moveTo>
                  <a:cubicBezTo>
                    <a:pt x="180" y="5"/>
                    <a:pt x="184" y="6"/>
                    <a:pt x="181" y="15"/>
                  </a:cubicBezTo>
                  <a:cubicBezTo>
                    <a:pt x="178" y="24"/>
                    <a:pt x="171" y="25"/>
                    <a:pt x="168" y="31"/>
                  </a:cubicBezTo>
                  <a:cubicBezTo>
                    <a:pt x="163" y="38"/>
                    <a:pt x="169" y="43"/>
                    <a:pt x="157" y="50"/>
                  </a:cubicBezTo>
                  <a:cubicBezTo>
                    <a:pt x="152" y="54"/>
                    <a:pt x="148" y="53"/>
                    <a:pt x="144" y="59"/>
                  </a:cubicBezTo>
                  <a:cubicBezTo>
                    <a:pt x="137" y="69"/>
                    <a:pt x="124" y="91"/>
                    <a:pt x="120" y="97"/>
                  </a:cubicBezTo>
                  <a:cubicBezTo>
                    <a:pt x="116" y="101"/>
                    <a:pt x="112" y="100"/>
                    <a:pt x="108" y="106"/>
                  </a:cubicBezTo>
                  <a:cubicBezTo>
                    <a:pt x="107" y="109"/>
                    <a:pt x="105" y="109"/>
                    <a:pt x="99" y="119"/>
                  </a:cubicBezTo>
                  <a:cubicBezTo>
                    <a:pt x="93" y="130"/>
                    <a:pt x="78" y="148"/>
                    <a:pt x="76" y="150"/>
                  </a:cubicBezTo>
                  <a:cubicBezTo>
                    <a:pt x="62" y="166"/>
                    <a:pt x="60" y="161"/>
                    <a:pt x="51" y="173"/>
                  </a:cubicBezTo>
                  <a:cubicBezTo>
                    <a:pt x="42" y="186"/>
                    <a:pt x="30" y="180"/>
                    <a:pt x="27" y="185"/>
                  </a:cubicBezTo>
                  <a:cubicBezTo>
                    <a:pt x="21" y="193"/>
                    <a:pt x="26" y="190"/>
                    <a:pt x="23" y="199"/>
                  </a:cubicBezTo>
                  <a:cubicBezTo>
                    <a:pt x="20" y="207"/>
                    <a:pt x="15" y="206"/>
                    <a:pt x="15" y="211"/>
                  </a:cubicBezTo>
                  <a:cubicBezTo>
                    <a:pt x="11" y="253"/>
                    <a:pt x="35" y="263"/>
                    <a:pt x="29" y="278"/>
                  </a:cubicBezTo>
                  <a:cubicBezTo>
                    <a:pt x="26" y="287"/>
                    <a:pt x="27" y="290"/>
                    <a:pt x="23" y="300"/>
                  </a:cubicBezTo>
                  <a:cubicBezTo>
                    <a:pt x="20" y="307"/>
                    <a:pt x="23" y="326"/>
                    <a:pt x="19" y="332"/>
                  </a:cubicBezTo>
                  <a:cubicBezTo>
                    <a:pt x="14" y="339"/>
                    <a:pt x="9" y="338"/>
                    <a:pt x="3" y="349"/>
                  </a:cubicBezTo>
                  <a:cubicBezTo>
                    <a:pt x="0" y="357"/>
                    <a:pt x="13" y="359"/>
                    <a:pt x="10" y="371"/>
                  </a:cubicBezTo>
                  <a:cubicBezTo>
                    <a:pt x="9" y="377"/>
                    <a:pt x="1" y="381"/>
                    <a:pt x="2" y="392"/>
                  </a:cubicBezTo>
                  <a:cubicBezTo>
                    <a:pt x="2" y="402"/>
                    <a:pt x="8" y="420"/>
                    <a:pt x="7" y="430"/>
                  </a:cubicBezTo>
                </a:path>
              </a:pathLst>
            </a:custGeom>
            <a:noFill/>
            <a:ln w="14288" cap="rnd">
              <a:solidFill>
                <a:srgbClr val="C8C8C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32" name="Freeform 16"/>
            <p:cNvSpPr>
              <a:spLocks/>
            </p:cNvSpPr>
            <p:nvPr/>
          </p:nvSpPr>
          <p:spPr bwMode="auto">
            <a:xfrm>
              <a:off x="4268788" y="4333875"/>
              <a:ext cx="260350" cy="1643063"/>
            </a:xfrm>
            <a:custGeom>
              <a:avLst/>
              <a:gdLst>
                <a:gd name="T0" fmla="*/ 59 w 140"/>
                <a:gd name="T1" fmla="*/ 0 h 886"/>
                <a:gd name="T2" fmla="*/ 45 w 140"/>
                <a:gd name="T3" fmla="*/ 15 h 886"/>
                <a:gd name="T4" fmla="*/ 39 w 140"/>
                <a:gd name="T5" fmla="*/ 30 h 886"/>
                <a:gd name="T6" fmla="*/ 36 w 140"/>
                <a:gd name="T7" fmla="*/ 54 h 886"/>
                <a:gd name="T8" fmla="*/ 43 w 140"/>
                <a:gd name="T9" fmla="*/ 79 h 886"/>
                <a:gd name="T10" fmla="*/ 58 w 140"/>
                <a:gd name="T11" fmla="*/ 96 h 886"/>
                <a:gd name="T12" fmla="*/ 82 w 140"/>
                <a:gd name="T13" fmla="*/ 117 h 886"/>
                <a:gd name="T14" fmla="*/ 85 w 140"/>
                <a:gd name="T15" fmla="*/ 136 h 886"/>
                <a:gd name="T16" fmla="*/ 74 w 140"/>
                <a:gd name="T17" fmla="*/ 159 h 886"/>
                <a:gd name="T18" fmla="*/ 71 w 140"/>
                <a:gd name="T19" fmla="*/ 194 h 886"/>
                <a:gd name="T20" fmla="*/ 71 w 140"/>
                <a:gd name="T21" fmla="*/ 224 h 886"/>
                <a:gd name="T22" fmla="*/ 85 w 140"/>
                <a:gd name="T23" fmla="*/ 251 h 886"/>
                <a:gd name="T24" fmla="*/ 106 w 140"/>
                <a:gd name="T25" fmla="*/ 266 h 886"/>
                <a:gd name="T26" fmla="*/ 112 w 140"/>
                <a:gd name="T27" fmla="*/ 294 h 886"/>
                <a:gd name="T28" fmla="*/ 112 w 140"/>
                <a:gd name="T29" fmla="*/ 329 h 886"/>
                <a:gd name="T30" fmla="*/ 125 w 140"/>
                <a:gd name="T31" fmla="*/ 346 h 886"/>
                <a:gd name="T32" fmla="*/ 134 w 140"/>
                <a:gd name="T33" fmla="*/ 375 h 886"/>
                <a:gd name="T34" fmla="*/ 132 w 140"/>
                <a:gd name="T35" fmla="*/ 390 h 886"/>
                <a:gd name="T36" fmla="*/ 136 w 140"/>
                <a:gd name="T37" fmla="*/ 405 h 886"/>
                <a:gd name="T38" fmla="*/ 136 w 140"/>
                <a:gd name="T39" fmla="*/ 426 h 886"/>
                <a:gd name="T40" fmla="*/ 138 w 140"/>
                <a:gd name="T41" fmla="*/ 439 h 886"/>
                <a:gd name="T42" fmla="*/ 138 w 140"/>
                <a:gd name="T43" fmla="*/ 455 h 886"/>
                <a:gd name="T44" fmla="*/ 139 w 140"/>
                <a:gd name="T45" fmla="*/ 471 h 886"/>
                <a:gd name="T46" fmla="*/ 136 w 140"/>
                <a:gd name="T47" fmla="*/ 484 h 886"/>
                <a:gd name="T48" fmla="*/ 121 w 140"/>
                <a:gd name="T49" fmla="*/ 502 h 886"/>
                <a:gd name="T50" fmla="*/ 117 w 140"/>
                <a:gd name="T51" fmla="*/ 513 h 886"/>
                <a:gd name="T52" fmla="*/ 103 w 140"/>
                <a:gd name="T53" fmla="*/ 525 h 886"/>
                <a:gd name="T54" fmla="*/ 75 w 140"/>
                <a:gd name="T55" fmla="*/ 553 h 886"/>
                <a:gd name="T56" fmla="*/ 61 w 140"/>
                <a:gd name="T57" fmla="*/ 563 h 886"/>
                <a:gd name="T58" fmla="*/ 55 w 140"/>
                <a:gd name="T59" fmla="*/ 588 h 886"/>
                <a:gd name="T60" fmla="*/ 46 w 140"/>
                <a:gd name="T61" fmla="*/ 613 h 886"/>
                <a:gd name="T62" fmla="*/ 45 w 140"/>
                <a:gd name="T63" fmla="*/ 629 h 886"/>
                <a:gd name="T64" fmla="*/ 56 w 140"/>
                <a:gd name="T65" fmla="*/ 656 h 886"/>
                <a:gd name="T66" fmla="*/ 31 w 140"/>
                <a:gd name="T67" fmla="*/ 690 h 886"/>
                <a:gd name="T68" fmla="*/ 33 w 140"/>
                <a:gd name="T69" fmla="*/ 706 h 886"/>
                <a:gd name="T70" fmla="*/ 27 w 140"/>
                <a:gd name="T71" fmla="*/ 724 h 886"/>
                <a:gd name="T72" fmla="*/ 16 w 140"/>
                <a:gd name="T73" fmla="*/ 737 h 886"/>
                <a:gd name="T74" fmla="*/ 3 w 140"/>
                <a:gd name="T75" fmla="*/ 752 h 886"/>
                <a:gd name="T76" fmla="*/ 3 w 140"/>
                <a:gd name="T77" fmla="*/ 779 h 886"/>
                <a:gd name="T78" fmla="*/ 17 w 140"/>
                <a:gd name="T79" fmla="*/ 813 h 886"/>
                <a:gd name="T80" fmla="*/ 7 w 140"/>
                <a:gd name="T81" fmla="*/ 851 h 886"/>
                <a:gd name="T82" fmla="*/ 8 w 140"/>
                <a:gd name="T83" fmla="*/ 880 h 886"/>
                <a:gd name="T84" fmla="*/ 22 w 140"/>
                <a:gd name="T85" fmla="*/ 885 h 8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0" h="886">
                  <a:moveTo>
                    <a:pt x="59" y="0"/>
                  </a:moveTo>
                  <a:cubicBezTo>
                    <a:pt x="55" y="17"/>
                    <a:pt x="46" y="10"/>
                    <a:pt x="45" y="15"/>
                  </a:cubicBezTo>
                  <a:cubicBezTo>
                    <a:pt x="44" y="18"/>
                    <a:pt x="40" y="23"/>
                    <a:pt x="39" y="30"/>
                  </a:cubicBezTo>
                  <a:cubicBezTo>
                    <a:pt x="38" y="37"/>
                    <a:pt x="35" y="45"/>
                    <a:pt x="36" y="54"/>
                  </a:cubicBezTo>
                  <a:cubicBezTo>
                    <a:pt x="37" y="63"/>
                    <a:pt x="41" y="72"/>
                    <a:pt x="43" y="79"/>
                  </a:cubicBezTo>
                  <a:cubicBezTo>
                    <a:pt x="45" y="86"/>
                    <a:pt x="55" y="95"/>
                    <a:pt x="58" y="96"/>
                  </a:cubicBezTo>
                  <a:cubicBezTo>
                    <a:pt x="69" y="101"/>
                    <a:pt x="82" y="104"/>
                    <a:pt x="82" y="117"/>
                  </a:cubicBezTo>
                  <a:cubicBezTo>
                    <a:pt x="82" y="128"/>
                    <a:pt x="85" y="130"/>
                    <a:pt x="85" y="136"/>
                  </a:cubicBezTo>
                  <a:cubicBezTo>
                    <a:pt x="85" y="143"/>
                    <a:pt x="74" y="148"/>
                    <a:pt x="74" y="159"/>
                  </a:cubicBezTo>
                  <a:cubicBezTo>
                    <a:pt x="74" y="170"/>
                    <a:pt x="72" y="166"/>
                    <a:pt x="71" y="194"/>
                  </a:cubicBezTo>
                  <a:cubicBezTo>
                    <a:pt x="71" y="197"/>
                    <a:pt x="70" y="204"/>
                    <a:pt x="71" y="224"/>
                  </a:cubicBezTo>
                  <a:cubicBezTo>
                    <a:pt x="72" y="239"/>
                    <a:pt x="78" y="233"/>
                    <a:pt x="85" y="251"/>
                  </a:cubicBezTo>
                  <a:cubicBezTo>
                    <a:pt x="89" y="260"/>
                    <a:pt x="94" y="255"/>
                    <a:pt x="106" y="266"/>
                  </a:cubicBezTo>
                  <a:cubicBezTo>
                    <a:pt x="117" y="276"/>
                    <a:pt x="112" y="289"/>
                    <a:pt x="112" y="294"/>
                  </a:cubicBezTo>
                  <a:cubicBezTo>
                    <a:pt x="112" y="312"/>
                    <a:pt x="110" y="307"/>
                    <a:pt x="112" y="329"/>
                  </a:cubicBezTo>
                  <a:cubicBezTo>
                    <a:pt x="113" y="339"/>
                    <a:pt x="123" y="339"/>
                    <a:pt x="125" y="346"/>
                  </a:cubicBezTo>
                  <a:cubicBezTo>
                    <a:pt x="127" y="353"/>
                    <a:pt x="132" y="361"/>
                    <a:pt x="134" y="375"/>
                  </a:cubicBezTo>
                  <a:cubicBezTo>
                    <a:pt x="137" y="386"/>
                    <a:pt x="130" y="380"/>
                    <a:pt x="132" y="390"/>
                  </a:cubicBezTo>
                  <a:cubicBezTo>
                    <a:pt x="133" y="400"/>
                    <a:pt x="136" y="394"/>
                    <a:pt x="136" y="405"/>
                  </a:cubicBezTo>
                  <a:cubicBezTo>
                    <a:pt x="136" y="411"/>
                    <a:pt x="138" y="416"/>
                    <a:pt x="136" y="426"/>
                  </a:cubicBezTo>
                  <a:cubicBezTo>
                    <a:pt x="135" y="428"/>
                    <a:pt x="137" y="435"/>
                    <a:pt x="138" y="439"/>
                  </a:cubicBezTo>
                  <a:cubicBezTo>
                    <a:pt x="138" y="443"/>
                    <a:pt x="138" y="450"/>
                    <a:pt x="138" y="455"/>
                  </a:cubicBezTo>
                  <a:cubicBezTo>
                    <a:pt x="138" y="460"/>
                    <a:pt x="140" y="466"/>
                    <a:pt x="139" y="471"/>
                  </a:cubicBezTo>
                  <a:cubicBezTo>
                    <a:pt x="138" y="475"/>
                    <a:pt x="139" y="480"/>
                    <a:pt x="136" y="484"/>
                  </a:cubicBezTo>
                  <a:cubicBezTo>
                    <a:pt x="129" y="493"/>
                    <a:pt x="126" y="497"/>
                    <a:pt x="121" y="502"/>
                  </a:cubicBezTo>
                  <a:cubicBezTo>
                    <a:pt x="115" y="509"/>
                    <a:pt x="117" y="510"/>
                    <a:pt x="117" y="513"/>
                  </a:cubicBezTo>
                  <a:cubicBezTo>
                    <a:pt x="116" y="519"/>
                    <a:pt x="108" y="518"/>
                    <a:pt x="103" y="525"/>
                  </a:cubicBezTo>
                  <a:cubicBezTo>
                    <a:pt x="97" y="532"/>
                    <a:pt x="83" y="546"/>
                    <a:pt x="75" y="553"/>
                  </a:cubicBezTo>
                  <a:cubicBezTo>
                    <a:pt x="68" y="561"/>
                    <a:pt x="67" y="556"/>
                    <a:pt x="61" y="563"/>
                  </a:cubicBezTo>
                  <a:cubicBezTo>
                    <a:pt x="56" y="570"/>
                    <a:pt x="54" y="582"/>
                    <a:pt x="55" y="588"/>
                  </a:cubicBezTo>
                  <a:cubicBezTo>
                    <a:pt x="55" y="600"/>
                    <a:pt x="49" y="603"/>
                    <a:pt x="46" y="613"/>
                  </a:cubicBezTo>
                  <a:cubicBezTo>
                    <a:pt x="43" y="624"/>
                    <a:pt x="42" y="621"/>
                    <a:pt x="45" y="629"/>
                  </a:cubicBezTo>
                  <a:cubicBezTo>
                    <a:pt x="47" y="638"/>
                    <a:pt x="58" y="635"/>
                    <a:pt x="56" y="656"/>
                  </a:cubicBezTo>
                  <a:cubicBezTo>
                    <a:pt x="54" y="674"/>
                    <a:pt x="33" y="678"/>
                    <a:pt x="31" y="690"/>
                  </a:cubicBezTo>
                  <a:cubicBezTo>
                    <a:pt x="29" y="698"/>
                    <a:pt x="33" y="701"/>
                    <a:pt x="33" y="706"/>
                  </a:cubicBezTo>
                  <a:cubicBezTo>
                    <a:pt x="33" y="711"/>
                    <a:pt x="32" y="718"/>
                    <a:pt x="27" y="724"/>
                  </a:cubicBezTo>
                  <a:cubicBezTo>
                    <a:pt x="23" y="728"/>
                    <a:pt x="20" y="732"/>
                    <a:pt x="16" y="737"/>
                  </a:cubicBezTo>
                  <a:cubicBezTo>
                    <a:pt x="12" y="742"/>
                    <a:pt x="4" y="744"/>
                    <a:pt x="3" y="752"/>
                  </a:cubicBezTo>
                  <a:cubicBezTo>
                    <a:pt x="0" y="773"/>
                    <a:pt x="2" y="772"/>
                    <a:pt x="3" y="779"/>
                  </a:cubicBezTo>
                  <a:cubicBezTo>
                    <a:pt x="7" y="793"/>
                    <a:pt x="16" y="798"/>
                    <a:pt x="17" y="813"/>
                  </a:cubicBezTo>
                  <a:cubicBezTo>
                    <a:pt x="17" y="828"/>
                    <a:pt x="7" y="841"/>
                    <a:pt x="7" y="851"/>
                  </a:cubicBezTo>
                  <a:cubicBezTo>
                    <a:pt x="8" y="862"/>
                    <a:pt x="7" y="874"/>
                    <a:pt x="8" y="880"/>
                  </a:cubicBezTo>
                  <a:cubicBezTo>
                    <a:pt x="8" y="886"/>
                    <a:pt x="22" y="884"/>
                    <a:pt x="22" y="885"/>
                  </a:cubicBezTo>
                </a:path>
              </a:pathLst>
            </a:custGeom>
            <a:noFill/>
            <a:ln w="14288" cap="rnd">
              <a:solidFill>
                <a:srgbClr val="C8C8C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33" name="Freeform 17"/>
            <p:cNvSpPr>
              <a:spLocks noEditPoints="1"/>
            </p:cNvSpPr>
            <p:nvPr/>
          </p:nvSpPr>
          <p:spPr bwMode="auto">
            <a:xfrm>
              <a:off x="6305550" y="4765675"/>
              <a:ext cx="493713" cy="981075"/>
            </a:xfrm>
            <a:custGeom>
              <a:avLst/>
              <a:gdLst>
                <a:gd name="T0" fmla="*/ 158 w 266"/>
                <a:gd name="T1" fmla="*/ 0 h 529"/>
                <a:gd name="T2" fmla="*/ 155 w 266"/>
                <a:gd name="T3" fmla="*/ 26 h 529"/>
                <a:gd name="T4" fmla="*/ 176 w 266"/>
                <a:gd name="T5" fmla="*/ 42 h 529"/>
                <a:gd name="T6" fmla="*/ 194 w 266"/>
                <a:gd name="T7" fmla="*/ 77 h 529"/>
                <a:gd name="T8" fmla="*/ 230 w 266"/>
                <a:gd name="T9" fmla="*/ 185 h 529"/>
                <a:gd name="T10" fmla="*/ 245 w 266"/>
                <a:gd name="T11" fmla="*/ 207 h 529"/>
                <a:gd name="T12" fmla="*/ 258 w 266"/>
                <a:gd name="T13" fmla="*/ 232 h 529"/>
                <a:gd name="T14" fmla="*/ 266 w 266"/>
                <a:gd name="T15" fmla="*/ 256 h 529"/>
                <a:gd name="T16" fmla="*/ 247 w 266"/>
                <a:gd name="T17" fmla="*/ 274 h 529"/>
                <a:gd name="T18" fmla="*/ 238 w 266"/>
                <a:gd name="T19" fmla="*/ 307 h 529"/>
                <a:gd name="T20" fmla="*/ 216 w 266"/>
                <a:gd name="T21" fmla="*/ 334 h 529"/>
                <a:gd name="T22" fmla="*/ 190 w 266"/>
                <a:gd name="T23" fmla="*/ 360 h 529"/>
                <a:gd name="T24" fmla="*/ 170 w 266"/>
                <a:gd name="T25" fmla="*/ 382 h 529"/>
                <a:gd name="T26" fmla="*/ 155 w 266"/>
                <a:gd name="T27" fmla="*/ 413 h 529"/>
                <a:gd name="T28" fmla="*/ 142 w 266"/>
                <a:gd name="T29" fmla="*/ 438 h 529"/>
                <a:gd name="T30" fmla="*/ 121 w 266"/>
                <a:gd name="T31" fmla="*/ 455 h 529"/>
                <a:gd name="T32" fmla="*/ 110 w 266"/>
                <a:gd name="T33" fmla="*/ 464 h 529"/>
                <a:gd name="T34" fmla="*/ 89 w 266"/>
                <a:gd name="T35" fmla="*/ 468 h 529"/>
                <a:gd name="T36" fmla="*/ 69 w 266"/>
                <a:gd name="T37" fmla="*/ 490 h 529"/>
                <a:gd name="T38" fmla="*/ 27 w 266"/>
                <a:gd name="T39" fmla="*/ 511 h 529"/>
                <a:gd name="T40" fmla="*/ 0 w 266"/>
                <a:gd name="T41" fmla="*/ 529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6" h="529">
                  <a:moveTo>
                    <a:pt x="158" y="0"/>
                  </a:moveTo>
                  <a:cubicBezTo>
                    <a:pt x="161" y="11"/>
                    <a:pt x="148" y="17"/>
                    <a:pt x="155" y="26"/>
                  </a:cubicBezTo>
                  <a:cubicBezTo>
                    <a:pt x="162" y="34"/>
                    <a:pt x="173" y="21"/>
                    <a:pt x="176" y="42"/>
                  </a:cubicBezTo>
                  <a:cubicBezTo>
                    <a:pt x="180" y="64"/>
                    <a:pt x="184" y="75"/>
                    <a:pt x="194" y="77"/>
                  </a:cubicBezTo>
                  <a:moveTo>
                    <a:pt x="230" y="185"/>
                  </a:moveTo>
                  <a:cubicBezTo>
                    <a:pt x="232" y="201"/>
                    <a:pt x="242" y="199"/>
                    <a:pt x="245" y="207"/>
                  </a:cubicBezTo>
                  <a:cubicBezTo>
                    <a:pt x="251" y="221"/>
                    <a:pt x="252" y="223"/>
                    <a:pt x="258" y="232"/>
                  </a:cubicBezTo>
                  <a:cubicBezTo>
                    <a:pt x="264" y="240"/>
                    <a:pt x="266" y="244"/>
                    <a:pt x="266" y="256"/>
                  </a:cubicBezTo>
                  <a:cubicBezTo>
                    <a:pt x="258" y="262"/>
                    <a:pt x="246" y="262"/>
                    <a:pt x="247" y="274"/>
                  </a:cubicBezTo>
                  <a:cubicBezTo>
                    <a:pt x="247" y="283"/>
                    <a:pt x="249" y="293"/>
                    <a:pt x="238" y="307"/>
                  </a:cubicBezTo>
                  <a:cubicBezTo>
                    <a:pt x="231" y="317"/>
                    <a:pt x="225" y="324"/>
                    <a:pt x="216" y="334"/>
                  </a:cubicBezTo>
                  <a:cubicBezTo>
                    <a:pt x="206" y="344"/>
                    <a:pt x="201" y="348"/>
                    <a:pt x="190" y="360"/>
                  </a:cubicBezTo>
                  <a:cubicBezTo>
                    <a:pt x="178" y="369"/>
                    <a:pt x="181" y="369"/>
                    <a:pt x="170" y="382"/>
                  </a:cubicBezTo>
                  <a:cubicBezTo>
                    <a:pt x="159" y="395"/>
                    <a:pt x="154" y="405"/>
                    <a:pt x="155" y="413"/>
                  </a:cubicBezTo>
                  <a:cubicBezTo>
                    <a:pt x="156" y="429"/>
                    <a:pt x="152" y="431"/>
                    <a:pt x="142" y="438"/>
                  </a:cubicBezTo>
                  <a:cubicBezTo>
                    <a:pt x="132" y="445"/>
                    <a:pt x="127" y="451"/>
                    <a:pt x="121" y="455"/>
                  </a:cubicBezTo>
                  <a:cubicBezTo>
                    <a:pt x="115" y="460"/>
                    <a:pt x="111" y="463"/>
                    <a:pt x="110" y="464"/>
                  </a:cubicBezTo>
                  <a:cubicBezTo>
                    <a:pt x="109" y="465"/>
                    <a:pt x="100" y="462"/>
                    <a:pt x="89" y="468"/>
                  </a:cubicBezTo>
                  <a:cubicBezTo>
                    <a:pt x="79" y="474"/>
                    <a:pt x="78" y="491"/>
                    <a:pt x="69" y="490"/>
                  </a:cubicBezTo>
                  <a:cubicBezTo>
                    <a:pt x="54" y="489"/>
                    <a:pt x="37" y="512"/>
                    <a:pt x="27" y="511"/>
                  </a:cubicBezTo>
                  <a:cubicBezTo>
                    <a:pt x="15" y="509"/>
                    <a:pt x="2" y="528"/>
                    <a:pt x="0" y="529"/>
                  </a:cubicBezTo>
                </a:path>
              </a:pathLst>
            </a:custGeom>
            <a:noFill/>
            <a:ln w="14288" cap="rnd">
              <a:solidFill>
                <a:srgbClr val="C8C8C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34" name="Freeform 18"/>
            <p:cNvSpPr>
              <a:spLocks/>
            </p:cNvSpPr>
            <p:nvPr/>
          </p:nvSpPr>
          <p:spPr bwMode="auto">
            <a:xfrm>
              <a:off x="6056313" y="5314950"/>
              <a:ext cx="311150" cy="576263"/>
            </a:xfrm>
            <a:custGeom>
              <a:avLst/>
              <a:gdLst>
                <a:gd name="T0" fmla="*/ 0 w 168"/>
                <a:gd name="T1" fmla="*/ 0 h 311"/>
                <a:gd name="T2" fmla="*/ 13 w 168"/>
                <a:gd name="T3" fmla="*/ 48 h 311"/>
                <a:gd name="T4" fmla="*/ 27 w 168"/>
                <a:gd name="T5" fmla="*/ 92 h 311"/>
                <a:gd name="T6" fmla="*/ 40 w 168"/>
                <a:gd name="T7" fmla="*/ 120 h 311"/>
                <a:gd name="T8" fmla="*/ 59 w 168"/>
                <a:gd name="T9" fmla="*/ 142 h 311"/>
                <a:gd name="T10" fmla="*/ 76 w 168"/>
                <a:gd name="T11" fmla="*/ 163 h 311"/>
                <a:gd name="T12" fmla="*/ 94 w 168"/>
                <a:gd name="T13" fmla="*/ 186 h 311"/>
                <a:gd name="T14" fmla="*/ 116 w 168"/>
                <a:gd name="T15" fmla="*/ 214 h 311"/>
                <a:gd name="T16" fmla="*/ 143 w 168"/>
                <a:gd name="T17" fmla="*/ 250 h 311"/>
                <a:gd name="T18" fmla="*/ 156 w 168"/>
                <a:gd name="T19" fmla="*/ 271 h 311"/>
                <a:gd name="T20" fmla="*/ 160 w 168"/>
                <a:gd name="T21" fmla="*/ 288 h 311"/>
                <a:gd name="T22" fmla="*/ 168 w 168"/>
                <a:gd name="T23" fmla="*/ 311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8" h="311">
                  <a:moveTo>
                    <a:pt x="0" y="0"/>
                  </a:moveTo>
                  <a:cubicBezTo>
                    <a:pt x="4" y="10"/>
                    <a:pt x="9" y="39"/>
                    <a:pt x="13" y="48"/>
                  </a:cubicBezTo>
                  <a:cubicBezTo>
                    <a:pt x="17" y="58"/>
                    <a:pt x="24" y="71"/>
                    <a:pt x="27" y="92"/>
                  </a:cubicBezTo>
                  <a:cubicBezTo>
                    <a:pt x="31" y="113"/>
                    <a:pt x="33" y="113"/>
                    <a:pt x="40" y="120"/>
                  </a:cubicBezTo>
                  <a:cubicBezTo>
                    <a:pt x="47" y="126"/>
                    <a:pt x="54" y="136"/>
                    <a:pt x="59" y="142"/>
                  </a:cubicBezTo>
                  <a:cubicBezTo>
                    <a:pt x="64" y="147"/>
                    <a:pt x="70" y="155"/>
                    <a:pt x="76" y="163"/>
                  </a:cubicBezTo>
                  <a:cubicBezTo>
                    <a:pt x="82" y="171"/>
                    <a:pt x="88" y="176"/>
                    <a:pt x="94" y="186"/>
                  </a:cubicBezTo>
                  <a:cubicBezTo>
                    <a:pt x="101" y="196"/>
                    <a:pt x="110" y="204"/>
                    <a:pt x="116" y="214"/>
                  </a:cubicBezTo>
                  <a:cubicBezTo>
                    <a:pt x="122" y="224"/>
                    <a:pt x="138" y="241"/>
                    <a:pt x="143" y="250"/>
                  </a:cubicBezTo>
                  <a:cubicBezTo>
                    <a:pt x="148" y="260"/>
                    <a:pt x="151" y="263"/>
                    <a:pt x="156" y="271"/>
                  </a:cubicBezTo>
                  <a:cubicBezTo>
                    <a:pt x="160" y="279"/>
                    <a:pt x="158" y="283"/>
                    <a:pt x="160" y="288"/>
                  </a:cubicBezTo>
                  <a:cubicBezTo>
                    <a:pt x="162" y="296"/>
                    <a:pt x="161" y="306"/>
                    <a:pt x="168" y="311"/>
                  </a:cubicBezTo>
                </a:path>
              </a:pathLst>
            </a:custGeom>
            <a:noFill/>
            <a:ln w="14288" cap="rnd">
              <a:solidFill>
                <a:srgbClr val="C8C8C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35" name="Freeform 19"/>
            <p:cNvSpPr>
              <a:spLocks/>
            </p:cNvSpPr>
            <p:nvPr/>
          </p:nvSpPr>
          <p:spPr bwMode="auto">
            <a:xfrm>
              <a:off x="5348288" y="4122738"/>
              <a:ext cx="1446213" cy="676275"/>
            </a:xfrm>
            <a:custGeom>
              <a:avLst/>
              <a:gdLst>
                <a:gd name="T0" fmla="*/ 0 w 781"/>
                <a:gd name="T1" fmla="*/ 1 h 365"/>
                <a:gd name="T2" fmla="*/ 15 w 781"/>
                <a:gd name="T3" fmla="*/ 6 h 365"/>
                <a:gd name="T4" fmla="*/ 33 w 781"/>
                <a:gd name="T5" fmla="*/ 23 h 365"/>
                <a:gd name="T6" fmla="*/ 48 w 781"/>
                <a:gd name="T7" fmla="*/ 45 h 365"/>
                <a:gd name="T8" fmla="*/ 78 w 781"/>
                <a:gd name="T9" fmla="*/ 74 h 365"/>
                <a:gd name="T10" fmla="*/ 104 w 781"/>
                <a:gd name="T11" fmla="*/ 95 h 365"/>
                <a:gd name="T12" fmla="*/ 148 w 781"/>
                <a:gd name="T13" fmla="*/ 103 h 365"/>
                <a:gd name="T14" fmla="*/ 163 w 781"/>
                <a:gd name="T15" fmla="*/ 122 h 365"/>
                <a:gd name="T16" fmla="*/ 203 w 781"/>
                <a:gd name="T17" fmla="*/ 149 h 365"/>
                <a:gd name="T18" fmla="*/ 252 w 781"/>
                <a:gd name="T19" fmla="*/ 168 h 365"/>
                <a:gd name="T20" fmla="*/ 256 w 781"/>
                <a:gd name="T21" fmla="*/ 188 h 365"/>
                <a:gd name="T22" fmla="*/ 279 w 781"/>
                <a:gd name="T23" fmla="*/ 209 h 365"/>
                <a:gd name="T24" fmla="*/ 308 w 781"/>
                <a:gd name="T25" fmla="*/ 227 h 365"/>
                <a:gd name="T26" fmla="*/ 337 w 781"/>
                <a:gd name="T27" fmla="*/ 211 h 365"/>
                <a:gd name="T28" fmla="*/ 391 w 781"/>
                <a:gd name="T29" fmla="*/ 211 h 365"/>
                <a:gd name="T30" fmla="*/ 455 w 781"/>
                <a:gd name="T31" fmla="*/ 202 h 365"/>
                <a:gd name="T32" fmla="*/ 538 w 781"/>
                <a:gd name="T33" fmla="*/ 303 h 365"/>
                <a:gd name="T34" fmla="*/ 578 w 781"/>
                <a:gd name="T35" fmla="*/ 326 h 365"/>
                <a:gd name="T36" fmla="*/ 613 w 781"/>
                <a:gd name="T37" fmla="*/ 341 h 365"/>
                <a:gd name="T38" fmla="*/ 636 w 781"/>
                <a:gd name="T39" fmla="*/ 360 h 365"/>
                <a:gd name="T40" fmla="*/ 660 w 781"/>
                <a:gd name="T41" fmla="*/ 353 h 365"/>
                <a:gd name="T42" fmla="*/ 684 w 781"/>
                <a:gd name="T43" fmla="*/ 343 h 365"/>
                <a:gd name="T44" fmla="*/ 724 w 781"/>
                <a:gd name="T45" fmla="*/ 333 h 365"/>
                <a:gd name="T46" fmla="*/ 781 w 781"/>
                <a:gd name="T47" fmla="*/ 365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81" h="365">
                  <a:moveTo>
                    <a:pt x="0" y="1"/>
                  </a:moveTo>
                  <a:cubicBezTo>
                    <a:pt x="1" y="0"/>
                    <a:pt x="10" y="3"/>
                    <a:pt x="15" y="6"/>
                  </a:cubicBezTo>
                  <a:cubicBezTo>
                    <a:pt x="21" y="8"/>
                    <a:pt x="24" y="18"/>
                    <a:pt x="33" y="23"/>
                  </a:cubicBezTo>
                  <a:cubicBezTo>
                    <a:pt x="43" y="28"/>
                    <a:pt x="50" y="31"/>
                    <a:pt x="48" y="45"/>
                  </a:cubicBezTo>
                  <a:cubicBezTo>
                    <a:pt x="46" y="61"/>
                    <a:pt x="63" y="65"/>
                    <a:pt x="78" y="74"/>
                  </a:cubicBezTo>
                  <a:cubicBezTo>
                    <a:pt x="93" y="82"/>
                    <a:pt x="102" y="75"/>
                    <a:pt x="104" y="95"/>
                  </a:cubicBezTo>
                  <a:cubicBezTo>
                    <a:pt x="105" y="107"/>
                    <a:pt x="128" y="96"/>
                    <a:pt x="148" y="103"/>
                  </a:cubicBezTo>
                  <a:cubicBezTo>
                    <a:pt x="163" y="108"/>
                    <a:pt x="156" y="110"/>
                    <a:pt x="163" y="122"/>
                  </a:cubicBezTo>
                  <a:cubicBezTo>
                    <a:pt x="181" y="149"/>
                    <a:pt x="182" y="150"/>
                    <a:pt x="203" y="149"/>
                  </a:cubicBezTo>
                  <a:cubicBezTo>
                    <a:pt x="244" y="146"/>
                    <a:pt x="237" y="151"/>
                    <a:pt x="252" y="168"/>
                  </a:cubicBezTo>
                  <a:cubicBezTo>
                    <a:pt x="259" y="177"/>
                    <a:pt x="251" y="181"/>
                    <a:pt x="256" y="188"/>
                  </a:cubicBezTo>
                  <a:cubicBezTo>
                    <a:pt x="260" y="195"/>
                    <a:pt x="271" y="207"/>
                    <a:pt x="279" y="209"/>
                  </a:cubicBezTo>
                  <a:cubicBezTo>
                    <a:pt x="299" y="213"/>
                    <a:pt x="293" y="224"/>
                    <a:pt x="308" y="227"/>
                  </a:cubicBezTo>
                  <a:cubicBezTo>
                    <a:pt x="325" y="230"/>
                    <a:pt x="322" y="214"/>
                    <a:pt x="337" y="211"/>
                  </a:cubicBezTo>
                  <a:cubicBezTo>
                    <a:pt x="355" y="209"/>
                    <a:pt x="370" y="208"/>
                    <a:pt x="391" y="211"/>
                  </a:cubicBezTo>
                  <a:cubicBezTo>
                    <a:pt x="414" y="215"/>
                    <a:pt x="438" y="192"/>
                    <a:pt x="455" y="202"/>
                  </a:cubicBezTo>
                  <a:cubicBezTo>
                    <a:pt x="472" y="211"/>
                    <a:pt x="523" y="295"/>
                    <a:pt x="538" y="303"/>
                  </a:cubicBezTo>
                  <a:cubicBezTo>
                    <a:pt x="553" y="312"/>
                    <a:pt x="566" y="319"/>
                    <a:pt x="578" y="326"/>
                  </a:cubicBezTo>
                  <a:cubicBezTo>
                    <a:pt x="591" y="333"/>
                    <a:pt x="608" y="332"/>
                    <a:pt x="613" y="341"/>
                  </a:cubicBezTo>
                  <a:cubicBezTo>
                    <a:pt x="625" y="361"/>
                    <a:pt x="630" y="361"/>
                    <a:pt x="636" y="360"/>
                  </a:cubicBezTo>
                  <a:cubicBezTo>
                    <a:pt x="647" y="359"/>
                    <a:pt x="650" y="357"/>
                    <a:pt x="660" y="353"/>
                  </a:cubicBezTo>
                  <a:cubicBezTo>
                    <a:pt x="674" y="347"/>
                    <a:pt x="677" y="347"/>
                    <a:pt x="684" y="343"/>
                  </a:cubicBezTo>
                  <a:cubicBezTo>
                    <a:pt x="696" y="336"/>
                    <a:pt x="702" y="334"/>
                    <a:pt x="724" y="333"/>
                  </a:cubicBezTo>
                  <a:cubicBezTo>
                    <a:pt x="756" y="333"/>
                    <a:pt x="771" y="365"/>
                    <a:pt x="781" y="365"/>
                  </a:cubicBezTo>
                </a:path>
              </a:pathLst>
            </a:custGeom>
            <a:noFill/>
            <a:ln w="14288" cap="rnd">
              <a:solidFill>
                <a:srgbClr val="C8C8C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36" name="Freeform 20"/>
            <p:cNvSpPr>
              <a:spLocks/>
            </p:cNvSpPr>
            <p:nvPr/>
          </p:nvSpPr>
          <p:spPr bwMode="auto">
            <a:xfrm>
              <a:off x="6381750" y="4787900"/>
              <a:ext cx="125413" cy="388938"/>
            </a:xfrm>
            <a:custGeom>
              <a:avLst/>
              <a:gdLst>
                <a:gd name="T0" fmla="*/ 68 w 68"/>
                <a:gd name="T1" fmla="*/ 0 h 210"/>
                <a:gd name="T2" fmla="*/ 59 w 68"/>
                <a:gd name="T3" fmla="*/ 16 h 210"/>
                <a:gd name="T4" fmla="*/ 54 w 68"/>
                <a:gd name="T5" fmla="*/ 29 h 210"/>
                <a:gd name="T6" fmla="*/ 48 w 68"/>
                <a:gd name="T7" fmla="*/ 49 h 210"/>
                <a:gd name="T8" fmla="*/ 43 w 68"/>
                <a:gd name="T9" fmla="*/ 86 h 210"/>
                <a:gd name="T10" fmla="*/ 36 w 68"/>
                <a:gd name="T11" fmla="*/ 127 h 210"/>
                <a:gd name="T12" fmla="*/ 30 w 68"/>
                <a:gd name="T13" fmla="*/ 159 h 210"/>
                <a:gd name="T14" fmla="*/ 8 w 68"/>
                <a:gd name="T15" fmla="*/ 187 h 210"/>
                <a:gd name="T16" fmla="*/ 4 w 68"/>
                <a:gd name="T17" fmla="*/ 21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210">
                  <a:moveTo>
                    <a:pt x="68" y="0"/>
                  </a:moveTo>
                  <a:cubicBezTo>
                    <a:pt x="61" y="7"/>
                    <a:pt x="60" y="10"/>
                    <a:pt x="59" y="16"/>
                  </a:cubicBezTo>
                  <a:cubicBezTo>
                    <a:pt x="59" y="21"/>
                    <a:pt x="63" y="21"/>
                    <a:pt x="54" y="29"/>
                  </a:cubicBezTo>
                  <a:cubicBezTo>
                    <a:pt x="50" y="32"/>
                    <a:pt x="48" y="35"/>
                    <a:pt x="48" y="49"/>
                  </a:cubicBezTo>
                  <a:cubicBezTo>
                    <a:pt x="48" y="61"/>
                    <a:pt x="49" y="73"/>
                    <a:pt x="43" y="86"/>
                  </a:cubicBezTo>
                  <a:cubicBezTo>
                    <a:pt x="39" y="94"/>
                    <a:pt x="41" y="114"/>
                    <a:pt x="36" y="127"/>
                  </a:cubicBezTo>
                  <a:cubicBezTo>
                    <a:pt x="32" y="137"/>
                    <a:pt x="36" y="153"/>
                    <a:pt x="30" y="159"/>
                  </a:cubicBezTo>
                  <a:cubicBezTo>
                    <a:pt x="26" y="165"/>
                    <a:pt x="16" y="177"/>
                    <a:pt x="8" y="187"/>
                  </a:cubicBezTo>
                  <a:cubicBezTo>
                    <a:pt x="0" y="196"/>
                    <a:pt x="2" y="202"/>
                    <a:pt x="4" y="210"/>
                  </a:cubicBezTo>
                </a:path>
              </a:pathLst>
            </a:custGeom>
            <a:noFill/>
            <a:ln w="14288" cap="rnd">
              <a:solidFill>
                <a:srgbClr val="C8C8C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37" name="Freeform 21"/>
            <p:cNvSpPr>
              <a:spLocks/>
            </p:cNvSpPr>
            <p:nvPr/>
          </p:nvSpPr>
          <p:spPr bwMode="auto">
            <a:xfrm>
              <a:off x="6954838" y="4570413"/>
              <a:ext cx="650875" cy="217488"/>
            </a:xfrm>
            <a:custGeom>
              <a:avLst/>
              <a:gdLst>
                <a:gd name="T0" fmla="*/ 0 w 351"/>
                <a:gd name="T1" fmla="*/ 92 h 117"/>
                <a:gd name="T2" fmla="*/ 17 w 351"/>
                <a:gd name="T3" fmla="*/ 99 h 117"/>
                <a:gd name="T4" fmla="*/ 34 w 351"/>
                <a:gd name="T5" fmla="*/ 102 h 117"/>
                <a:gd name="T6" fmla="*/ 58 w 351"/>
                <a:gd name="T7" fmla="*/ 110 h 117"/>
                <a:gd name="T8" fmla="*/ 94 w 351"/>
                <a:gd name="T9" fmla="*/ 76 h 117"/>
                <a:gd name="T10" fmla="*/ 115 w 351"/>
                <a:gd name="T11" fmla="*/ 73 h 117"/>
                <a:gd name="T12" fmla="*/ 132 w 351"/>
                <a:gd name="T13" fmla="*/ 57 h 117"/>
                <a:gd name="T14" fmla="*/ 172 w 351"/>
                <a:gd name="T15" fmla="*/ 49 h 117"/>
                <a:gd name="T16" fmla="*/ 214 w 351"/>
                <a:gd name="T17" fmla="*/ 46 h 117"/>
                <a:gd name="T18" fmla="*/ 248 w 351"/>
                <a:gd name="T19" fmla="*/ 33 h 117"/>
                <a:gd name="T20" fmla="*/ 258 w 351"/>
                <a:gd name="T21" fmla="*/ 38 h 117"/>
                <a:gd name="T22" fmla="*/ 277 w 351"/>
                <a:gd name="T23" fmla="*/ 28 h 117"/>
                <a:gd name="T24" fmla="*/ 304 w 351"/>
                <a:gd name="T25" fmla="*/ 29 h 117"/>
                <a:gd name="T26" fmla="*/ 320 w 351"/>
                <a:gd name="T27" fmla="*/ 20 h 117"/>
                <a:gd name="T28" fmla="*/ 331 w 351"/>
                <a:gd name="T29" fmla="*/ 9 h 117"/>
                <a:gd name="T30" fmla="*/ 351 w 351"/>
                <a:gd name="T31"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1" h="117">
                  <a:moveTo>
                    <a:pt x="0" y="92"/>
                  </a:moveTo>
                  <a:cubicBezTo>
                    <a:pt x="5" y="100"/>
                    <a:pt x="11" y="99"/>
                    <a:pt x="17" y="99"/>
                  </a:cubicBezTo>
                  <a:cubicBezTo>
                    <a:pt x="22" y="98"/>
                    <a:pt x="25" y="99"/>
                    <a:pt x="34" y="102"/>
                  </a:cubicBezTo>
                  <a:cubicBezTo>
                    <a:pt x="38" y="103"/>
                    <a:pt x="45" y="117"/>
                    <a:pt x="58" y="110"/>
                  </a:cubicBezTo>
                  <a:cubicBezTo>
                    <a:pt x="67" y="105"/>
                    <a:pt x="79" y="74"/>
                    <a:pt x="94" y="76"/>
                  </a:cubicBezTo>
                  <a:cubicBezTo>
                    <a:pt x="101" y="77"/>
                    <a:pt x="110" y="77"/>
                    <a:pt x="115" y="73"/>
                  </a:cubicBezTo>
                  <a:cubicBezTo>
                    <a:pt x="122" y="66"/>
                    <a:pt x="127" y="61"/>
                    <a:pt x="132" y="57"/>
                  </a:cubicBezTo>
                  <a:cubicBezTo>
                    <a:pt x="138" y="52"/>
                    <a:pt x="153" y="48"/>
                    <a:pt x="172" y="49"/>
                  </a:cubicBezTo>
                  <a:cubicBezTo>
                    <a:pt x="181" y="49"/>
                    <a:pt x="196" y="48"/>
                    <a:pt x="214" y="46"/>
                  </a:cubicBezTo>
                  <a:cubicBezTo>
                    <a:pt x="235" y="44"/>
                    <a:pt x="240" y="26"/>
                    <a:pt x="248" y="33"/>
                  </a:cubicBezTo>
                  <a:cubicBezTo>
                    <a:pt x="252" y="37"/>
                    <a:pt x="255" y="38"/>
                    <a:pt x="258" y="38"/>
                  </a:cubicBezTo>
                  <a:cubicBezTo>
                    <a:pt x="266" y="38"/>
                    <a:pt x="270" y="25"/>
                    <a:pt x="277" y="28"/>
                  </a:cubicBezTo>
                  <a:cubicBezTo>
                    <a:pt x="290" y="33"/>
                    <a:pt x="300" y="33"/>
                    <a:pt x="304" y="29"/>
                  </a:cubicBezTo>
                  <a:cubicBezTo>
                    <a:pt x="309" y="25"/>
                    <a:pt x="318" y="21"/>
                    <a:pt x="320" y="20"/>
                  </a:cubicBezTo>
                  <a:cubicBezTo>
                    <a:pt x="325" y="16"/>
                    <a:pt x="325" y="12"/>
                    <a:pt x="331" y="9"/>
                  </a:cubicBezTo>
                  <a:cubicBezTo>
                    <a:pt x="338" y="6"/>
                    <a:pt x="344" y="1"/>
                    <a:pt x="351" y="0"/>
                  </a:cubicBezTo>
                </a:path>
              </a:pathLst>
            </a:custGeom>
            <a:noFill/>
            <a:ln w="14288" cap="rnd">
              <a:solidFill>
                <a:srgbClr val="C8C8C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38" name="Freeform 22"/>
            <p:cNvSpPr>
              <a:spLocks/>
            </p:cNvSpPr>
            <p:nvPr/>
          </p:nvSpPr>
          <p:spPr bwMode="auto">
            <a:xfrm>
              <a:off x="7354888" y="4489450"/>
              <a:ext cx="46038" cy="139700"/>
            </a:xfrm>
            <a:custGeom>
              <a:avLst/>
              <a:gdLst>
                <a:gd name="T0" fmla="*/ 25 w 25"/>
                <a:gd name="T1" fmla="*/ 75 h 75"/>
                <a:gd name="T2" fmla="*/ 15 w 25"/>
                <a:gd name="T3" fmla="*/ 60 h 75"/>
                <a:gd name="T4" fmla="*/ 4 w 25"/>
                <a:gd name="T5" fmla="*/ 29 h 75"/>
                <a:gd name="T6" fmla="*/ 1 w 25"/>
                <a:gd name="T7" fmla="*/ 0 h 75"/>
              </a:gdLst>
              <a:ahLst/>
              <a:cxnLst>
                <a:cxn ang="0">
                  <a:pos x="T0" y="T1"/>
                </a:cxn>
                <a:cxn ang="0">
                  <a:pos x="T2" y="T3"/>
                </a:cxn>
                <a:cxn ang="0">
                  <a:pos x="T4" y="T5"/>
                </a:cxn>
                <a:cxn ang="0">
                  <a:pos x="T6" y="T7"/>
                </a:cxn>
              </a:cxnLst>
              <a:rect l="0" t="0" r="r" b="b"/>
              <a:pathLst>
                <a:path w="25" h="75">
                  <a:moveTo>
                    <a:pt x="25" y="75"/>
                  </a:moveTo>
                  <a:cubicBezTo>
                    <a:pt x="23" y="71"/>
                    <a:pt x="20" y="66"/>
                    <a:pt x="15" y="60"/>
                  </a:cubicBezTo>
                  <a:cubicBezTo>
                    <a:pt x="10" y="54"/>
                    <a:pt x="5" y="39"/>
                    <a:pt x="4" y="29"/>
                  </a:cubicBezTo>
                  <a:cubicBezTo>
                    <a:pt x="3" y="14"/>
                    <a:pt x="0" y="10"/>
                    <a:pt x="1" y="0"/>
                  </a:cubicBezTo>
                </a:path>
              </a:pathLst>
            </a:custGeom>
            <a:noFill/>
            <a:ln w="14288" cap="rnd">
              <a:solidFill>
                <a:srgbClr val="C8C8C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39" name="Freeform 23"/>
            <p:cNvSpPr>
              <a:spLocks/>
            </p:cNvSpPr>
            <p:nvPr/>
          </p:nvSpPr>
          <p:spPr bwMode="auto">
            <a:xfrm>
              <a:off x="4191000" y="4103688"/>
              <a:ext cx="257175" cy="231775"/>
            </a:xfrm>
            <a:custGeom>
              <a:avLst/>
              <a:gdLst>
                <a:gd name="T0" fmla="*/ 40 w 139"/>
                <a:gd name="T1" fmla="*/ 18 h 125"/>
                <a:gd name="T2" fmla="*/ 82 w 139"/>
                <a:gd name="T3" fmla="*/ 0 h 125"/>
                <a:gd name="T4" fmla="*/ 115 w 139"/>
                <a:gd name="T5" fmla="*/ 5 h 125"/>
                <a:gd name="T6" fmla="*/ 124 w 139"/>
                <a:gd name="T7" fmla="*/ 13 h 125"/>
                <a:gd name="T8" fmla="*/ 121 w 139"/>
                <a:gd name="T9" fmla="*/ 49 h 125"/>
                <a:gd name="T10" fmla="*/ 138 w 139"/>
                <a:gd name="T11" fmla="*/ 99 h 125"/>
                <a:gd name="T12" fmla="*/ 108 w 139"/>
                <a:gd name="T13" fmla="*/ 125 h 125"/>
                <a:gd name="T14" fmla="*/ 96 w 139"/>
                <a:gd name="T15" fmla="*/ 118 h 125"/>
                <a:gd name="T16" fmla="*/ 85 w 139"/>
                <a:gd name="T17" fmla="*/ 112 h 125"/>
                <a:gd name="T18" fmla="*/ 63 w 139"/>
                <a:gd name="T19" fmla="*/ 108 h 125"/>
                <a:gd name="T20" fmla="*/ 47 w 139"/>
                <a:gd name="T21" fmla="*/ 101 h 125"/>
                <a:gd name="T22" fmla="*/ 35 w 139"/>
                <a:gd name="T23" fmla="*/ 100 h 125"/>
                <a:gd name="T24" fmla="*/ 29 w 139"/>
                <a:gd name="T25" fmla="*/ 91 h 125"/>
                <a:gd name="T26" fmla="*/ 13 w 139"/>
                <a:gd name="T27" fmla="*/ 87 h 125"/>
                <a:gd name="T28" fmla="*/ 1 w 139"/>
                <a:gd name="T29" fmla="*/ 72 h 125"/>
                <a:gd name="T30" fmla="*/ 4 w 139"/>
                <a:gd name="T31" fmla="*/ 59 h 125"/>
                <a:gd name="T32" fmla="*/ 7 w 139"/>
                <a:gd name="T33" fmla="*/ 46 h 125"/>
                <a:gd name="T34" fmla="*/ 4 w 139"/>
                <a:gd name="T35" fmla="*/ 32 h 125"/>
                <a:gd name="T36" fmla="*/ 40 w 139"/>
                <a:gd name="T37" fmla="*/ 1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9" h="125">
                  <a:moveTo>
                    <a:pt x="40" y="18"/>
                  </a:moveTo>
                  <a:cubicBezTo>
                    <a:pt x="55" y="13"/>
                    <a:pt x="71" y="7"/>
                    <a:pt x="82" y="0"/>
                  </a:cubicBezTo>
                  <a:cubicBezTo>
                    <a:pt x="99" y="3"/>
                    <a:pt x="104" y="5"/>
                    <a:pt x="115" y="5"/>
                  </a:cubicBezTo>
                  <a:cubicBezTo>
                    <a:pt x="117" y="5"/>
                    <a:pt x="122" y="9"/>
                    <a:pt x="124" y="13"/>
                  </a:cubicBezTo>
                  <a:cubicBezTo>
                    <a:pt x="127" y="20"/>
                    <a:pt x="122" y="39"/>
                    <a:pt x="121" y="49"/>
                  </a:cubicBezTo>
                  <a:cubicBezTo>
                    <a:pt x="120" y="60"/>
                    <a:pt x="138" y="94"/>
                    <a:pt x="138" y="99"/>
                  </a:cubicBezTo>
                  <a:cubicBezTo>
                    <a:pt x="139" y="105"/>
                    <a:pt x="130" y="124"/>
                    <a:pt x="108" y="125"/>
                  </a:cubicBezTo>
                  <a:cubicBezTo>
                    <a:pt x="102" y="125"/>
                    <a:pt x="99" y="124"/>
                    <a:pt x="96" y="118"/>
                  </a:cubicBezTo>
                  <a:cubicBezTo>
                    <a:pt x="95" y="117"/>
                    <a:pt x="90" y="114"/>
                    <a:pt x="85" y="112"/>
                  </a:cubicBezTo>
                  <a:cubicBezTo>
                    <a:pt x="77" y="108"/>
                    <a:pt x="69" y="109"/>
                    <a:pt x="63" y="108"/>
                  </a:cubicBezTo>
                  <a:cubicBezTo>
                    <a:pt x="57" y="107"/>
                    <a:pt x="50" y="106"/>
                    <a:pt x="47" y="101"/>
                  </a:cubicBezTo>
                  <a:cubicBezTo>
                    <a:pt x="44" y="96"/>
                    <a:pt x="40" y="104"/>
                    <a:pt x="35" y="100"/>
                  </a:cubicBezTo>
                  <a:cubicBezTo>
                    <a:pt x="33" y="99"/>
                    <a:pt x="34" y="92"/>
                    <a:pt x="29" y="91"/>
                  </a:cubicBezTo>
                  <a:cubicBezTo>
                    <a:pt x="26" y="91"/>
                    <a:pt x="19" y="91"/>
                    <a:pt x="13" y="87"/>
                  </a:cubicBezTo>
                  <a:cubicBezTo>
                    <a:pt x="6" y="83"/>
                    <a:pt x="1" y="75"/>
                    <a:pt x="1" y="72"/>
                  </a:cubicBezTo>
                  <a:cubicBezTo>
                    <a:pt x="0" y="66"/>
                    <a:pt x="2" y="64"/>
                    <a:pt x="4" y="59"/>
                  </a:cubicBezTo>
                  <a:cubicBezTo>
                    <a:pt x="5" y="55"/>
                    <a:pt x="6" y="53"/>
                    <a:pt x="7" y="46"/>
                  </a:cubicBezTo>
                  <a:cubicBezTo>
                    <a:pt x="7" y="42"/>
                    <a:pt x="6" y="35"/>
                    <a:pt x="4" y="32"/>
                  </a:cubicBezTo>
                  <a:cubicBezTo>
                    <a:pt x="12" y="28"/>
                    <a:pt x="26" y="24"/>
                    <a:pt x="40" y="18"/>
                  </a:cubicBezTo>
                  <a:close/>
                </a:path>
              </a:pathLst>
            </a:custGeom>
            <a:noFill/>
            <a:ln w="14288" cap="rnd">
              <a:solidFill>
                <a:srgbClr val="C8C8C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40" name="Freeform 24"/>
            <p:cNvSpPr>
              <a:spLocks/>
            </p:cNvSpPr>
            <p:nvPr/>
          </p:nvSpPr>
          <p:spPr bwMode="auto">
            <a:xfrm>
              <a:off x="5978525" y="5378450"/>
              <a:ext cx="55563" cy="168275"/>
            </a:xfrm>
            <a:custGeom>
              <a:avLst/>
              <a:gdLst>
                <a:gd name="T0" fmla="*/ 30 w 30"/>
                <a:gd name="T1" fmla="*/ 0 h 91"/>
                <a:gd name="T2" fmla="*/ 17 w 30"/>
                <a:gd name="T3" fmla="*/ 19 h 91"/>
                <a:gd name="T4" fmla="*/ 9 w 30"/>
                <a:gd name="T5" fmla="*/ 41 h 91"/>
                <a:gd name="T6" fmla="*/ 7 w 30"/>
                <a:gd name="T7" fmla="*/ 71 h 91"/>
                <a:gd name="T8" fmla="*/ 0 w 30"/>
                <a:gd name="T9" fmla="*/ 91 h 91"/>
              </a:gdLst>
              <a:ahLst/>
              <a:cxnLst>
                <a:cxn ang="0">
                  <a:pos x="T0" y="T1"/>
                </a:cxn>
                <a:cxn ang="0">
                  <a:pos x="T2" y="T3"/>
                </a:cxn>
                <a:cxn ang="0">
                  <a:pos x="T4" y="T5"/>
                </a:cxn>
                <a:cxn ang="0">
                  <a:pos x="T6" y="T7"/>
                </a:cxn>
                <a:cxn ang="0">
                  <a:pos x="T8" y="T9"/>
                </a:cxn>
              </a:cxnLst>
              <a:rect l="0" t="0" r="r" b="b"/>
              <a:pathLst>
                <a:path w="30" h="91">
                  <a:moveTo>
                    <a:pt x="30" y="0"/>
                  </a:moveTo>
                  <a:cubicBezTo>
                    <a:pt x="30" y="9"/>
                    <a:pt x="24" y="9"/>
                    <a:pt x="17" y="19"/>
                  </a:cubicBezTo>
                  <a:cubicBezTo>
                    <a:pt x="11" y="27"/>
                    <a:pt x="9" y="27"/>
                    <a:pt x="9" y="41"/>
                  </a:cubicBezTo>
                  <a:cubicBezTo>
                    <a:pt x="8" y="53"/>
                    <a:pt x="13" y="57"/>
                    <a:pt x="7" y="71"/>
                  </a:cubicBezTo>
                  <a:cubicBezTo>
                    <a:pt x="4" y="78"/>
                    <a:pt x="0" y="78"/>
                    <a:pt x="0" y="91"/>
                  </a:cubicBezTo>
                </a:path>
              </a:pathLst>
            </a:custGeom>
            <a:noFill/>
            <a:ln w="14288" cap="rnd">
              <a:solidFill>
                <a:srgbClr val="C8C8C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grpSp>
      <p:cxnSp>
        <p:nvCxnSpPr>
          <p:cNvPr id="12" name="Přímá spojnice se šipkou 11"/>
          <p:cNvCxnSpPr>
            <a:cxnSpLocks/>
          </p:cNvCxnSpPr>
          <p:nvPr/>
        </p:nvCxnSpPr>
        <p:spPr>
          <a:xfrm flipH="1">
            <a:off x="5384451" y="3688797"/>
            <a:ext cx="134445" cy="448091"/>
          </a:xfrm>
          <a:prstGeom prst="straightConnector1">
            <a:avLst/>
          </a:prstGeom>
          <a:ln w="19050">
            <a:tailEnd type="triangle" w="lg" len="lg"/>
          </a:ln>
        </p:spPr>
        <p:style>
          <a:lnRef idx="1">
            <a:schemeClr val="accent1"/>
          </a:lnRef>
          <a:fillRef idx="0">
            <a:schemeClr val="accent1"/>
          </a:fillRef>
          <a:effectRef idx="0">
            <a:schemeClr val="accent1"/>
          </a:effectRef>
          <a:fontRef idx="minor">
            <a:schemeClr val="tx1"/>
          </a:fontRef>
        </p:style>
      </p:cxnSp>
      <p:cxnSp>
        <p:nvCxnSpPr>
          <p:cNvPr id="15" name="Přímá spojnice se šipkou 14"/>
          <p:cNvCxnSpPr>
            <a:cxnSpLocks/>
          </p:cNvCxnSpPr>
          <p:nvPr/>
        </p:nvCxnSpPr>
        <p:spPr>
          <a:xfrm flipH="1">
            <a:off x="3585495" y="3621971"/>
            <a:ext cx="1619119" cy="1310665"/>
          </a:xfrm>
          <a:prstGeom prst="straightConnector1">
            <a:avLst/>
          </a:prstGeom>
          <a:ln w="19050">
            <a:tailEnd type="triangle" w="lg" len="lg"/>
          </a:ln>
        </p:spPr>
        <p:style>
          <a:lnRef idx="1">
            <a:schemeClr val="accent1"/>
          </a:lnRef>
          <a:fillRef idx="0">
            <a:schemeClr val="accent1"/>
          </a:fillRef>
          <a:effectRef idx="0">
            <a:schemeClr val="accent1"/>
          </a:effectRef>
          <a:fontRef idx="minor">
            <a:schemeClr val="tx1"/>
          </a:fontRef>
        </p:style>
      </p:cxnSp>
      <p:cxnSp>
        <p:nvCxnSpPr>
          <p:cNvPr id="17" name="Přímá spojnice se šipkou 16"/>
          <p:cNvCxnSpPr>
            <a:cxnSpLocks/>
          </p:cNvCxnSpPr>
          <p:nvPr/>
        </p:nvCxnSpPr>
        <p:spPr>
          <a:xfrm flipH="1">
            <a:off x="3731478" y="3413125"/>
            <a:ext cx="1415197" cy="0"/>
          </a:xfrm>
          <a:prstGeom prst="straightConnector1">
            <a:avLst/>
          </a:prstGeom>
          <a:ln w="19050">
            <a:tailEnd type="triangle" w="lg" len="lg"/>
          </a:ln>
        </p:spPr>
        <p:style>
          <a:lnRef idx="1">
            <a:schemeClr val="accent1"/>
          </a:lnRef>
          <a:fillRef idx="0">
            <a:schemeClr val="accent1"/>
          </a:fillRef>
          <a:effectRef idx="0">
            <a:schemeClr val="accent1"/>
          </a:effectRef>
          <a:fontRef idx="minor">
            <a:schemeClr val="tx1"/>
          </a:fontRef>
        </p:style>
      </p:cxnSp>
      <p:cxnSp>
        <p:nvCxnSpPr>
          <p:cNvPr id="19" name="Přímá spojnice se šipkou 18"/>
          <p:cNvCxnSpPr>
            <a:cxnSpLocks/>
            <a:endCxn id="141" idx="3"/>
          </p:cNvCxnSpPr>
          <p:nvPr/>
        </p:nvCxnSpPr>
        <p:spPr>
          <a:xfrm flipH="1" flipV="1">
            <a:off x="4633732" y="3003585"/>
            <a:ext cx="463783" cy="156471"/>
          </a:xfrm>
          <a:prstGeom prst="straightConnector1">
            <a:avLst/>
          </a:prstGeom>
          <a:ln w="19050">
            <a:tailEnd type="triangle" w="lg" len="lg"/>
          </a:ln>
        </p:spPr>
        <p:style>
          <a:lnRef idx="1">
            <a:schemeClr val="accent1"/>
          </a:lnRef>
          <a:fillRef idx="0">
            <a:schemeClr val="accent1"/>
          </a:fillRef>
          <a:effectRef idx="0">
            <a:schemeClr val="accent1"/>
          </a:effectRef>
          <a:fontRef idx="minor">
            <a:schemeClr val="tx1"/>
          </a:fontRef>
        </p:style>
      </p:cxnSp>
      <p:cxnSp>
        <p:nvCxnSpPr>
          <p:cNvPr id="21" name="Přímá spojnice se šipkou 20"/>
          <p:cNvCxnSpPr>
            <a:cxnSpLocks/>
            <a:endCxn id="143" idx="1"/>
          </p:cNvCxnSpPr>
          <p:nvPr/>
        </p:nvCxnSpPr>
        <p:spPr>
          <a:xfrm>
            <a:off x="6299764" y="3493191"/>
            <a:ext cx="1857090" cy="295746"/>
          </a:xfrm>
          <a:prstGeom prst="straightConnector1">
            <a:avLst/>
          </a:prstGeom>
          <a:ln w="19050">
            <a:tailEnd type="triangle" w="lg" len="lg"/>
          </a:ln>
        </p:spPr>
        <p:style>
          <a:lnRef idx="1">
            <a:schemeClr val="accent1"/>
          </a:lnRef>
          <a:fillRef idx="0">
            <a:schemeClr val="accent1"/>
          </a:fillRef>
          <a:effectRef idx="0">
            <a:schemeClr val="accent1"/>
          </a:effectRef>
          <a:fontRef idx="minor">
            <a:schemeClr val="tx1"/>
          </a:fontRef>
        </p:style>
      </p:cxnSp>
      <p:cxnSp>
        <p:nvCxnSpPr>
          <p:cNvPr id="23" name="Přímá spojnice se šipkou 22"/>
          <p:cNvCxnSpPr>
            <a:cxnSpLocks/>
          </p:cNvCxnSpPr>
          <p:nvPr/>
        </p:nvCxnSpPr>
        <p:spPr>
          <a:xfrm>
            <a:off x="6069530" y="3700830"/>
            <a:ext cx="446711" cy="563574"/>
          </a:xfrm>
          <a:prstGeom prst="straightConnector1">
            <a:avLst/>
          </a:prstGeom>
          <a:ln w="19050">
            <a:tailEnd type="triangle" w="lg" len="lg"/>
          </a:ln>
        </p:spPr>
        <p:style>
          <a:lnRef idx="1">
            <a:schemeClr val="accent1"/>
          </a:lnRef>
          <a:fillRef idx="0">
            <a:schemeClr val="accent1"/>
          </a:fillRef>
          <a:effectRef idx="0">
            <a:schemeClr val="accent1"/>
          </a:effectRef>
          <a:fontRef idx="minor">
            <a:schemeClr val="tx1"/>
          </a:fontRef>
        </p:style>
      </p:cxnSp>
      <p:pic>
        <p:nvPicPr>
          <p:cNvPr id="144" name="Picture 2"/>
          <p:cNvPicPr>
            <a:picLocks noChangeAspect="1" noChangeArrowheads="1"/>
          </p:cNvPicPr>
          <p:nvPr/>
        </p:nvPicPr>
        <p:blipFill>
          <a:blip r:embed="rId5"/>
          <a:stretch>
            <a:fillRect/>
          </a:stretch>
        </p:blipFill>
        <p:spPr bwMode="auto">
          <a:xfrm>
            <a:off x="4984331" y="2947817"/>
            <a:ext cx="1481051" cy="823237"/>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cxnSp>
        <p:nvCxnSpPr>
          <p:cNvPr id="164" name="Přímá spojnice se šipkou 163"/>
          <p:cNvCxnSpPr>
            <a:cxnSpLocks/>
          </p:cNvCxnSpPr>
          <p:nvPr/>
        </p:nvCxnSpPr>
        <p:spPr>
          <a:xfrm flipH="1" flipV="1">
            <a:off x="6329629" y="3809597"/>
            <a:ext cx="491389" cy="577413"/>
          </a:xfrm>
          <a:prstGeom prst="straightConnector1">
            <a:avLst/>
          </a:prstGeom>
          <a:ln w="1905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7" name="Přímá spojnice se šipkou 176"/>
          <p:cNvCxnSpPr>
            <a:cxnSpLocks/>
          </p:cNvCxnSpPr>
          <p:nvPr/>
        </p:nvCxnSpPr>
        <p:spPr>
          <a:xfrm flipH="1" flipV="1">
            <a:off x="6570477" y="3434172"/>
            <a:ext cx="1759670" cy="282955"/>
          </a:xfrm>
          <a:prstGeom prst="straightConnector1">
            <a:avLst/>
          </a:prstGeom>
          <a:ln w="1905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9" name="Přímá spojnice se šipkou 178"/>
          <p:cNvCxnSpPr>
            <a:cxnSpLocks/>
          </p:cNvCxnSpPr>
          <p:nvPr/>
        </p:nvCxnSpPr>
        <p:spPr>
          <a:xfrm flipV="1">
            <a:off x="5463170" y="3804532"/>
            <a:ext cx="149450" cy="507472"/>
          </a:xfrm>
          <a:prstGeom prst="straightConnector1">
            <a:avLst/>
          </a:prstGeom>
          <a:ln w="1905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84" name="Přímá spojnice se šipkou 183"/>
          <p:cNvCxnSpPr>
            <a:cxnSpLocks/>
          </p:cNvCxnSpPr>
          <p:nvPr/>
        </p:nvCxnSpPr>
        <p:spPr>
          <a:xfrm flipV="1">
            <a:off x="3480399" y="3846306"/>
            <a:ext cx="1633669" cy="1345786"/>
          </a:xfrm>
          <a:prstGeom prst="straightConnector1">
            <a:avLst/>
          </a:prstGeom>
          <a:ln w="1905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85" name="Přímá spojnice se šipkou 184"/>
          <p:cNvCxnSpPr>
            <a:cxnSpLocks/>
          </p:cNvCxnSpPr>
          <p:nvPr/>
        </p:nvCxnSpPr>
        <p:spPr>
          <a:xfrm>
            <a:off x="3585495" y="3514725"/>
            <a:ext cx="1396260" cy="9180"/>
          </a:xfrm>
          <a:prstGeom prst="straightConnector1">
            <a:avLst/>
          </a:prstGeom>
          <a:ln w="1905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86" name="Přímá spojnice se šipkou 185"/>
          <p:cNvCxnSpPr>
            <a:cxnSpLocks/>
          </p:cNvCxnSpPr>
          <p:nvPr/>
        </p:nvCxnSpPr>
        <p:spPr>
          <a:xfrm>
            <a:off x="4488772" y="3060762"/>
            <a:ext cx="522597" cy="188194"/>
          </a:xfrm>
          <a:prstGeom prst="straightConnector1">
            <a:avLst/>
          </a:prstGeom>
          <a:ln w="1905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sp>
        <p:nvSpPr>
          <p:cNvPr id="89" name="Freeform 5"/>
          <p:cNvSpPr>
            <a:spLocks noEditPoints="1"/>
          </p:cNvSpPr>
          <p:nvPr/>
        </p:nvSpPr>
        <p:spPr bwMode="auto">
          <a:xfrm>
            <a:off x="8766687" y="4722643"/>
            <a:ext cx="388619" cy="419986"/>
          </a:xfrm>
          <a:custGeom>
            <a:avLst/>
            <a:gdLst>
              <a:gd name="T0" fmla="*/ 296 w 399"/>
              <a:gd name="T1" fmla="*/ 250 h 432"/>
              <a:gd name="T2" fmla="*/ 265 w 399"/>
              <a:gd name="T3" fmla="*/ 199 h 432"/>
              <a:gd name="T4" fmla="*/ 374 w 399"/>
              <a:gd name="T5" fmla="*/ 203 h 432"/>
              <a:gd name="T6" fmla="*/ 397 w 399"/>
              <a:gd name="T7" fmla="*/ 190 h 432"/>
              <a:gd name="T8" fmla="*/ 340 w 399"/>
              <a:gd name="T9" fmla="*/ 156 h 432"/>
              <a:gd name="T10" fmla="*/ 387 w 399"/>
              <a:gd name="T11" fmla="*/ 108 h 432"/>
              <a:gd name="T12" fmla="*/ 322 w 399"/>
              <a:gd name="T13" fmla="*/ 124 h 432"/>
              <a:gd name="T14" fmla="*/ 321 w 399"/>
              <a:gd name="T15" fmla="*/ 58 h 432"/>
              <a:gd name="T16" fmla="*/ 277 w 399"/>
              <a:gd name="T17" fmla="*/ 150 h 432"/>
              <a:gd name="T18" fmla="*/ 218 w 399"/>
              <a:gd name="T19" fmla="*/ 151 h 432"/>
              <a:gd name="T20" fmla="*/ 276 w 399"/>
              <a:gd name="T21" fmla="*/ 58 h 432"/>
              <a:gd name="T22" fmla="*/ 250 w 399"/>
              <a:gd name="T23" fmla="*/ 32 h 432"/>
              <a:gd name="T24" fmla="*/ 218 w 399"/>
              <a:gd name="T25" fmla="*/ 18 h 432"/>
              <a:gd name="T26" fmla="*/ 181 w 399"/>
              <a:gd name="T27" fmla="*/ 18 h 432"/>
              <a:gd name="T28" fmla="*/ 150 w 399"/>
              <a:gd name="T29" fmla="*/ 32 h 432"/>
              <a:gd name="T30" fmla="*/ 124 w 399"/>
              <a:gd name="T31" fmla="*/ 58 h 432"/>
              <a:gd name="T32" fmla="*/ 181 w 399"/>
              <a:gd name="T33" fmla="*/ 151 h 432"/>
              <a:gd name="T34" fmla="*/ 123 w 399"/>
              <a:gd name="T35" fmla="*/ 150 h 432"/>
              <a:gd name="T36" fmla="*/ 78 w 399"/>
              <a:gd name="T37" fmla="*/ 58 h 432"/>
              <a:gd name="T38" fmla="*/ 77 w 399"/>
              <a:gd name="T39" fmla="*/ 124 h 432"/>
              <a:gd name="T40" fmla="*/ 12 w 399"/>
              <a:gd name="T41" fmla="*/ 108 h 432"/>
              <a:gd name="T42" fmla="*/ 59 w 399"/>
              <a:gd name="T43" fmla="*/ 156 h 432"/>
              <a:gd name="T44" fmla="*/ 2 w 399"/>
              <a:gd name="T45" fmla="*/ 190 h 432"/>
              <a:gd name="T46" fmla="*/ 25 w 399"/>
              <a:gd name="T47" fmla="*/ 203 h 432"/>
              <a:gd name="T48" fmla="*/ 135 w 399"/>
              <a:gd name="T49" fmla="*/ 199 h 432"/>
              <a:gd name="T50" fmla="*/ 104 w 399"/>
              <a:gd name="T51" fmla="*/ 250 h 432"/>
              <a:gd name="T52" fmla="*/ 2 w 399"/>
              <a:gd name="T53" fmla="*/ 242 h 432"/>
              <a:gd name="T54" fmla="*/ 58 w 399"/>
              <a:gd name="T55" fmla="*/ 276 h 432"/>
              <a:gd name="T56" fmla="*/ 12 w 399"/>
              <a:gd name="T57" fmla="*/ 324 h 432"/>
              <a:gd name="T58" fmla="*/ 37 w 399"/>
              <a:gd name="T59" fmla="*/ 331 h 432"/>
              <a:gd name="T60" fmla="*/ 65 w 399"/>
              <a:gd name="T61" fmla="*/ 351 h 432"/>
              <a:gd name="T62" fmla="*/ 83 w 399"/>
              <a:gd name="T63" fmla="*/ 374 h 432"/>
              <a:gd name="T64" fmla="*/ 123 w 399"/>
              <a:gd name="T65" fmla="*/ 281 h 432"/>
              <a:gd name="T66" fmla="*/ 181 w 399"/>
              <a:gd name="T67" fmla="*/ 280 h 432"/>
              <a:gd name="T68" fmla="*/ 124 w 399"/>
              <a:gd name="T69" fmla="*/ 374 h 432"/>
              <a:gd name="T70" fmla="*/ 137 w 399"/>
              <a:gd name="T71" fmla="*/ 405 h 432"/>
              <a:gd name="T72" fmla="*/ 181 w 399"/>
              <a:gd name="T73" fmla="*/ 368 h 432"/>
              <a:gd name="T74" fmla="*/ 200 w 399"/>
              <a:gd name="T75" fmla="*/ 432 h 432"/>
              <a:gd name="T76" fmla="*/ 218 w 399"/>
              <a:gd name="T77" fmla="*/ 368 h 432"/>
              <a:gd name="T78" fmla="*/ 263 w 399"/>
              <a:gd name="T79" fmla="*/ 405 h 432"/>
              <a:gd name="T80" fmla="*/ 276 w 399"/>
              <a:gd name="T81" fmla="*/ 374 h 432"/>
              <a:gd name="T82" fmla="*/ 218 w 399"/>
              <a:gd name="T83" fmla="*/ 281 h 432"/>
              <a:gd name="T84" fmla="*/ 277 w 399"/>
              <a:gd name="T85" fmla="*/ 281 h 432"/>
              <a:gd name="T86" fmla="*/ 316 w 399"/>
              <a:gd name="T87" fmla="*/ 374 h 432"/>
              <a:gd name="T88" fmla="*/ 334 w 399"/>
              <a:gd name="T89" fmla="*/ 351 h 432"/>
              <a:gd name="T90" fmla="*/ 362 w 399"/>
              <a:gd name="T91" fmla="*/ 331 h 432"/>
              <a:gd name="T92" fmla="*/ 387 w 399"/>
              <a:gd name="T93" fmla="*/ 324 h 432"/>
              <a:gd name="T94" fmla="*/ 341 w 399"/>
              <a:gd name="T95" fmla="*/ 276 h 432"/>
              <a:gd name="T96" fmla="*/ 397 w 399"/>
              <a:gd name="T97" fmla="*/ 242 h 432"/>
              <a:gd name="T98" fmla="*/ 228 w 399"/>
              <a:gd name="T99" fmla="*/ 232 h 432"/>
              <a:gd name="T100" fmla="*/ 172 w 399"/>
              <a:gd name="T101" fmla="*/ 232 h 432"/>
              <a:gd name="T102" fmla="*/ 200 w 399"/>
              <a:gd name="T103" fmla="*/ 183 h 432"/>
              <a:gd name="T104" fmla="*/ 228 w 399"/>
              <a:gd name="T105" fmla="*/ 232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99" h="432">
                <a:moveTo>
                  <a:pt x="374" y="229"/>
                </a:moveTo>
                <a:cubicBezTo>
                  <a:pt x="374" y="229"/>
                  <a:pt x="374" y="229"/>
                  <a:pt x="296" y="250"/>
                </a:cubicBezTo>
                <a:cubicBezTo>
                  <a:pt x="296" y="250"/>
                  <a:pt x="296" y="250"/>
                  <a:pt x="265" y="232"/>
                </a:cubicBezTo>
                <a:cubicBezTo>
                  <a:pt x="265" y="232"/>
                  <a:pt x="265" y="232"/>
                  <a:pt x="265" y="199"/>
                </a:cubicBezTo>
                <a:cubicBezTo>
                  <a:pt x="265" y="199"/>
                  <a:pt x="265" y="199"/>
                  <a:pt x="295" y="182"/>
                </a:cubicBezTo>
                <a:cubicBezTo>
                  <a:pt x="295" y="182"/>
                  <a:pt x="295" y="182"/>
                  <a:pt x="374" y="203"/>
                </a:cubicBezTo>
                <a:cubicBezTo>
                  <a:pt x="376" y="204"/>
                  <a:pt x="377" y="204"/>
                  <a:pt x="379" y="204"/>
                </a:cubicBezTo>
                <a:cubicBezTo>
                  <a:pt x="387" y="204"/>
                  <a:pt x="395" y="199"/>
                  <a:pt x="397" y="190"/>
                </a:cubicBezTo>
                <a:cubicBezTo>
                  <a:pt x="399" y="181"/>
                  <a:pt x="394" y="170"/>
                  <a:pt x="384" y="168"/>
                </a:cubicBezTo>
                <a:cubicBezTo>
                  <a:pt x="384" y="168"/>
                  <a:pt x="384" y="168"/>
                  <a:pt x="340" y="156"/>
                </a:cubicBezTo>
                <a:cubicBezTo>
                  <a:pt x="340" y="156"/>
                  <a:pt x="340" y="156"/>
                  <a:pt x="380" y="133"/>
                </a:cubicBezTo>
                <a:cubicBezTo>
                  <a:pt x="389" y="128"/>
                  <a:pt x="392" y="117"/>
                  <a:pt x="387" y="108"/>
                </a:cubicBezTo>
                <a:cubicBezTo>
                  <a:pt x="382" y="99"/>
                  <a:pt x="371" y="96"/>
                  <a:pt x="362" y="101"/>
                </a:cubicBezTo>
                <a:cubicBezTo>
                  <a:pt x="362" y="101"/>
                  <a:pt x="362" y="101"/>
                  <a:pt x="322" y="124"/>
                </a:cubicBezTo>
                <a:cubicBezTo>
                  <a:pt x="322" y="124"/>
                  <a:pt x="322" y="124"/>
                  <a:pt x="334" y="81"/>
                </a:cubicBezTo>
                <a:cubicBezTo>
                  <a:pt x="336" y="71"/>
                  <a:pt x="330" y="61"/>
                  <a:pt x="321" y="58"/>
                </a:cubicBezTo>
                <a:cubicBezTo>
                  <a:pt x="311" y="56"/>
                  <a:pt x="301" y="62"/>
                  <a:pt x="298" y="72"/>
                </a:cubicBezTo>
                <a:cubicBezTo>
                  <a:pt x="298" y="72"/>
                  <a:pt x="298" y="72"/>
                  <a:pt x="277" y="150"/>
                </a:cubicBezTo>
                <a:cubicBezTo>
                  <a:pt x="277" y="150"/>
                  <a:pt x="277" y="150"/>
                  <a:pt x="247" y="168"/>
                </a:cubicBezTo>
                <a:cubicBezTo>
                  <a:pt x="247" y="168"/>
                  <a:pt x="247" y="168"/>
                  <a:pt x="218" y="151"/>
                </a:cubicBezTo>
                <a:cubicBezTo>
                  <a:pt x="218" y="151"/>
                  <a:pt x="218" y="151"/>
                  <a:pt x="218" y="116"/>
                </a:cubicBezTo>
                <a:cubicBezTo>
                  <a:pt x="218" y="116"/>
                  <a:pt x="218" y="116"/>
                  <a:pt x="276" y="58"/>
                </a:cubicBezTo>
                <a:cubicBezTo>
                  <a:pt x="283" y="51"/>
                  <a:pt x="283" y="40"/>
                  <a:pt x="276" y="32"/>
                </a:cubicBezTo>
                <a:cubicBezTo>
                  <a:pt x="269" y="25"/>
                  <a:pt x="257" y="25"/>
                  <a:pt x="250" y="32"/>
                </a:cubicBezTo>
                <a:cubicBezTo>
                  <a:pt x="250" y="32"/>
                  <a:pt x="250" y="32"/>
                  <a:pt x="218" y="64"/>
                </a:cubicBezTo>
                <a:cubicBezTo>
                  <a:pt x="218" y="64"/>
                  <a:pt x="218" y="64"/>
                  <a:pt x="218" y="18"/>
                </a:cubicBezTo>
                <a:cubicBezTo>
                  <a:pt x="218" y="8"/>
                  <a:pt x="210" y="0"/>
                  <a:pt x="200" y="0"/>
                </a:cubicBezTo>
                <a:cubicBezTo>
                  <a:pt x="190" y="0"/>
                  <a:pt x="181" y="8"/>
                  <a:pt x="181" y="18"/>
                </a:cubicBezTo>
                <a:cubicBezTo>
                  <a:pt x="181" y="18"/>
                  <a:pt x="181" y="18"/>
                  <a:pt x="181" y="64"/>
                </a:cubicBezTo>
                <a:cubicBezTo>
                  <a:pt x="181" y="64"/>
                  <a:pt x="181" y="64"/>
                  <a:pt x="150" y="32"/>
                </a:cubicBezTo>
                <a:cubicBezTo>
                  <a:pt x="143" y="25"/>
                  <a:pt x="131" y="25"/>
                  <a:pt x="124" y="32"/>
                </a:cubicBezTo>
                <a:cubicBezTo>
                  <a:pt x="117" y="40"/>
                  <a:pt x="117" y="51"/>
                  <a:pt x="124" y="58"/>
                </a:cubicBezTo>
                <a:cubicBezTo>
                  <a:pt x="124" y="58"/>
                  <a:pt x="124" y="58"/>
                  <a:pt x="181" y="116"/>
                </a:cubicBezTo>
                <a:cubicBezTo>
                  <a:pt x="181" y="116"/>
                  <a:pt x="181" y="116"/>
                  <a:pt x="181" y="151"/>
                </a:cubicBezTo>
                <a:cubicBezTo>
                  <a:pt x="181" y="151"/>
                  <a:pt x="181" y="151"/>
                  <a:pt x="153" y="168"/>
                </a:cubicBezTo>
                <a:cubicBezTo>
                  <a:pt x="153" y="168"/>
                  <a:pt x="153" y="168"/>
                  <a:pt x="123" y="150"/>
                </a:cubicBezTo>
                <a:cubicBezTo>
                  <a:pt x="123" y="150"/>
                  <a:pt x="123" y="150"/>
                  <a:pt x="102" y="72"/>
                </a:cubicBezTo>
                <a:cubicBezTo>
                  <a:pt x="98" y="62"/>
                  <a:pt x="88" y="56"/>
                  <a:pt x="78" y="58"/>
                </a:cubicBezTo>
                <a:cubicBezTo>
                  <a:pt x="69" y="61"/>
                  <a:pt x="63" y="71"/>
                  <a:pt x="65" y="81"/>
                </a:cubicBezTo>
                <a:cubicBezTo>
                  <a:pt x="65" y="81"/>
                  <a:pt x="65" y="81"/>
                  <a:pt x="77" y="124"/>
                </a:cubicBezTo>
                <a:cubicBezTo>
                  <a:pt x="77" y="124"/>
                  <a:pt x="77" y="124"/>
                  <a:pt x="37" y="101"/>
                </a:cubicBezTo>
                <a:cubicBezTo>
                  <a:pt x="28" y="96"/>
                  <a:pt x="17" y="99"/>
                  <a:pt x="12" y="108"/>
                </a:cubicBezTo>
                <a:cubicBezTo>
                  <a:pt x="7" y="117"/>
                  <a:pt x="10" y="128"/>
                  <a:pt x="19" y="133"/>
                </a:cubicBezTo>
                <a:cubicBezTo>
                  <a:pt x="19" y="133"/>
                  <a:pt x="19" y="133"/>
                  <a:pt x="59" y="156"/>
                </a:cubicBezTo>
                <a:cubicBezTo>
                  <a:pt x="59" y="156"/>
                  <a:pt x="59" y="156"/>
                  <a:pt x="15" y="168"/>
                </a:cubicBezTo>
                <a:cubicBezTo>
                  <a:pt x="5" y="170"/>
                  <a:pt x="0" y="181"/>
                  <a:pt x="2" y="190"/>
                </a:cubicBezTo>
                <a:cubicBezTo>
                  <a:pt x="4" y="199"/>
                  <a:pt x="12" y="204"/>
                  <a:pt x="20" y="204"/>
                </a:cubicBezTo>
                <a:cubicBezTo>
                  <a:pt x="22" y="204"/>
                  <a:pt x="23" y="204"/>
                  <a:pt x="25" y="203"/>
                </a:cubicBezTo>
                <a:cubicBezTo>
                  <a:pt x="25" y="203"/>
                  <a:pt x="25" y="203"/>
                  <a:pt x="105" y="182"/>
                </a:cubicBezTo>
                <a:cubicBezTo>
                  <a:pt x="105" y="182"/>
                  <a:pt x="105" y="182"/>
                  <a:pt x="135" y="199"/>
                </a:cubicBezTo>
                <a:cubicBezTo>
                  <a:pt x="135" y="199"/>
                  <a:pt x="135" y="199"/>
                  <a:pt x="135" y="232"/>
                </a:cubicBezTo>
                <a:cubicBezTo>
                  <a:pt x="135" y="232"/>
                  <a:pt x="135" y="232"/>
                  <a:pt x="104" y="250"/>
                </a:cubicBezTo>
                <a:cubicBezTo>
                  <a:pt x="104" y="250"/>
                  <a:pt x="104" y="250"/>
                  <a:pt x="25" y="229"/>
                </a:cubicBezTo>
                <a:cubicBezTo>
                  <a:pt x="15" y="226"/>
                  <a:pt x="5" y="232"/>
                  <a:pt x="2" y="242"/>
                </a:cubicBezTo>
                <a:cubicBezTo>
                  <a:pt x="0" y="251"/>
                  <a:pt x="5" y="262"/>
                  <a:pt x="15" y="264"/>
                </a:cubicBezTo>
                <a:cubicBezTo>
                  <a:pt x="15" y="264"/>
                  <a:pt x="15" y="264"/>
                  <a:pt x="58" y="276"/>
                </a:cubicBezTo>
                <a:cubicBezTo>
                  <a:pt x="58" y="276"/>
                  <a:pt x="58" y="276"/>
                  <a:pt x="19" y="299"/>
                </a:cubicBezTo>
                <a:cubicBezTo>
                  <a:pt x="10" y="304"/>
                  <a:pt x="7" y="315"/>
                  <a:pt x="12" y="324"/>
                </a:cubicBezTo>
                <a:cubicBezTo>
                  <a:pt x="15" y="330"/>
                  <a:pt x="21" y="333"/>
                  <a:pt x="28" y="333"/>
                </a:cubicBezTo>
                <a:cubicBezTo>
                  <a:pt x="31" y="333"/>
                  <a:pt x="34" y="332"/>
                  <a:pt x="37" y="331"/>
                </a:cubicBezTo>
                <a:cubicBezTo>
                  <a:pt x="37" y="331"/>
                  <a:pt x="37" y="331"/>
                  <a:pt x="77" y="307"/>
                </a:cubicBezTo>
                <a:cubicBezTo>
                  <a:pt x="77" y="307"/>
                  <a:pt x="77" y="307"/>
                  <a:pt x="65" y="351"/>
                </a:cubicBezTo>
                <a:cubicBezTo>
                  <a:pt x="63" y="361"/>
                  <a:pt x="69" y="371"/>
                  <a:pt x="78" y="374"/>
                </a:cubicBezTo>
                <a:cubicBezTo>
                  <a:pt x="80" y="374"/>
                  <a:pt x="82" y="374"/>
                  <a:pt x="83" y="374"/>
                </a:cubicBezTo>
                <a:cubicBezTo>
                  <a:pt x="91" y="374"/>
                  <a:pt x="99" y="369"/>
                  <a:pt x="102" y="361"/>
                </a:cubicBezTo>
                <a:cubicBezTo>
                  <a:pt x="102" y="361"/>
                  <a:pt x="102" y="361"/>
                  <a:pt x="123" y="281"/>
                </a:cubicBezTo>
                <a:cubicBezTo>
                  <a:pt x="123" y="281"/>
                  <a:pt x="123" y="281"/>
                  <a:pt x="153" y="264"/>
                </a:cubicBezTo>
                <a:cubicBezTo>
                  <a:pt x="153" y="264"/>
                  <a:pt x="153" y="264"/>
                  <a:pt x="181" y="280"/>
                </a:cubicBezTo>
                <a:cubicBezTo>
                  <a:pt x="181" y="280"/>
                  <a:pt x="181" y="280"/>
                  <a:pt x="181" y="316"/>
                </a:cubicBezTo>
                <a:cubicBezTo>
                  <a:pt x="181" y="316"/>
                  <a:pt x="181" y="316"/>
                  <a:pt x="124" y="374"/>
                </a:cubicBezTo>
                <a:cubicBezTo>
                  <a:pt x="117" y="381"/>
                  <a:pt x="117" y="392"/>
                  <a:pt x="124" y="400"/>
                </a:cubicBezTo>
                <a:cubicBezTo>
                  <a:pt x="127" y="403"/>
                  <a:pt x="132" y="405"/>
                  <a:pt x="137" y="405"/>
                </a:cubicBezTo>
                <a:cubicBezTo>
                  <a:pt x="142" y="405"/>
                  <a:pt x="146" y="403"/>
                  <a:pt x="150" y="400"/>
                </a:cubicBezTo>
                <a:cubicBezTo>
                  <a:pt x="150" y="400"/>
                  <a:pt x="150" y="400"/>
                  <a:pt x="181" y="368"/>
                </a:cubicBezTo>
                <a:cubicBezTo>
                  <a:pt x="181" y="368"/>
                  <a:pt x="181" y="368"/>
                  <a:pt x="181" y="414"/>
                </a:cubicBezTo>
                <a:cubicBezTo>
                  <a:pt x="181" y="424"/>
                  <a:pt x="190" y="432"/>
                  <a:pt x="200" y="432"/>
                </a:cubicBezTo>
                <a:cubicBezTo>
                  <a:pt x="210" y="432"/>
                  <a:pt x="218" y="424"/>
                  <a:pt x="218" y="414"/>
                </a:cubicBezTo>
                <a:cubicBezTo>
                  <a:pt x="218" y="414"/>
                  <a:pt x="218" y="414"/>
                  <a:pt x="218" y="368"/>
                </a:cubicBezTo>
                <a:cubicBezTo>
                  <a:pt x="218" y="368"/>
                  <a:pt x="218" y="368"/>
                  <a:pt x="250" y="400"/>
                </a:cubicBezTo>
                <a:cubicBezTo>
                  <a:pt x="254" y="403"/>
                  <a:pt x="258" y="405"/>
                  <a:pt x="263" y="405"/>
                </a:cubicBezTo>
                <a:cubicBezTo>
                  <a:pt x="268" y="405"/>
                  <a:pt x="273" y="403"/>
                  <a:pt x="276" y="400"/>
                </a:cubicBezTo>
                <a:cubicBezTo>
                  <a:pt x="283" y="392"/>
                  <a:pt x="283" y="381"/>
                  <a:pt x="276" y="374"/>
                </a:cubicBezTo>
                <a:cubicBezTo>
                  <a:pt x="276" y="374"/>
                  <a:pt x="276" y="374"/>
                  <a:pt x="218" y="316"/>
                </a:cubicBezTo>
                <a:cubicBezTo>
                  <a:pt x="218" y="316"/>
                  <a:pt x="218" y="316"/>
                  <a:pt x="218" y="281"/>
                </a:cubicBezTo>
                <a:cubicBezTo>
                  <a:pt x="218" y="281"/>
                  <a:pt x="218" y="281"/>
                  <a:pt x="247" y="264"/>
                </a:cubicBezTo>
                <a:cubicBezTo>
                  <a:pt x="247" y="264"/>
                  <a:pt x="247" y="264"/>
                  <a:pt x="277" y="281"/>
                </a:cubicBezTo>
                <a:cubicBezTo>
                  <a:pt x="277" y="281"/>
                  <a:pt x="277" y="281"/>
                  <a:pt x="298" y="361"/>
                </a:cubicBezTo>
                <a:cubicBezTo>
                  <a:pt x="300" y="369"/>
                  <a:pt x="308" y="374"/>
                  <a:pt x="316" y="374"/>
                </a:cubicBezTo>
                <a:cubicBezTo>
                  <a:pt x="317" y="374"/>
                  <a:pt x="319" y="374"/>
                  <a:pt x="321" y="374"/>
                </a:cubicBezTo>
                <a:cubicBezTo>
                  <a:pt x="330" y="371"/>
                  <a:pt x="336" y="361"/>
                  <a:pt x="334" y="351"/>
                </a:cubicBezTo>
                <a:cubicBezTo>
                  <a:pt x="334" y="351"/>
                  <a:pt x="334" y="351"/>
                  <a:pt x="322" y="307"/>
                </a:cubicBezTo>
                <a:cubicBezTo>
                  <a:pt x="322" y="307"/>
                  <a:pt x="322" y="307"/>
                  <a:pt x="362" y="331"/>
                </a:cubicBezTo>
                <a:cubicBezTo>
                  <a:pt x="365" y="332"/>
                  <a:pt x="368" y="333"/>
                  <a:pt x="371" y="333"/>
                </a:cubicBezTo>
                <a:cubicBezTo>
                  <a:pt x="378" y="333"/>
                  <a:pt x="384" y="330"/>
                  <a:pt x="387" y="324"/>
                </a:cubicBezTo>
                <a:cubicBezTo>
                  <a:pt x="392" y="315"/>
                  <a:pt x="389" y="304"/>
                  <a:pt x="380" y="299"/>
                </a:cubicBezTo>
                <a:cubicBezTo>
                  <a:pt x="380" y="299"/>
                  <a:pt x="380" y="299"/>
                  <a:pt x="341" y="276"/>
                </a:cubicBezTo>
                <a:cubicBezTo>
                  <a:pt x="341" y="276"/>
                  <a:pt x="341" y="276"/>
                  <a:pt x="384" y="264"/>
                </a:cubicBezTo>
                <a:cubicBezTo>
                  <a:pt x="394" y="262"/>
                  <a:pt x="399" y="251"/>
                  <a:pt x="397" y="242"/>
                </a:cubicBezTo>
                <a:cubicBezTo>
                  <a:pt x="394" y="232"/>
                  <a:pt x="384" y="226"/>
                  <a:pt x="374" y="229"/>
                </a:cubicBezTo>
                <a:close/>
                <a:moveTo>
                  <a:pt x="228" y="232"/>
                </a:moveTo>
                <a:cubicBezTo>
                  <a:pt x="200" y="249"/>
                  <a:pt x="200" y="249"/>
                  <a:pt x="200" y="249"/>
                </a:cubicBezTo>
                <a:cubicBezTo>
                  <a:pt x="172" y="232"/>
                  <a:pt x="172" y="232"/>
                  <a:pt x="172" y="232"/>
                </a:cubicBezTo>
                <a:cubicBezTo>
                  <a:pt x="172" y="199"/>
                  <a:pt x="172" y="199"/>
                  <a:pt x="172" y="199"/>
                </a:cubicBezTo>
                <a:cubicBezTo>
                  <a:pt x="200" y="183"/>
                  <a:pt x="200" y="183"/>
                  <a:pt x="200" y="183"/>
                </a:cubicBezTo>
                <a:cubicBezTo>
                  <a:pt x="228" y="199"/>
                  <a:pt x="228" y="199"/>
                  <a:pt x="228" y="199"/>
                </a:cubicBezTo>
                <a:lnTo>
                  <a:pt x="228" y="232"/>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cs-CZ"/>
          </a:p>
        </p:txBody>
      </p:sp>
      <p:pic>
        <p:nvPicPr>
          <p:cNvPr id="141" name="Obrázek 14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84710" y="2648820"/>
            <a:ext cx="749022" cy="709529"/>
          </a:xfrm>
          <a:prstGeom prst="rect">
            <a:avLst/>
          </a:prstGeom>
          <a:effectLst>
            <a:outerShdw blurRad="76200" dir="18900000" sy="23000" kx="-1200000" algn="bl" rotWithShape="0">
              <a:prstClr val="black">
                <a:alpha val="20000"/>
              </a:prstClr>
            </a:outerShdw>
          </a:effectLst>
        </p:spPr>
      </p:pic>
      <p:pic>
        <p:nvPicPr>
          <p:cNvPr id="145" name="Obrázek 14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44035" y="2836716"/>
            <a:ext cx="749022" cy="709530"/>
          </a:xfrm>
          <a:prstGeom prst="rect">
            <a:avLst/>
          </a:prstGeom>
          <a:effectLst>
            <a:outerShdw blurRad="76200" dir="18900000" sy="23000" kx="-1200000" algn="bl" rotWithShape="0">
              <a:prstClr val="black">
                <a:alpha val="20000"/>
              </a:prstClr>
            </a:outerShdw>
          </a:effectLst>
        </p:spPr>
      </p:pic>
      <p:pic>
        <p:nvPicPr>
          <p:cNvPr id="146" name="Obrázek 14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62875" y="5075817"/>
            <a:ext cx="749022" cy="709530"/>
          </a:xfrm>
          <a:prstGeom prst="rect">
            <a:avLst/>
          </a:prstGeom>
          <a:effectLst>
            <a:outerShdw blurRad="76200" dir="18900000" sy="23000" kx="-1200000" algn="bl" rotWithShape="0">
              <a:prstClr val="black">
                <a:alpha val="20000"/>
              </a:prstClr>
            </a:outerShdw>
          </a:effectLst>
        </p:spPr>
      </p:pic>
      <p:pic>
        <p:nvPicPr>
          <p:cNvPr id="142" name="Obrázek 14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25813" y="4153718"/>
            <a:ext cx="749022" cy="709530"/>
          </a:xfrm>
          <a:prstGeom prst="rect">
            <a:avLst/>
          </a:prstGeom>
          <a:effectLst>
            <a:outerShdw blurRad="76200" dir="18900000" sy="23000" kx="-1200000" algn="bl" rotWithShape="0">
              <a:prstClr val="black">
                <a:alpha val="20000"/>
              </a:prstClr>
            </a:outerShdw>
          </a:effectLst>
        </p:spPr>
      </p:pic>
      <p:pic>
        <p:nvPicPr>
          <p:cNvPr id="147" name="Obrázek 14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20814" y="4292287"/>
            <a:ext cx="749022" cy="709530"/>
          </a:xfrm>
          <a:prstGeom prst="rect">
            <a:avLst/>
          </a:prstGeom>
          <a:effectLst>
            <a:outerShdw blurRad="76200" dir="18900000" sy="23000" kx="-1200000" algn="bl" rotWithShape="0">
              <a:prstClr val="black">
                <a:alpha val="20000"/>
              </a:prstClr>
            </a:outerShdw>
          </a:effectLst>
        </p:spPr>
      </p:pic>
      <p:pic>
        <p:nvPicPr>
          <p:cNvPr id="143" name="Obrázek 14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56854" y="3434172"/>
            <a:ext cx="749022" cy="709530"/>
          </a:xfrm>
          <a:prstGeom prst="rect">
            <a:avLst/>
          </a:prstGeom>
          <a:effectLst>
            <a:outerShdw blurRad="76200" dir="18900000" sy="23000" kx="-1200000" algn="bl" rotWithShape="0">
              <a:prstClr val="black">
                <a:alpha val="20000"/>
              </a:prstClr>
            </a:outerShdw>
          </a:effectLst>
        </p:spPr>
      </p:pic>
      <p:sp>
        <p:nvSpPr>
          <p:cNvPr id="36" name="Obdélník 35">
            <a:extLst>
              <a:ext uri="{FF2B5EF4-FFF2-40B4-BE49-F238E27FC236}">
                <a16:creationId xmlns:a16="http://schemas.microsoft.com/office/drawing/2014/main" xmlns="" id="{618C7E1C-7ED7-42C3-9D0D-94099E8EAE14}"/>
              </a:ext>
            </a:extLst>
          </p:cNvPr>
          <p:cNvSpPr/>
          <p:nvPr/>
        </p:nvSpPr>
        <p:spPr>
          <a:xfrm>
            <a:off x="8617755" y="1215098"/>
            <a:ext cx="3574246" cy="1285304"/>
          </a:xfrm>
          <a:prstGeom prst="rect">
            <a:avLst/>
          </a:prstGeom>
          <a:gradFill>
            <a:gsLst>
              <a:gs pos="11000">
                <a:schemeClr val="bg2">
                  <a:alpha val="76000"/>
                </a:schemeClr>
              </a:gs>
              <a:gs pos="100000">
                <a:schemeClr val="tx2">
                  <a:alpha val="80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cs-CZ" dirty="0">
              <a:solidFill>
                <a:prstClr val="white"/>
              </a:solidFill>
              <a:latin typeface="Corbel"/>
            </a:endParaRPr>
          </a:p>
        </p:txBody>
      </p:sp>
      <p:sp>
        <p:nvSpPr>
          <p:cNvPr id="242" name="TextovéPole 241"/>
          <p:cNvSpPr txBox="1"/>
          <p:nvPr/>
        </p:nvSpPr>
        <p:spPr>
          <a:xfrm>
            <a:off x="8760915" y="1305571"/>
            <a:ext cx="2253761" cy="276999"/>
          </a:xfrm>
          <a:prstGeom prst="rect">
            <a:avLst/>
          </a:prstGeom>
          <a:noFill/>
        </p:spPr>
        <p:txBody>
          <a:bodyPr wrap="square" lIns="0" tIns="0" rIns="0" bIns="0" rtlCol="0">
            <a:spAutoFit/>
          </a:bodyPr>
          <a:lstStyle/>
          <a:p>
            <a:r>
              <a:rPr lang="cs-CZ" b="1" dirty="0" smtClean="0">
                <a:solidFill>
                  <a:schemeClr val="bg1"/>
                </a:solidFill>
              </a:rPr>
              <a:t>Použitá vozidla</a:t>
            </a:r>
            <a:endParaRPr lang="en-GB" b="1" dirty="0">
              <a:solidFill>
                <a:schemeClr val="bg1"/>
              </a:solidFill>
            </a:endParaRPr>
          </a:p>
        </p:txBody>
      </p:sp>
      <p:cxnSp>
        <p:nvCxnSpPr>
          <p:cNvPr id="40" name="Přímá spojnice 39">
            <a:extLst>
              <a:ext uri="{FF2B5EF4-FFF2-40B4-BE49-F238E27FC236}">
                <a16:creationId xmlns:a16="http://schemas.microsoft.com/office/drawing/2014/main" xmlns="" id="{861F3AD6-9787-4501-A7B2-09074A1B9732}"/>
              </a:ext>
            </a:extLst>
          </p:cNvPr>
          <p:cNvCxnSpPr/>
          <p:nvPr/>
        </p:nvCxnSpPr>
        <p:spPr>
          <a:xfrm>
            <a:off x="8760916" y="1590190"/>
            <a:ext cx="343108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241" name="Obrázek 24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760247" y="1891325"/>
            <a:ext cx="1247749" cy="316921"/>
          </a:xfrm>
          <a:prstGeom prst="rect">
            <a:avLst/>
          </a:prstGeom>
        </p:spPr>
      </p:pic>
      <p:sp>
        <p:nvSpPr>
          <p:cNvPr id="240" name="Obdélník 239"/>
          <p:cNvSpPr/>
          <p:nvPr/>
        </p:nvSpPr>
        <p:spPr>
          <a:xfrm>
            <a:off x="10150488" y="1746722"/>
            <a:ext cx="2395368" cy="738664"/>
          </a:xfrm>
          <a:prstGeom prst="rect">
            <a:avLst/>
          </a:prstGeom>
        </p:spPr>
        <p:txBody>
          <a:bodyPr wrap="square" lIns="0" tIns="0" rIns="0" bIns="0">
            <a:spAutoFit/>
          </a:bodyPr>
          <a:lstStyle/>
          <a:p>
            <a:r>
              <a:rPr lang="cs-CZ" sz="1600" b="1" dirty="0" smtClean="0">
                <a:solidFill>
                  <a:schemeClr val="bg1"/>
                </a:solidFill>
              </a:rPr>
              <a:t>Tahače s izotermickými návěsy</a:t>
            </a:r>
            <a:endParaRPr lang="en-GB" sz="1600" b="1" dirty="0">
              <a:solidFill>
                <a:schemeClr val="bg1"/>
              </a:solidFill>
            </a:endParaRPr>
          </a:p>
          <a:p>
            <a:r>
              <a:rPr lang="en-GB" sz="1600" dirty="0">
                <a:solidFill>
                  <a:schemeClr val="bg1"/>
                </a:solidFill>
              </a:rPr>
              <a:t>(33 </a:t>
            </a:r>
            <a:r>
              <a:rPr lang="cs-CZ" sz="1600" dirty="0" smtClean="0">
                <a:solidFill>
                  <a:schemeClr val="bg1"/>
                </a:solidFill>
              </a:rPr>
              <a:t>paletových pozic</a:t>
            </a:r>
            <a:r>
              <a:rPr lang="en-GB" sz="1600" dirty="0" smtClean="0">
                <a:solidFill>
                  <a:schemeClr val="bg1"/>
                </a:solidFill>
              </a:rPr>
              <a:t>)  </a:t>
            </a:r>
            <a:endParaRPr lang="en-GB" sz="1600" dirty="0">
              <a:solidFill>
                <a:schemeClr val="bg1"/>
              </a:solidFill>
            </a:endParaRPr>
          </a:p>
        </p:txBody>
      </p:sp>
      <p:sp>
        <p:nvSpPr>
          <p:cNvPr id="91" name="Rovnoramenný trojúhelník 90"/>
          <p:cNvSpPr/>
          <p:nvPr/>
        </p:nvSpPr>
        <p:spPr>
          <a:xfrm rot="10800000">
            <a:off x="6186704" y="319151"/>
            <a:ext cx="180000" cy="77851"/>
          </a:xfrm>
          <a:prstGeom prst="triangle">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2" name="Zástupný symbol pro číslo snímku 7"/>
          <p:cNvSpPr>
            <a:spLocks noGrp="1"/>
          </p:cNvSpPr>
          <p:nvPr>
            <p:ph type="sldNum" sz="quarter" idx="12"/>
          </p:nvPr>
        </p:nvSpPr>
        <p:spPr>
          <a:xfrm>
            <a:off x="8830129" y="6548284"/>
            <a:ext cx="2743200" cy="173191"/>
          </a:xfrm>
        </p:spPr>
        <p:txBody>
          <a:bodyPr/>
          <a:lstStyle/>
          <a:p>
            <a:r>
              <a:rPr lang="cs-CZ" dirty="0" smtClean="0"/>
              <a:t>12/18</a:t>
            </a:r>
            <a:endParaRPr lang="cs-CZ" dirty="0"/>
          </a:p>
        </p:txBody>
      </p:sp>
      <p:sp>
        <p:nvSpPr>
          <p:cNvPr id="93" name="Obdélník 92">
            <a:extLst>
              <a:ext uri="{FF2B5EF4-FFF2-40B4-BE49-F238E27FC236}">
                <a16:creationId xmlns:a16="http://schemas.microsoft.com/office/drawing/2014/main" xmlns="" id="{8DB68F17-C768-49C5-90D6-3B4F6A553C2A}"/>
              </a:ext>
            </a:extLst>
          </p:cNvPr>
          <p:cNvSpPr/>
          <p:nvPr/>
        </p:nvSpPr>
        <p:spPr>
          <a:xfrm>
            <a:off x="9155306" y="4727026"/>
            <a:ext cx="2953328" cy="1077218"/>
          </a:xfrm>
          <a:prstGeom prst="rect">
            <a:avLst/>
          </a:prstGeom>
        </p:spPr>
        <p:txBody>
          <a:bodyPr wrap="square">
            <a:spAutoFit/>
          </a:bodyPr>
          <a:lstStyle/>
          <a:p>
            <a:r>
              <a:rPr lang="cs-CZ" sz="1600" i="1" dirty="0">
                <a:solidFill>
                  <a:schemeClr val="tx2">
                    <a:lumMod val="75000"/>
                  </a:schemeClr>
                </a:solidFill>
              </a:rPr>
              <a:t>V rámci všech logistických procesů garantujeme dodržení veškerých norem a standardů včetně  </a:t>
            </a:r>
            <a:r>
              <a:rPr lang="en-GB" sz="1600" i="1" dirty="0">
                <a:solidFill>
                  <a:schemeClr val="tx2">
                    <a:lumMod val="75000"/>
                  </a:schemeClr>
                </a:solidFill>
              </a:rPr>
              <a:t>IFS Logistics Certification.</a:t>
            </a:r>
          </a:p>
        </p:txBody>
      </p:sp>
      <p:pic>
        <p:nvPicPr>
          <p:cNvPr id="94" name="Obrázek 9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07619" y="1652403"/>
            <a:ext cx="749022" cy="709530"/>
          </a:xfrm>
          <a:prstGeom prst="rect">
            <a:avLst/>
          </a:prstGeom>
          <a:effectLst>
            <a:outerShdw blurRad="76200" dir="18900000" sy="23000" kx="-1200000" algn="bl" rotWithShape="0">
              <a:prstClr val="black">
                <a:alpha val="20000"/>
              </a:prstClr>
            </a:outerShdw>
          </a:effectLst>
        </p:spPr>
      </p:pic>
      <p:cxnSp>
        <p:nvCxnSpPr>
          <p:cNvPr id="95" name="Přímá spojnice se šipkou 94"/>
          <p:cNvCxnSpPr>
            <a:cxnSpLocks/>
            <a:stCxn id="141" idx="0"/>
          </p:cNvCxnSpPr>
          <p:nvPr/>
        </p:nvCxnSpPr>
        <p:spPr>
          <a:xfrm flipH="1" flipV="1">
            <a:off x="3162875" y="2202887"/>
            <a:ext cx="1096346" cy="445933"/>
          </a:xfrm>
          <a:prstGeom prst="straightConnector1">
            <a:avLst/>
          </a:prstGeom>
          <a:ln w="19050">
            <a:tailEnd type="triangle" w="lg" len="lg"/>
          </a:ln>
        </p:spPr>
        <p:style>
          <a:lnRef idx="1">
            <a:schemeClr val="accent1"/>
          </a:lnRef>
          <a:fillRef idx="0">
            <a:schemeClr val="accent1"/>
          </a:fillRef>
          <a:effectRef idx="0">
            <a:schemeClr val="accent1"/>
          </a:effectRef>
          <a:fontRef idx="minor">
            <a:schemeClr val="tx1"/>
          </a:fontRef>
        </p:style>
      </p:cxnSp>
      <p:cxnSp>
        <p:nvCxnSpPr>
          <p:cNvPr id="96" name="Přímá spojnice se šipkou 95"/>
          <p:cNvCxnSpPr>
            <a:cxnSpLocks/>
          </p:cNvCxnSpPr>
          <p:nvPr/>
        </p:nvCxnSpPr>
        <p:spPr>
          <a:xfrm>
            <a:off x="3126357" y="2060314"/>
            <a:ext cx="1105054" cy="441154"/>
          </a:xfrm>
          <a:prstGeom prst="straightConnector1">
            <a:avLst/>
          </a:prstGeom>
          <a:ln w="1905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6671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19"/>
                                        </p:tgtEl>
                                        <p:attrNameLst>
                                          <p:attrName>style.visibility</p:attrName>
                                        </p:attrNameLst>
                                      </p:cBhvr>
                                      <p:to>
                                        <p:strVal val="visible"/>
                                      </p:to>
                                    </p:set>
                                    <p:animEffect transition="in" filter="fade">
                                      <p:cBhvr>
                                        <p:cTn id="7" dur="500"/>
                                        <p:tgtEl>
                                          <p:spTgt spid="819"/>
                                        </p:tgtEl>
                                      </p:cBhvr>
                                    </p:animEffect>
                                  </p:childTnLst>
                                </p:cTn>
                              </p:par>
                              <p:par>
                                <p:cTn id="8" presetID="42" presetClass="path" presetSubtype="0" accel="50000" decel="50000" fill="hold" nodeType="withEffect">
                                  <p:stCondLst>
                                    <p:cond delay="0"/>
                                  </p:stCondLst>
                                  <p:childTnLst>
                                    <p:animMotion origin="layout" path="M 3.95833E-6 -3.33333E-6 L 0.19622 0.02986 " pathEditMode="relative" rAng="0" ptsTypes="AA">
                                      <p:cBhvr>
                                        <p:cTn id="9" dur="2000" fill="hold"/>
                                        <p:tgtEl>
                                          <p:spTgt spid="819"/>
                                        </p:tgtEl>
                                        <p:attrNameLst>
                                          <p:attrName>ppt_x</p:attrName>
                                          <p:attrName>ppt_y</p:attrName>
                                        </p:attrNameLst>
                                      </p:cBhvr>
                                      <p:rCtr x="9805" y="1481"/>
                                    </p:animMotion>
                                  </p:childTnLst>
                                </p:cTn>
                              </p:par>
                              <p:par>
                                <p:cTn id="10" presetID="10" presetClass="exit" presetSubtype="0" fill="hold" nodeType="withEffect">
                                  <p:stCondLst>
                                    <p:cond delay="750"/>
                                  </p:stCondLst>
                                  <p:childTnLst>
                                    <p:animEffect transition="out" filter="fade">
                                      <p:cBhvr>
                                        <p:cTn id="11" dur="1000"/>
                                        <p:tgtEl>
                                          <p:spTgt spid="819"/>
                                        </p:tgtEl>
                                      </p:cBhvr>
                                    </p:animEffect>
                                    <p:set>
                                      <p:cBhvr>
                                        <p:cTn id="12" dur="1" fill="hold">
                                          <p:stCondLst>
                                            <p:cond delay="999"/>
                                          </p:stCondLst>
                                        </p:cTn>
                                        <p:tgtEl>
                                          <p:spTgt spid="8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23888" y="627687"/>
            <a:ext cx="10944226" cy="443198"/>
          </a:xfrm>
        </p:spPr>
        <p:txBody>
          <a:bodyPr/>
          <a:lstStyle/>
          <a:p>
            <a:r>
              <a:rPr lang="cs-CZ" dirty="0" smtClean="0">
                <a:solidFill>
                  <a:schemeClr val="tx2"/>
                </a:solidFill>
              </a:rPr>
              <a:t>Závoz z dep (a Hub) k zákazníkům B2B</a:t>
            </a:r>
            <a:endParaRPr lang="cs-CZ" dirty="0">
              <a:solidFill>
                <a:schemeClr val="tx2"/>
              </a:solidFill>
            </a:endParaRPr>
          </a:p>
        </p:txBody>
      </p:sp>
      <p:pic>
        <p:nvPicPr>
          <p:cNvPr id="819" name="Obrázek 818" hidden="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2478" y="3383432"/>
            <a:ext cx="1147645" cy="291496"/>
          </a:xfrm>
          <a:prstGeom prst="rect">
            <a:avLst/>
          </a:prstGeom>
        </p:spPr>
      </p:pic>
      <p:pic>
        <p:nvPicPr>
          <p:cNvPr id="826" name="Obrázek 825" hidden="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26534" y="3395624"/>
            <a:ext cx="682292" cy="646318"/>
          </a:xfrm>
          <a:prstGeom prst="rect">
            <a:avLst/>
          </a:prstGeom>
        </p:spPr>
      </p:pic>
      <p:grpSp>
        <p:nvGrpSpPr>
          <p:cNvPr id="124" name="Skupina 123"/>
          <p:cNvGrpSpPr/>
          <p:nvPr/>
        </p:nvGrpSpPr>
        <p:grpSpPr>
          <a:xfrm>
            <a:off x="672096" y="1257773"/>
            <a:ext cx="8714602" cy="5008837"/>
            <a:chOff x="2449513" y="2990850"/>
            <a:chExt cx="5372100" cy="3087688"/>
          </a:xfrm>
        </p:grpSpPr>
        <p:sp>
          <p:nvSpPr>
            <p:cNvPr id="125" name="AutoShape 3"/>
            <p:cNvSpPr>
              <a:spLocks noChangeAspect="1" noChangeArrowheads="1" noTextEdit="1"/>
            </p:cNvSpPr>
            <p:nvPr/>
          </p:nvSpPr>
          <p:spPr bwMode="auto">
            <a:xfrm>
              <a:off x="2454275" y="3000375"/>
              <a:ext cx="5365750" cy="307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26" name="Freeform 5"/>
            <p:cNvSpPr>
              <a:spLocks/>
            </p:cNvSpPr>
            <p:nvPr/>
          </p:nvSpPr>
          <p:spPr bwMode="auto">
            <a:xfrm>
              <a:off x="2449513" y="2990850"/>
              <a:ext cx="5372100" cy="3087688"/>
            </a:xfrm>
            <a:custGeom>
              <a:avLst/>
              <a:gdLst>
                <a:gd name="T0" fmla="*/ 1997 w 2899"/>
                <a:gd name="T1" fmla="*/ 604 h 1665"/>
                <a:gd name="T2" fmla="*/ 1893 w 2899"/>
                <a:gd name="T3" fmla="*/ 541 h 1665"/>
                <a:gd name="T4" fmla="*/ 1774 w 2899"/>
                <a:gd name="T5" fmla="*/ 436 h 1665"/>
                <a:gd name="T6" fmla="*/ 1833 w 2899"/>
                <a:gd name="T7" fmla="*/ 353 h 1665"/>
                <a:gd name="T8" fmla="*/ 1750 w 2899"/>
                <a:gd name="T9" fmla="*/ 284 h 1665"/>
                <a:gd name="T10" fmla="*/ 1652 w 2899"/>
                <a:gd name="T11" fmla="*/ 246 h 1665"/>
                <a:gd name="T12" fmla="*/ 1494 w 2899"/>
                <a:gd name="T13" fmla="*/ 191 h 1665"/>
                <a:gd name="T14" fmla="*/ 1364 w 2899"/>
                <a:gd name="T15" fmla="*/ 125 h 1665"/>
                <a:gd name="T16" fmla="*/ 1284 w 2899"/>
                <a:gd name="T17" fmla="*/ 44 h 1665"/>
                <a:gd name="T18" fmla="*/ 1240 w 2899"/>
                <a:gd name="T19" fmla="*/ 119 h 1665"/>
                <a:gd name="T20" fmla="*/ 1103 w 2899"/>
                <a:gd name="T21" fmla="*/ 144 h 1665"/>
                <a:gd name="T22" fmla="*/ 1040 w 2899"/>
                <a:gd name="T23" fmla="*/ 29 h 1665"/>
                <a:gd name="T24" fmla="*/ 929 w 2899"/>
                <a:gd name="T25" fmla="*/ 49 h 1665"/>
                <a:gd name="T26" fmla="*/ 937 w 2899"/>
                <a:gd name="T27" fmla="*/ 113 h 1665"/>
                <a:gd name="T28" fmla="*/ 777 w 2899"/>
                <a:gd name="T29" fmla="*/ 183 h 1665"/>
                <a:gd name="T30" fmla="*/ 641 w 2899"/>
                <a:gd name="T31" fmla="*/ 226 h 1665"/>
                <a:gd name="T32" fmla="*/ 551 w 2899"/>
                <a:gd name="T33" fmla="*/ 287 h 1665"/>
                <a:gd name="T34" fmla="*/ 450 w 2899"/>
                <a:gd name="T35" fmla="*/ 353 h 1665"/>
                <a:gd name="T36" fmla="*/ 317 w 2899"/>
                <a:gd name="T37" fmla="*/ 389 h 1665"/>
                <a:gd name="T38" fmla="*/ 170 w 2899"/>
                <a:gd name="T39" fmla="*/ 443 h 1665"/>
                <a:gd name="T40" fmla="*/ 83 w 2899"/>
                <a:gd name="T41" fmla="*/ 563 h 1665"/>
                <a:gd name="T42" fmla="*/ 14 w 2899"/>
                <a:gd name="T43" fmla="*/ 474 h 1665"/>
                <a:gd name="T44" fmla="*/ 51 w 2899"/>
                <a:gd name="T45" fmla="*/ 613 h 1665"/>
                <a:gd name="T46" fmla="*/ 163 w 2899"/>
                <a:gd name="T47" fmla="*/ 710 h 1665"/>
                <a:gd name="T48" fmla="*/ 124 w 2899"/>
                <a:gd name="T49" fmla="*/ 862 h 1665"/>
                <a:gd name="T50" fmla="*/ 204 w 2899"/>
                <a:gd name="T51" fmla="*/ 1000 h 1665"/>
                <a:gd name="T52" fmla="*/ 297 w 2899"/>
                <a:gd name="T53" fmla="*/ 1128 h 1665"/>
                <a:gd name="T54" fmla="*/ 413 w 2899"/>
                <a:gd name="T55" fmla="*/ 1208 h 1665"/>
                <a:gd name="T56" fmla="*/ 538 w 2899"/>
                <a:gd name="T57" fmla="*/ 1331 h 1665"/>
                <a:gd name="T58" fmla="*/ 637 w 2899"/>
                <a:gd name="T59" fmla="*/ 1398 h 1665"/>
                <a:gd name="T60" fmla="*/ 728 w 2899"/>
                <a:gd name="T61" fmla="*/ 1515 h 1665"/>
                <a:gd name="T62" fmla="*/ 819 w 2899"/>
                <a:gd name="T63" fmla="*/ 1615 h 1665"/>
                <a:gd name="T64" fmla="*/ 959 w 2899"/>
                <a:gd name="T65" fmla="*/ 1650 h 1665"/>
                <a:gd name="T66" fmla="*/ 1048 w 2899"/>
                <a:gd name="T67" fmla="*/ 1631 h 1665"/>
                <a:gd name="T68" fmla="*/ 1142 w 2899"/>
                <a:gd name="T69" fmla="*/ 1556 h 1665"/>
                <a:gd name="T70" fmla="*/ 1230 w 2899"/>
                <a:gd name="T71" fmla="*/ 1474 h 1665"/>
                <a:gd name="T72" fmla="*/ 1297 w 2899"/>
                <a:gd name="T73" fmla="*/ 1370 h 1665"/>
                <a:gd name="T74" fmla="*/ 1415 w 2899"/>
                <a:gd name="T75" fmla="*/ 1391 h 1665"/>
                <a:gd name="T76" fmla="*/ 1596 w 2899"/>
                <a:gd name="T77" fmla="*/ 1451 h 1665"/>
                <a:gd name="T78" fmla="*/ 1671 w 2899"/>
                <a:gd name="T79" fmla="*/ 1506 h 1665"/>
                <a:gd name="T80" fmla="*/ 1869 w 2899"/>
                <a:gd name="T81" fmla="*/ 1509 h 1665"/>
                <a:gd name="T82" fmla="*/ 2007 w 2899"/>
                <a:gd name="T83" fmla="*/ 1540 h 1665"/>
                <a:gd name="T84" fmla="*/ 2103 w 2899"/>
                <a:gd name="T85" fmla="*/ 1587 h 1665"/>
                <a:gd name="T86" fmla="*/ 2191 w 2899"/>
                <a:gd name="T87" fmla="*/ 1439 h 1665"/>
                <a:gd name="T88" fmla="*/ 2338 w 2899"/>
                <a:gd name="T89" fmla="*/ 1467 h 1665"/>
                <a:gd name="T90" fmla="*/ 2497 w 2899"/>
                <a:gd name="T91" fmla="*/ 1386 h 1665"/>
                <a:gd name="T92" fmla="*/ 2588 w 2899"/>
                <a:gd name="T93" fmla="*/ 1247 h 1665"/>
                <a:gd name="T94" fmla="*/ 2695 w 2899"/>
                <a:gd name="T95" fmla="*/ 1115 h 1665"/>
                <a:gd name="T96" fmla="*/ 2782 w 2899"/>
                <a:gd name="T97" fmla="*/ 990 h 1665"/>
                <a:gd name="T98" fmla="*/ 2885 w 2899"/>
                <a:gd name="T99" fmla="*/ 926 h 1665"/>
                <a:gd name="T100" fmla="*/ 2774 w 2899"/>
                <a:gd name="T101" fmla="*/ 794 h 1665"/>
                <a:gd name="T102" fmla="*/ 2709 w 2899"/>
                <a:gd name="T103" fmla="*/ 720 h 1665"/>
                <a:gd name="T104" fmla="*/ 2591 w 2899"/>
                <a:gd name="T105" fmla="*/ 683 h 1665"/>
                <a:gd name="T106" fmla="*/ 2505 w 2899"/>
                <a:gd name="T107" fmla="*/ 675 h 1665"/>
                <a:gd name="T108" fmla="*/ 2386 w 2899"/>
                <a:gd name="T109" fmla="*/ 607 h 1665"/>
                <a:gd name="T110" fmla="*/ 2401 w 2899"/>
                <a:gd name="T111" fmla="*/ 500 h 1665"/>
                <a:gd name="T112" fmla="*/ 2271 w 2899"/>
                <a:gd name="T113" fmla="*/ 508 h 1665"/>
                <a:gd name="T114" fmla="*/ 2134 w 2899"/>
                <a:gd name="T115" fmla="*/ 429 h 1665"/>
                <a:gd name="T116" fmla="*/ 2064 w 2899"/>
                <a:gd name="T117" fmla="*/ 480 h 16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99" h="1665">
                  <a:moveTo>
                    <a:pt x="2099" y="548"/>
                  </a:moveTo>
                  <a:cubicBezTo>
                    <a:pt x="2099" y="553"/>
                    <a:pt x="2089" y="552"/>
                    <a:pt x="2089" y="545"/>
                  </a:cubicBezTo>
                  <a:cubicBezTo>
                    <a:pt x="2090" y="541"/>
                    <a:pt x="2084" y="539"/>
                    <a:pt x="2084" y="534"/>
                  </a:cubicBezTo>
                  <a:cubicBezTo>
                    <a:pt x="2083" y="527"/>
                    <a:pt x="2075" y="535"/>
                    <a:pt x="2076" y="540"/>
                  </a:cubicBezTo>
                  <a:cubicBezTo>
                    <a:pt x="2078" y="549"/>
                    <a:pt x="2067" y="548"/>
                    <a:pt x="2062" y="546"/>
                  </a:cubicBezTo>
                  <a:cubicBezTo>
                    <a:pt x="2055" y="542"/>
                    <a:pt x="2050" y="548"/>
                    <a:pt x="2045" y="552"/>
                  </a:cubicBezTo>
                  <a:cubicBezTo>
                    <a:pt x="2040" y="555"/>
                    <a:pt x="2047" y="562"/>
                    <a:pt x="2040" y="564"/>
                  </a:cubicBezTo>
                  <a:cubicBezTo>
                    <a:pt x="2032" y="566"/>
                    <a:pt x="2031" y="554"/>
                    <a:pt x="2025" y="559"/>
                  </a:cubicBezTo>
                  <a:cubicBezTo>
                    <a:pt x="2021" y="563"/>
                    <a:pt x="2016" y="567"/>
                    <a:pt x="2011" y="571"/>
                  </a:cubicBezTo>
                  <a:cubicBezTo>
                    <a:pt x="2007" y="576"/>
                    <a:pt x="2008" y="583"/>
                    <a:pt x="2005" y="589"/>
                  </a:cubicBezTo>
                  <a:cubicBezTo>
                    <a:pt x="2003" y="594"/>
                    <a:pt x="2002" y="600"/>
                    <a:pt x="1997" y="604"/>
                  </a:cubicBezTo>
                  <a:cubicBezTo>
                    <a:pt x="1992" y="608"/>
                    <a:pt x="1985" y="610"/>
                    <a:pt x="1982" y="616"/>
                  </a:cubicBezTo>
                  <a:cubicBezTo>
                    <a:pt x="1980" y="621"/>
                    <a:pt x="1979" y="625"/>
                    <a:pt x="1973" y="627"/>
                  </a:cubicBezTo>
                  <a:cubicBezTo>
                    <a:pt x="1966" y="630"/>
                    <a:pt x="1958" y="630"/>
                    <a:pt x="1952" y="627"/>
                  </a:cubicBezTo>
                  <a:cubicBezTo>
                    <a:pt x="1945" y="624"/>
                    <a:pt x="1937" y="625"/>
                    <a:pt x="1932" y="618"/>
                  </a:cubicBezTo>
                  <a:cubicBezTo>
                    <a:pt x="1928" y="614"/>
                    <a:pt x="1926" y="607"/>
                    <a:pt x="1920" y="605"/>
                  </a:cubicBezTo>
                  <a:cubicBezTo>
                    <a:pt x="1917" y="603"/>
                    <a:pt x="1915" y="602"/>
                    <a:pt x="1916" y="598"/>
                  </a:cubicBezTo>
                  <a:cubicBezTo>
                    <a:pt x="1918" y="593"/>
                    <a:pt x="1905" y="591"/>
                    <a:pt x="1905" y="585"/>
                  </a:cubicBezTo>
                  <a:cubicBezTo>
                    <a:pt x="1905" y="581"/>
                    <a:pt x="1906" y="580"/>
                    <a:pt x="1905" y="576"/>
                  </a:cubicBezTo>
                  <a:cubicBezTo>
                    <a:pt x="1904" y="572"/>
                    <a:pt x="1904" y="565"/>
                    <a:pt x="1907" y="560"/>
                  </a:cubicBezTo>
                  <a:cubicBezTo>
                    <a:pt x="1908" y="558"/>
                    <a:pt x="1906" y="554"/>
                    <a:pt x="1904" y="552"/>
                  </a:cubicBezTo>
                  <a:cubicBezTo>
                    <a:pt x="1902" y="548"/>
                    <a:pt x="1900" y="541"/>
                    <a:pt x="1893" y="541"/>
                  </a:cubicBezTo>
                  <a:cubicBezTo>
                    <a:pt x="1887" y="540"/>
                    <a:pt x="1886" y="531"/>
                    <a:pt x="1883" y="527"/>
                  </a:cubicBezTo>
                  <a:cubicBezTo>
                    <a:pt x="1879" y="524"/>
                    <a:pt x="1874" y="520"/>
                    <a:pt x="1870" y="516"/>
                  </a:cubicBezTo>
                  <a:cubicBezTo>
                    <a:pt x="1866" y="510"/>
                    <a:pt x="1864" y="503"/>
                    <a:pt x="1858" y="498"/>
                  </a:cubicBezTo>
                  <a:cubicBezTo>
                    <a:pt x="1853" y="494"/>
                    <a:pt x="1852" y="484"/>
                    <a:pt x="1846" y="484"/>
                  </a:cubicBezTo>
                  <a:cubicBezTo>
                    <a:pt x="1841" y="485"/>
                    <a:pt x="1835" y="491"/>
                    <a:pt x="1831" y="484"/>
                  </a:cubicBezTo>
                  <a:cubicBezTo>
                    <a:pt x="1828" y="479"/>
                    <a:pt x="1824" y="474"/>
                    <a:pt x="1821" y="470"/>
                  </a:cubicBezTo>
                  <a:cubicBezTo>
                    <a:pt x="1818" y="466"/>
                    <a:pt x="1824" y="457"/>
                    <a:pt x="1821" y="452"/>
                  </a:cubicBezTo>
                  <a:cubicBezTo>
                    <a:pt x="1818" y="446"/>
                    <a:pt x="1809" y="452"/>
                    <a:pt x="1804" y="450"/>
                  </a:cubicBezTo>
                  <a:cubicBezTo>
                    <a:pt x="1800" y="449"/>
                    <a:pt x="1795" y="447"/>
                    <a:pt x="1793" y="452"/>
                  </a:cubicBezTo>
                  <a:cubicBezTo>
                    <a:pt x="1792" y="456"/>
                    <a:pt x="1785" y="459"/>
                    <a:pt x="1783" y="453"/>
                  </a:cubicBezTo>
                  <a:cubicBezTo>
                    <a:pt x="1781" y="447"/>
                    <a:pt x="1778" y="441"/>
                    <a:pt x="1774" y="436"/>
                  </a:cubicBezTo>
                  <a:cubicBezTo>
                    <a:pt x="1771" y="432"/>
                    <a:pt x="1767" y="426"/>
                    <a:pt x="1761" y="430"/>
                  </a:cubicBezTo>
                  <a:cubicBezTo>
                    <a:pt x="1754" y="435"/>
                    <a:pt x="1758" y="420"/>
                    <a:pt x="1753" y="416"/>
                  </a:cubicBezTo>
                  <a:cubicBezTo>
                    <a:pt x="1748" y="413"/>
                    <a:pt x="1752" y="400"/>
                    <a:pt x="1757" y="404"/>
                  </a:cubicBezTo>
                  <a:cubicBezTo>
                    <a:pt x="1760" y="406"/>
                    <a:pt x="1764" y="419"/>
                    <a:pt x="1768" y="412"/>
                  </a:cubicBezTo>
                  <a:cubicBezTo>
                    <a:pt x="1771" y="406"/>
                    <a:pt x="1758" y="399"/>
                    <a:pt x="1763" y="395"/>
                  </a:cubicBezTo>
                  <a:cubicBezTo>
                    <a:pt x="1765" y="392"/>
                    <a:pt x="1774" y="396"/>
                    <a:pt x="1773" y="389"/>
                  </a:cubicBezTo>
                  <a:cubicBezTo>
                    <a:pt x="1772" y="380"/>
                    <a:pt x="1784" y="384"/>
                    <a:pt x="1789" y="383"/>
                  </a:cubicBezTo>
                  <a:cubicBezTo>
                    <a:pt x="1793" y="383"/>
                    <a:pt x="1799" y="376"/>
                    <a:pt x="1797" y="372"/>
                  </a:cubicBezTo>
                  <a:cubicBezTo>
                    <a:pt x="1795" y="366"/>
                    <a:pt x="1802" y="364"/>
                    <a:pt x="1805" y="370"/>
                  </a:cubicBezTo>
                  <a:cubicBezTo>
                    <a:pt x="1807" y="375"/>
                    <a:pt x="1818" y="372"/>
                    <a:pt x="1820" y="365"/>
                  </a:cubicBezTo>
                  <a:cubicBezTo>
                    <a:pt x="1821" y="358"/>
                    <a:pt x="1830" y="358"/>
                    <a:pt x="1833" y="353"/>
                  </a:cubicBezTo>
                  <a:cubicBezTo>
                    <a:pt x="1836" y="349"/>
                    <a:pt x="1828" y="340"/>
                    <a:pt x="1837" y="338"/>
                  </a:cubicBezTo>
                  <a:cubicBezTo>
                    <a:pt x="1844" y="336"/>
                    <a:pt x="1833" y="326"/>
                    <a:pt x="1836" y="323"/>
                  </a:cubicBezTo>
                  <a:cubicBezTo>
                    <a:pt x="1840" y="320"/>
                    <a:pt x="1846" y="319"/>
                    <a:pt x="1851" y="317"/>
                  </a:cubicBezTo>
                  <a:cubicBezTo>
                    <a:pt x="1856" y="314"/>
                    <a:pt x="1848" y="308"/>
                    <a:pt x="1847" y="305"/>
                  </a:cubicBezTo>
                  <a:cubicBezTo>
                    <a:pt x="1844" y="299"/>
                    <a:pt x="1839" y="294"/>
                    <a:pt x="1833" y="292"/>
                  </a:cubicBezTo>
                  <a:cubicBezTo>
                    <a:pt x="1827" y="289"/>
                    <a:pt x="1823" y="283"/>
                    <a:pt x="1820" y="277"/>
                  </a:cubicBezTo>
                  <a:cubicBezTo>
                    <a:pt x="1818" y="272"/>
                    <a:pt x="1812" y="272"/>
                    <a:pt x="1810" y="266"/>
                  </a:cubicBezTo>
                  <a:cubicBezTo>
                    <a:pt x="1807" y="258"/>
                    <a:pt x="1797" y="263"/>
                    <a:pt x="1791" y="264"/>
                  </a:cubicBezTo>
                  <a:cubicBezTo>
                    <a:pt x="1785" y="266"/>
                    <a:pt x="1778" y="262"/>
                    <a:pt x="1772" y="260"/>
                  </a:cubicBezTo>
                  <a:cubicBezTo>
                    <a:pt x="1766" y="256"/>
                    <a:pt x="1760" y="261"/>
                    <a:pt x="1758" y="267"/>
                  </a:cubicBezTo>
                  <a:cubicBezTo>
                    <a:pt x="1756" y="273"/>
                    <a:pt x="1757" y="281"/>
                    <a:pt x="1750" y="284"/>
                  </a:cubicBezTo>
                  <a:cubicBezTo>
                    <a:pt x="1743" y="286"/>
                    <a:pt x="1740" y="283"/>
                    <a:pt x="1738" y="278"/>
                  </a:cubicBezTo>
                  <a:cubicBezTo>
                    <a:pt x="1736" y="271"/>
                    <a:pt x="1728" y="270"/>
                    <a:pt x="1722" y="268"/>
                  </a:cubicBezTo>
                  <a:cubicBezTo>
                    <a:pt x="1716" y="265"/>
                    <a:pt x="1709" y="264"/>
                    <a:pt x="1703" y="268"/>
                  </a:cubicBezTo>
                  <a:cubicBezTo>
                    <a:pt x="1698" y="271"/>
                    <a:pt x="1694" y="277"/>
                    <a:pt x="1691" y="282"/>
                  </a:cubicBezTo>
                  <a:cubicBezTo>
                    <a:pt x="1687" y="287"/>
                    <a:pt x="1693" y="298"/>
                    <a:pt x="1684" y="297"/>
                  </a:cubicBezTo>
                  <a:cubicBezTo>
                    <a:pt x="1678" y="297"/>
                    <a:pt x="1678" y="309"/>
                    <a:pt x="1671" y="304"/>
                  </a:cubicBezTo>
                  <a:cubicBezTo>
                    <a:pt x="1667" y="301"/>
                    <a:pt x="1655" y="298"/>
                    <a:pt x="1660" y="294"/>
                  </a:cubicBezTo>
                  <a:cubicBezTo>
                    <a:pt x="1663" y="291"/>
                    <a:pt x="1671" y="290"/>
                    <a:pt x="1672" y="285"/>
                  </a:cubicBezTo>
                  <a:cubicBezTo>
                    <a:pt x="1673" y="283"/>
                    <a:pt x="1668" y="282"/>
                    <a:pt x="1669" y="278"/>
                  </a:cubicBezTo>
                  <a:cubicBezTo>
                    <a:pt x="1670" y="270"/>
                    <a:pt x="1665" y="264"/>
                    <a:pt x="1662" y="257"/>
                  </a:cubicBezTo>
                  <a:cubicBezTo>
                    <a:pt x="1661" y="251"/>
                    <a:pt x="1658" y="248"/>
                    <a:pt x="1652" y="246"/>
                  </a:cubicBezTo>
                  <a:cubicBezTo>
                    <a:pt x="1645" y="245"/>
                    <a:pt x="1639" y="248"/>
                    <a:pt x="1633" y="251"/>
                  </a:cubicBezTo>
                  <a:cubicBezTo>
                    <a:pt x="1628" y="253"/>
                    <a:pt x="1622" y="254"/>
                    <a:pt x="1618" y="258"/>
                  </a:cubicBezTo>
                  <a:cubicBezTo>
                    <a:pt x="1614" y="262"/>
                    <a:pt x="1602" y="260"/>
                    <a:pt x="1605" y="252"/>
                  </a:cubicBezTo>
                  <a:cubicBezTo>
                    <a:pt x="1607" y="245"/>
                    <a:pt x="1602" y="239"/>
                    <a:pt x="1599" y="234"/>
                  </a:cubicBezTo>
                  <a:cubicBezTo>
                    <a:pt x="1595" y="228"/>
                    <a:pt x="1593" y="222"/>
                    <a:pt x="1592" y="214"/>
                  </a:cubicBezTo>
                  <a:cubicBezTo>
                    <a:pt x="1591" y="208"/>
                    <a:pt x="1585" y="200"/>
                    <a:pt x="1578" y="205"/>
                  </a:cubicBezTo>
                  <a:cubicBezTo>
                    <a:pt x="1575" y="207"/>
                    <a:pt x="1574" y="214"/>
                    <a:pt x="1568" y="212"/>
                  </a:cubicBezTo>
                  <a:cubicBezTo>
                    <a:pt x="1561" y="210"/>
                    <a:pt x="1556" y="217"/>
                    <a:pt x="1549" y="216"/>
                  </a:cubicBezTo>
                  <a:cubicBezTo>
                    <a:pt x="1542" y="215"/>
                    <a:pt x="1534" y="218"/>
                    <a:pt x="1531" y="210"/>
                  </a:cubicBezTo>
                  <a:cubicBezTo>
                    <a:pt x="1528" y="203"/>
                    <a:pt x="1520" y="203"/>
                    <a:pt x="1514" y="202"/>
                  </a:cubicBezTo>
                  <a:cubicBezTo>
                    <a:pt x="1506" y="201"/>
                    <a:pt x="1501" y="194"/>
                    <a:pt x="1494" y="191"/>
                  </a:cubicBezTo>
                  <a:cubicBezTo>
                    <a:pt x="1489" y="189"/>
                    <a:pt x="1482" y="192"/>
                    <a:pt x="1477" y="190"/>
                  </a:cubicBezTo>
                  <a:cubicBezTo>
                    <a:pt x="1471" y="187"/>
                    <a:pt x="1463" y="193"/>
                    <a:pt x="1460" y="188"/>
                  </a:cubicBezTo>
                  <a:cubicBezTo>
                    <a:pt x="1455" y="182"/>
                    <a:pt x="1448" y="184"/>
                    <a:pt x="1443" y="179"/>
                  </a:cubicBezTo>
                  <a:cubicBezTo>
                    <a:pt x="1438" y="174"/>
                    <a:pt x="1432" y="171"/>
                    <a:pt x="1426" y="170"/>
                  </a:cubicBezTo>
                  <a:cubicBezTo>
                    <a:pt x="1418" y="168"/>
                    <a:pt x="1417" y="179"/>
                    <a:pt x="1414" y="184"/>
                  </a:cubicBezTo>
                  <a:cubicBezTo>
                    <a:pt x="1410" y="189"/>
                    <a:pt x="1400" y="194"/>
                    <a:pt x="1399" y="186"/>
                  </a:cubicBezTo>
                  <a:cubicBezTo>
                    <a:pt x="1399" y="181"/>
                    <a:pt x="1394" y="176"/>
                    <a:pt x="1396" y="174"/>
                  </a:cubicBezTo>
                  <a:cubicBezTo>
                    <a:pt x="1400" y="170"/>
                    <a:pt x="1400" y="165"/>
                    <a:pt x="1400" y="161"/>
                  </a:cubicBezTo>
                  <a:cubicBezTo>
                    <a:pt x="1400" y="157"/>
                    <a:pt x="1398" y="151"/>
                    <a:pt x="1393" y="147"/>
                  </a:cubicBezTo>
                  <a:cubicBezTo>
                    <a:pt x="1389" y="142"/>
                    <a:pt x="1384" y="138"/>
                    <a:pt x="1378" y="137"/>
                  </a:cubicBezTo>
                  <a:cubicBezTo>
                    <a:pt x="1371" y="136"/>
                    <a:pt x="1368" y="130"/>
                    <a:pt x="1364" y="125"/>
                  </a:cubicBezTo>
                  <a:cubicBezTo>
                    <a:pt x="1361" y="119"/>
                    <a:pt x="1357" y="113"/>
                    <a:pt x="1358" y="106"/>
                  </a:cubicBezTo>
                  <a:cubicBezTo>
                    <a:pt x="1358" y="100"/>
                    <a:pt x="1351" y="92"/>
                    <a:pt x="1355" y="87"/>
                  </a:cubicBezTo>
                  <a:cubicBezTo>
                    <a:pt x="1358" y="83"/>
                    <a:pt x="1368" y="78"/>
                    <a:pt x="1365" y="72"/>
                  </a:cubicBezTo>
                  <a:cubicBezTo>
                    <a:pt x="1362" y="68"/>
                    <a:pt x="1357" y="67"/>
                    <a:pt x="1358" y="61"/>
                  </a:cubicBezTo>
                  <a:cubicBezTo>
                    <a:pt x="1360" y="53"/>
                    <a:pt x="1347" y="59"/>
                    <a:pt x="1345" y="53"/>
                  </a:cubicBezTo>
                  <a:cubicBezTo>
                    <a:pt x="1343" y="49"/>
                    <a:pt x="1346" y="42"/>
                    <a:pt x="1339" y="45"/>
                  </a:cubicBezTo>
                  <a:cubicBezTo>
                    <a:pt x="1334" y="47"/>
                    <a:pt x="1330" y="50"/>
                    <a:pt x="1326" y="55"/>
                  </a:cubicBezTo>
                  <a:cubicBezTo>
                    <a:pt x="1322" y="60"/>
                    <a:pt x="1315" y="49"/>
                    <a:pt x="1317" y="42"/>
                  </a:cubicBezTo>
                  <a:cubicBezTo>
                    <a:pt x="1319" y="36"/>
                    <a:pt x="1316" y="30"/>
                    <a:pt x="1308" y="34"/>
                  </a:cubicBezTo>
                  <a:cubicBezTo>
                    <a:pt x="1302" y="37"/>
                    <a:pt x="1302" y="47"/>
                    <a:pt x="1297" y="48"/>
                  </a:cubicBezTo>
                  <a:cubicBezTo>
                    <a:pt x="1293" y="48"/>
                    <a:pt x="1284" y="53"/>
                    <a:pt x="1284" y="44"/>
                  </a:cubicBezTo>
                  <a:cubicBezTo>
                    <a:pt x="1284" y="41"/>
                    <a:pt x="1290" y="38"/>
                    <a:pt x="1284" y="36"/>
                  </a:cubicBezTo>
                  <a:cubicBezTo>
                    <a:pt x="1278" y="34"/>
                    <a:pt x="1270" y="34"/>
                    <a:pt x="1263" y="35"/>
                  </a:cubicBezTo>
                  <a:cubicBezTo>
                    <a:pt x="1257" y="35"/>
                    <a:pt x="1254" y="23"/>
                    <a:pt x="1250" y="29"/>
                  </a:cubicBezTo>
                  <a:cubicBezTo>
                    <a:pt x="1246" y="34"/>
                    <a:pt x="1242" y="36"/>
                    <a:pt x="1236" y="39"/>
                  </a:cubicBezTo>
                  <a:cubicBezTo>
                    <a:pt x="1232" y="41"/>
                    <a:pt x="1229" y="49"/>
                    <a:pt x="1233" y="54"/>
                  </a:cubicBezTo>
                  <a:cubicBezTo>
                    <a:pt x="1237" y="58"/>
                    <a:pt x="1240" y="55"/>
                    <a:pt x="1244" y="54"/>
                  </a:cubicBezTo>
                  <a:cubicBezTo>
                    <a:pt x="1247" y="52"/>
                    <a:pt x="1249" y="61"/>
                    <a:pt x="1251" y="65"/>
                  </a:cubicBezTo>
                  <a:cubicBezTo>
                    <a:pt x="1252" y="68"/>
                    <a:pt x="1244" y="68"/>
                    <a:pt x="1248" y="73"/>
                  </a:cubicBezTo>
                  <a:cubicBezTo>
                    <a:pt x="1252" y="79"/>
                    <a:pt x="1246" y="86"/>
                    <a:pt x="1242" y="91"/>
                  </a:cubicBezTo>
                  <a:cubicBezTo>
                    <a:pt x="1237" y="96"/>
                    <a:pt x="1242" y="100"/>
                    <a:pt x="1244" y="104"/>
                  </a:cubicBezTo>
                  <a:cubicBezTo>
                    <a:pt x="1245" y="110"/>
                    <a:pt x="1236" y="112"/>
                    <a:pt x="1240" y="119"/>
                  </a:cubicBezTo>
                  <a:cubicBezTo>
                    <a:pt x="1243" y="122"/>
                    <a:pt x="1246" y="133"/>
                    <a:pt x="1238" y="131"/>
                  </a:cubicBezTo>
                  <a:cubicBezTo>
                    <a:pt x="1231" y="130"/>
                    <a:pt x="1225" y="136"/>
                    <a:pt x="1218" y="132"/>
                  </a:cubicBezTo>
                  <a:cubicBezTo>
                    <a:pt x="1213" y="130"/>
                    <a:pt x="1206" y="124"/>
                    <a:pt x="1202" y="128"/>
                  </a:cubicBezTo>
                  <a:cubicBezTo>
                    <a:pt x="1197" y="132"/>
                    <a:pt x="1191" y="124"/>
                    <a:pt x="1187" y="125"/>
                  </a:cubicBezTo>
                  <a:cubicBezTo>
                    <a:pt x="1182" y="125"/>
                    <a:pt x="1178" y="128"/>
                    <a:pt x="1173" y="126"/>
                  </a:cubicBezTo>
                  <a:cubicBezTo>
                    <a:pt x="1167" y="123"/>
                    <a:pt x="1169" y="129"/>
                    <a:pt x="1168" y="132"/>
                  </a:cubicBezTo>
                  <a:cubicBezTo>
                    <a:pt x="1166" y="138"/>
                    <a:pt x="1160" y="143"/>
                    <a:pt x="1160" y="150"/>
                  </a:cubicBezTo>
                  <a:cubicBezTo>
                    <a:pt x="1161" y="157"/>
                    <a:pt x="1154" y="163"/>
                    <a:pt x="1147" y="162"/>
                  </a:cubicBezTo>
                  <a:cubicBezTo>
                    <a:pt x="1141" y="160"/>
                    <a:pt x="1135" y="155"/>
                    <a:pt x="1128" y="160"/>
                  </a:cubicBezTo>
                  <a:cubicBezTo>
                    <a:pt x="1120" y="165"/>
                    <a:pt x="1127" y="147"/>
                    <a:pt x="1117" y="148"/>
                  </a:cubicBezTo>
                  <a:cubicBezTo>
                    <a:pt x="1112" y="149"/>
                    <a:pt x="1107" y="148"/>
                    <a:pt x="1103" y="144"/>
                  </a:cubicBezTo>
                  <a:cubicBezTo>
                    <a:pt x="1099" y="140"/>
                    <a:pt x="1093" y="141"/>
                    <a:pt x="1087" y="139"/>
                  </a:cubicBezTo>
                  <a:cubicBezTo>
                    <a:pt x="1079" y="135"/>
                    <a:pt x="1084" y="128"/>
                    <a:pt x="1085" y="123"/>
                  </a:cubicBezTo>
                  <a:cubicBezTo>
                    <a:pt x="1086" y="117"/>
                    <a:pt x="1090" y="111"/>
                    <a:pt x="1095" y="107"/>
                  </a:cubicBezTo>
                  <a:cubicBezTo>
                    <a:pt x="1100" y="103"/>
                    <a:pt x="1101" y="90"/>
                    <a:pt x="1096" y="87"/>
                  </a:cubicBezTo>
                  <a:cubicBezTo>
                    <a:pt x="1091" y="84"/>
                    <a:pt x="1084" y="91"/>
                    <a:pt x="1079" y="93"/>
                  </a:cubicBezTo>
                  <a:cubicBezTo>
                    <a:pt x="1074" y="95"/>
                    <a:pt x="1063" y="101"/>
                    <a:pt x="1059" y="94"/>
                  </a:cubicBezTo>
                  <a:cubicBezTo>
                    <a:pt x="1056" y="87"/>
                    <a:pt x="1066" y="85"/>
                    <a:pt x="1069" y="79"/>
                  </a:cubicBezTo>
                  <a:cubicBezTo>
                    <a:pt x="1071" y="73"/>
                    <a:pt x="1072" y="66"/>
                    <a:pt x="1073" y="59"/>
                  </a:cubicBezTo>
                  <a:cubicBezTo>
                    <a:pt x="1074" y="50"/>
                    <a:pt x="1065" y="51"/>
                    <a:pt x="1063" y="46"/>
                  </a:cubicBezTo>
                  <a:cubicBezTo>
                    <a:pt x="1060" y="38"/>
                    <a:pt x="1053" y="40"/>
                    <a:pt x="1047" y="39"/>
                  </a:cubicBezTo>
                  <a:cubicBezTo>
                    <a:pt x="1044" y="39"/>
                    <a:pt x="1047" y="29"/>
                    <a:pt x="1040" y="29"/>
                  </a:cubicBezTo>
                  <a:cubicBezTo>
                    <a:pt x="1034" y="29"/>
                    <a:pt x="1029" y="24"/>
                    <a:pt x="1035" y="19"/>
                  </a:cubicBezTo>
                  <a:cubicBezTo>
                    <a:pt x="1040" y="13"/>
                    <a:pt x="1028" y="6"/>
                    <a:pt x="1028" y="15"/>
                  </a:cubicBezTo>
                  <a:cubicBezTo>
                    <a:pt x="1028" y="19"/>
                    <a:pt x="1030" y="31"/>
                    <a:pt x="1024" y="25"/>
                  </a:cubicBezTo>
                  <a:cubicBezTo>
                    <a:pt x="1019" y="22"/>
                    <a:pt x="1012" y="15"/>
                    <a:pt x="1008" y="20"/>
                  </a:cubicBezTo>
                  <a:cubicBezTo>
                    <a:pt x="1003" y="26"/>
                    <a:pt x="995" y="31"/>
                    <a:pt x="989" y="27"/>
                  </a:cubicBezTo>
                  <a:cubicBezTo>
                    <a:pt x="983" y="24"/>
                    <a:pt x="983" y="16"/>
                    <a:pt x="978" y="12"/>
                  </a:cubicBezTo>
                  <a:cubicBezTo>
                    <a:pt x="972" y="8"/>
                    <a:pt x="967" y="21"/>
                    <a:pt x="963" y="14"/>
                  </a:cubicBezTo>
                  <a:cubicBezTo>
                    <a:pt x="959" y="8"/>
                    <a:pt x="950" y="0"/>
                    <a:pt x="946" y="9"/>
                  </a:cubicBezTo>
                  <a:cubicBezTo>
                    <a:pt x="945" y="13"/>
                    <a:pt x="940" y="14"/>
                    <a:pt x="939" y="17"/>
                  </a:cubicBezTo>
                  <a:cubicBezTo>
                    <a:pt x="938" y="21"/>
                    <a:pt x="942" y="31"/>
                    <a:pt x="936" y="35"/>
                  </a:cubicBezTo>
                  <a:cubicBezTo>
                    <a:pt x="931" y="38"/>
                    <a:pt x="929" y="45"/>
                    <a:pt x="929" y="49"/>
                  </a:cubicBezTo>
                  <a:cubicBezTo>
                    <a:pt x="929" y="55"/>
                    <a:pt x="941" y="60"/>
                    <a:pt x="946" y="57"/>
                  </a:cubicBezTo>
                  <a:cubicBezTo>
                    <a:pt x="950" y="55"/>
                    <a:pt x="961" y="48"/>
                    <a:pt x="960" y="57"/>
                  </a:cubicBezTo>
                  <a:cubicBezTo>
                    <a:pt x="960" y="62"/>
                    <a:pt x="946" y="62"/>
                    <a:pt x="951" y="66"/>
                  </a:cubicBezTo>
                  <a:cubicBezTo>
                    <a:pt x="954" y="69"/>
                    <a:pt x="953" y="69"/>
                    <a:pt x="953" y="71"/>
                  </a:cubicBezTo>
                  <a:cubicBezTo>
                    <a:pt x="953" y="75"/>
                    <a:pt x="964" y="76"/>
                    <a:pt x="970" y="79"/>
                  </a:cubicBezTo>
                  <a:cubicBezTo>
                    <a:pt x="976" y="81"/>
                    <a:pt x="979" y="83"/>
                    <a:pt x="986" y="82"/>
                  </a:cubicBezTo>
                  <a:cubicBezTo>
                    <a:pt x="992" y="81"/>
                    <a:pt x="990" y="90"/>
                    <a:pt x="986" y="93"/>
                  </a:cubicBezTo>
                  <a:cubicBezTo>
                    <a:pt x="982" y="97"/>
                    <a:pt x="989" y="110"/>
                    <a:pt x="979" y="110"/>
                  </a:cubicBezTo>
                  <a:cubicBezTo>
                    <a:pt x="975" y="110"/>
                    <a:pt x="972" y="109"/>
                    <a:pt x="968" y="113"/>
                  </a:cubicBezTo>
                  <a:cubicBezTo>
                    <a:pt x="965" y="117"/>
                    <a:pt x="957" y="115"/>
                    <a:pt x="952" y="118"/>
                  </a:cubicBezTo>
                  <a:cubicBezTo>
                    <a:pt x="946" y="120"/>
                    <a:pt x="941" y="116"/>
                    <a:pt x="937" y="113"/>
                  </a:cubicBezTo>
                  <a:cubicBezTo>
                    <a:pt x="930" y="109"/>
                    <a:pt x="926" y="120"/>
                    <a:pt x="921" y="124"/>
                  </a:cubicBezTo>
                  <a:cubicBezTo>
                    <a:pt x="918" y="127"/>
                    <a:pt x="918" y="132"/>
                    <a:pt x="913" y="134"/>
                  </a:cubicBezTo>
                  <a:cubicBezTo>
                    <a:pt x="907" y="137"/>
                    <a:pt x="903" y="141"/>
                    <a:pt x="896" y="141"/>
                  </a:cubicBezTo>
                  <a:cubicBezTo>
                    <a:pt x="890" y="141"/>
                    <a:pt x="884" y="145"/>
                    <a:pt x="879" y="148"/>
                  </a:cubicBezTo>
                  <a:cubicBezTo>
                    <a:pt x="874" y="152"/>
                    <a:pt x="868" y="157"/>
                    <a:pt x="862" y="157"/>
                  </a:cubicBezTo>
                  <a:cubicBezTo>
                    <a:pt x="854" y="157"/>
                    <a:pt x="853" y="164"/>
                    <a:pt x="847" y="166"/>
                  </a:cubicBezTo>
                  <a:cubicBezTo>
                    <a:pt x="841" y="167"/>
                    <a:pt x="835" y="169"/>
                    <a:pt x="831" y="169"/>
                  </a:cubicBezTo>
                  <a:cubicBezTo>
                    <a:pt x="828" y="169"/>
                    <a:pt x="822" y="162"/>
                    <a:pt x="817" y="161"/>
                  </a:cubicBezTo>
                  <a:cubicBezTo>
                    <a:pt x="811" y="160"/>
                    <a:pt x="802" y="163"/>
                    <a:pt x="800" y="169"/>
                  </a:cubicBezTo>
                  <a:cubicBezTo>
                    <a:pt x="798" y="176"/>
                    <a:pt x="793" y="182"/>
                    <a:pt x="786" y="178"/>
                  </a:cubicBezTo>
                  <a:cubicBezTo>
                    <a:pt x="782" y="177"/>
                    <a:pt x="773" y="177"/>
                    <a:pt x="777" y="183"/>
                  </a:cubicBezTo>
                  <a:cubicBezTo>
                    <a:pt x="780" y="188"/>
                    <a:pt x="767" y="189"/>
                    <a:pt x="773" y="195"/>
                  </a:cubicBezTo>
                  <a:cubicBezTo>
                    <a:pt x="778" y="199"/>
                    <a:pt x="780" y="208"/>
                    <a:pt x="772" y="211"/>
                  </a:cubicBezTo>
                  <a:cubicBezTo>
                    <a:pt x="768" y="212"/>
                    <a:pt x="761" y="204"/>
                    <a:pt x="762" y="211"/>
                  </a:cubicBezTo>
                  <a:cubicBezTo>
                    <a:pt x="763" y="219"/>
                    <a:pt x="755" y="220"/>
                    <a:pt x="749" y="220"/>
                  </a:cubicBezTo>
                  <a:cubicBezTo>
                    <a:pt x="742" y="220"/>
                    <a:pt x="737" y="216"/>
                    <a:pt x="731" y="215"/>
                  </a:cubicBezTo>
                  <a:cubicBezTo>
                    <a:pt x="723" y="213"/>
                    <a:pt x="716" y="219"/>
                    <a:pt x="709" y="217"/>
                  </a:cubicBezTo>
                  <a:cubicBezTo>
                    <a:pt x="705" y="216"/>
                    <a:pt x="701" y="213"/>
                    <a:pt x="700" y="219"/>
                  </a:cubicBezTo>
                  <a:cubicBezTo>
                    <a:pt x="699" y="226"/>
                    <a:pt x="687" y="226"/>
                    <a:pt x="684" y="221"/>
                  </a:cubicBezTo>
                  <a:cubicBezTo>
                    <a:pt x="680" y="216"/>
                    <a:pt x="675" y="216"/>
                    <a:pt x="669" y="215"/>
                  </a:cubicBezTo>
                  <a:cubicBezTo>
                    <a:pt x="664" y="215"/>
                    <a:pt x="664" y="223"/>
                    <a:pt x="661" y="225"/>
                  </a:cubicBezTo>
                  <a:cubicBezTo>
                    <a:pt x="657" y="229"/>
                    <a:pt x="647" y="230"/>
                    <a:pt x="641" y="226"/>
                  </a:cubicBezTo>
                  <a:cubicBezTo>
                    <a:pt x="634" y="222"/>
                    <a:pt x="629" y="230"/>
                    <a:pt x="623" y="231"/>
                  </a:cubicBezTo>
                  <a:cubicBezTo>
                    <a:pt x="617" y="231"/>
                    <a:pt x="619" y="235"/>
                    <a:pt x="621" y="238"/>
                  </a:cubicBezTo>
                  <a:cubicBezTo>
                    <a:pt x="624" y="242"/>
                    <a:pt x="631" y="252"/>
                    <a:pt x="623" y="256"/>
                  </a:cubicBezTo>
                  <a:cubicBezTo>
                    <a:pt x="619" y="258"/>
                    <a:pt x="609" y="265"/>
                    <a:pt x="614" y="269"/>
                  </a:cubicBezTo>
                  <a:cubicBezTo>
                    <a:pt x="619" y="272"/>
                    <a:pt x="616" y="277"/>
                    <a:pt x="610" y="278"/>
                  </a:cubicBezTo>
                  <a:cubicBezTo>
                    <a:pt x="605" y="279"/>
                    <a:pt x="603" y="286"/>
                    <a:pt x="598" y="290"/>
                  </a:cubicBezTo>
                  <a:cubicBezTo>
                    <a:pt x="595" y="292"/>
                    <a:pt x="593" y="303"/>
                    <a:pt x="587" y="297"/>
                  </a:cubicBezTo>
                  <a:cubicBezTo>
                    <a:pt x="583" y="293"/>
                    <a:pt x="577" y="292"/>
                    <a:pt x="572" y="289"/>
                  </a:cubicBezTo>
                  <a:cubicBezTo>
                    <a:pt x="567" y="287"/>
                    <a:pt x="566" y="280"/>
                    <a:pt x="563" y="276"/>
                  </a:cubicBezTo>
                  <a:cubicBezTo>
                    <a:pt x="561" y="272"/>
                    <a:pt x="553" y="266"/>
                    <a:pt x="552" y="269"/>
                  </a:cubicBezTo>
                  <a:cubicBezTo>
                    <a:pt x="550" y="275"/>
                    <a:pt x="557" y="281"/>
                    <a:pt x="551" y="287"/>
                  </a:cubicBezTo>
                  <a:cubicBezTo>
                    <a:pt x="547" y="291"/>
                    <a:pt x="541" y="294"/>
                    <a:pt x="537" y="296"/>
                  </a:cubicBezTo>
                  <a:cubicBezTo>
                    <a:pt x="532" y="298"/>
                    <a:pt x="531" y="301"/>
                    <a:pt x="532" y="305"/>
                  </a:cubicBezTo>
                  <a:cubicBezTo>
                    <a:pt x="533" y="309"/>
                    <a:pt x="533" y="313"/>
                    <a:pt x="527" y="314"/>
                  </a:cubicBezTo>
                  <a:cubicBezTo>
                    <a:pt x="521" y="314"/>
                    <a:pt x="515" y="316"/>
                    <a:pt x="514" y="309"/>
                  </a:cubicBezTo>
                  <a:cubicBezTo>
                    <a:pt x="513" y="303"/>
                    <a:pt x="504" y="301"/>
                    <a:pt x="502" y="303"/>
                  </a:cubicBezTo>
                  <a:cubicBezTo>
                    <a:pt x="500" y="305"/>
                    <a:pt x="495" y="310"/>
                    <a:pt x="494" y="317"/>
                  </a:cubicBezTo>
                  <a:cubicBezTo>
                    <a:pt x="494" y="321"/>
                    <a:pt x="487" y="322"/>
                    <a:pt x="487" y="328"/>
                  </a:cubicBezTo>
                  <a:cubicBezTo>
                    <a:pt x="488" y="335"/>
                    <a:pt x="485" y="342"/>
                    <a:pt x="482" y="348"/>
                  </a:cubicBezTo>
                  <a:cubicBezTo>
                    <a:pt x="480" y="352"/>
                    <a:pt x="477" y="353"/>
                    <a:pt x="476" y="358"/>
                  </a:cubicBezTo>
                  <a:cubicBezTo>
                    <a:pt x="475" y="365"/>
                    <a:pt x="464" y="358"/>
                    <a:pt x="460" y="357"/>
                  </a:cubicBezTo>
                  <a:cubicBezTo>
                    <a:pt x="456" y="357"/>
                    <a:pt x="453" y="357"/>
                    <a:pt x="450" y="353"/>
                  </a:cubicBezTo>
                  <a:cubicBezTo>
                    <a:pt x="447" y="347"/>
                    <a:pt x="440" y="358"/>
                    <a:pt x="437" y="362"/>
                  </a:cubicBezTo>
                  <a:cubicBezTo>
                    <a:pt x="434" y="364"/>
                    <a:pt x="427" y="362"/>
                    <a:pt x="422" y="363"/>
                  </a:cubicBezTo>
                  <a:cubicBezTo>
                    <a:pt x="415" y="364"/>
                    <a:pt x="412" y="352"/>
                    <a:pt x="406" y="358"/>
                  </a:cubicBezTo>
                  <a:cubicBezTo>
                    <a:pt x="401" y="363"/>
                    <a:pt x="406" y="371"/>
                    <a:pt x="403" y="375"/>
                  </a:cubicBezTo>
                  <a:cubicBezTo>
                    <a:pt x="400" y="381"/>
                    <a:pt x="401" y="387"/>
                    <a:pt x="402" y="393"/>
                  </a:cubicBezTo>
                  <a:cubicBezTo>
                    <a:pt x="402" y="401"/>
                    <a:pt x="391" y="400"/>
                    <a:pt x="388" y="406"/>
                  </a:cubicBezTo>
                  <a:cubicBezTo>
                    <a:pt x="386" y="411"/>
                    <a:pt x="384" y="417"/>
                    <a:pt x="378" y="417"/>
                  </a:cubicBezTo>
                  <a:cubicBezTo>
                    <a:pt x="371" y="417"/>
                    <a:pt x="373" y="418"/>
                    <a:pt x="367" y="417"/>
                  </a:cubicBezTo>
                  <a:cubicBezTo>
                    <a:pt x="361" y="416"/>
                    <a:pt x="356" y="413"/>
                    <a:pt x="352" y="410"/>
                  </a:cubicBezTo>
                  <a:cubicBezTo>
                    <a:pt x="346" y="406"/>
                    <a:pt x="340" y="404"/>
                    <a:pt x="334" y="400"/>
                  </a:cubicBezTo>
                  <a:cubicBezTo>
                    <a:pt x="328" y="397"/>
                    <a:pt x="323" y="389"/>
                    <a:pt x="317" y="389"/>
                  </a:cubicBezTo>
                  <a:cubicBezTo>
                    <a:pt x="311" y="390"/>
                    <a:pt x="312" y="400"/>
                    <a:pt x="310" y="404"/>
                  </a:cubicBezTo>
                  <a:cubicBezTo>
                    <a:pt x="309" y="406"/>
                    <a:pt x="307" y="393"/>
                    <a:pt x="301" y="394"/>
                  </a:cubicBezTo>
                  <a:cubicBezTo>
                    <a:pt x="295" y="395"/>
                    <a:pt x="289" y="399"/>
                    <a:pt x="283" y="401"/>
                  </a:cubicBezTo>
                  <a:cubicBezTo>
                    <a:pt x="277" y="404"/>
                    <a:pt x="276" y="411"/>
                    <a:pt x="270" y="413"/>
                  </a:cubicBezTo>
                  <a:cubicBezTo>
                    <a:pt x="265" y="415"/>
                    <a:pt x="267" y="427"/>
                    <a:pt x="263" y="424"/>
                  </a:cubicBezTo>
                  <a:cubicBezTo>
                    <a:pt x="259" y="422"/>
                    <a:pt x="254" y="411"/>
                    <a:pt x="250" y="413"/>
                  </a:cubicBezTo>
                  <a:cubicBezTo>
                    <a:pt x="244" y="415"/>
                    <a:pt x="238" y="417"/>
                    <a:pt x="232" y="412"/>
                  </a:cubicBezTo>
                  <a:cubicBezTo>
                    <a:pt x="227" y="408"/>
                    <a:pt x="224" y="421"/>
                    <a:pt x="217" y="418"/>
                  </a:cubicBezTo>
                  <a:cubicBezTo>
                    <a:pt x="211" y="415"/>
                    <a:pt x="208" y="422"/>
                    <a:pt x="201" y="422"/>
                  </a:cubicBezTo>
                  <a:cubicBezTo>
                    <a:pt x="195" y="422"/>
                    <a:pt x="186" y="419"/>
                    <a:pt x="181" y="426"/>
                  </a:cubicBezTo>
                  <a:cubicBezTo>
                    <a:pt x="178" y="432"/>
                    <a:pt x="171" y="436"/>
                    <a:pt x="170" y="443"/>
                  </a:cubicBezTo>
                  <a:cubicBezTo>
                    <a:pt x="170" y="448"/>
                    <a:pt x="175" y="460"/>
                    <a:pt x="167" y="457"/>
                  </a:cubicBezTo>
                  <a:cubicBezTo>
                    <a:pt x="161" y="455"/>
                    <a:pt x="151" y="453"/>
                    <a:pt x="150" y="461"/>
                  </a:cubicBezTo>
                  <a:cubicBezTo>
                    <a:pt x="149" y="468"/>
                    <a:pt x="144" y="472"/>
                    <a:pt x="137" y="470"/>
                  </a:cubicBezTo>
                  <a:cubicBezTo>
                    <a:pt x="129" y="468"/>
                    <a:pt x="131" y="479"/>
                    <a:pt x="132" y="484"/>
                  </a:cubicBezTo>
                  <a:cubicBezTo>
                    <a:pt x="134" y="492"/>
                    <a:pt x="122" y="492"/>
                    <a:pt x="118" y="496"/>
                  </a:cubicBezTo>
                  <a:cubicBezTo>
                    <a:pt x="113" y="500"/>
                    <a:pt x="109" y="506"/>
                    <a:pt x="109" y="512"/>
                  </a:cubicBezTo>
                  <a:cubicBezTo>
                    <a:pt x="109" y="516"/>
                    <a:pt x="116" y="528"/>
                    <a:pt x="106" y="523"/>
                  </a:cubicBezTo>
                  <a:cubicBezTo>
                    <a:pt x="99" y="520"/>
                    <a:pt x="100" y="532"/>
                    <a:pt x="101" y="536"/>
                  </a:cubicBezTo>
                  <a:cubicBezTo>
                    <a:pt x="103" y="540"/>
                    <a:pt x="93" y="544"/>
                    <a:pt x="99" y="549"/>
                  </a:cubicBezTo>
                  <a:cubicBezTo>
                    <a:pt x="106" y="553"/>
                    <a:pt x="101" y="561"/>
                    <a:pt x="95" y="564"/>
                  </a:cubicBezTo>
                  <a:cubicBezTo>
                    <a:pt x="91" y="566"/>
                    <a:pt x="82" y="569"/>
                    <a:pt x="83" y="563"/>
                  </a:cubicBezTo>
                  <a:cubicBezTo>
                    <a:pt x="83" y="557"/>
                    <a:pt x="75" y="553"/>
                    <a:pt x="77" y="550"/>
                  </a:cubicBezTo>
                  <a:cubicBezTo>
                    <a:pt x="78" y="548"/>
                    <a:pt x="86" y="548"/>
                    <a:pt x="81" y="545"/>
                  </a:cubicBezTo>
                  <a:cubicBezTo>
                    <a:pt x="75" y="540"/>
                    <a:pt x="87" y="534"/>
                    <a:pt x="79" y="529"/>
                  </a:cubicBezTo>
                  <a:cubicBezTo>
                    <a:pt x="73" y="526"/>
                    <a:pt x="65" y="523"/>
                    <a:pt x="63" y="517"/>
                  </a:cubicBezTo>
                  <a:cubicBezTo>
                    <a:pt x="61" y="510"/>
                    <a:pt x="75" y="520"/>
                    <a:pt x="73" y="511"/>
                  </a:cubicBezTo>
                  <a:cubicBezTo>
                    <a:pt x="72" y="504"/>
                    <a:pt x="64" y="501"/>
                    <a:pt x="57" y="501"/>
                  </a:cubicBezTo>
                  <a:cubicBezTo>
                    <a:pt x="50" y="502"/>
                    <a:pt x="44" y="499"/>
                    <a:pt x="46" y="491"/>
                  </a:cubicBezTo>
                  <a:cubicBezTo>
                    <a:pt x="48" y="484"/>
                    <a:pt x="46" y="477"/>
                    <a:pt x="41" y="471"/>
                  </a:cubicBezTo>
                  <a:cubicBezTo>
                    <a:pt x="37" y="466"/>
                    <a:pt x="28" y="467"/>
                    <a:pt x="23" y="469"/>
                  </a:cubicBezTo>
                  <a:cubicBezTo>
                    <a:pt x="17" y="471"/>
                    <a:pt x="11" y="466"/>
                    <a:pt x="6" y="467"/>
                  </a:cubicBezTo>
                  <a:cubicBezTo>
                    <a:pt x="0" y="468"/>
                    <a:pt x="11" y="472"/>
                    <a:pt x="14" y="474"/>
                  </a:cubicBezTo>
                  <a:cubicBezTo>
                    <a:pt x="18" y="478"/>
                    <a:pt x="9" y="484"/>
                    <a:pt x="15" y="488"/>
                  </a:cubicBezTo>
                  <a:cubicBezTo>
                    <a:pt x="18" y="491"/>
                    <a:pt x="23" y="497"/>
                    <a:pt x="16" y="500"/>
                  </a:cubicBezTo>
                  <a:cubicBezTo>
                    <a:pt x="11" y="502"/>
                    <a:pt x="4" y="503"/>
                    <a:pt x="4" y="509"/>
                  </a:cubicBezTo>
                  <a:cubicBezTo>
                    <a:pt x="0" y="517"/>
                    <a:pt x="1" y="512"/>
                    <a:pt x="8" y="519"/>
                  </a:cubicBezTo>
                  <a:cubicBezTo>
                    <a:pt x="11" y="521"/>
                    <a:pt x="17" y="528"/>
                    <a:pt x="22" y="528"/>
                  </a:cubicBezTo>
                  <a:cubicBezTo>
                    <a:pt x="29" y="529"/>
                    <a:pt x="30" y="537"/>
                    <a:pt x="33" y="541"/>
                  </a:cubicBezTo>
                  <a:cubicBezTo>
                    <a:pt x="37" y="545"/>
                    <a:pt x="40" y="551"/>
                    <a:pt x="44" y="555"/>
                  </a:cubicBezTo>
                  <a:cubicBezTo>
                    <a:pt x="47" y="559"/>
                    <a:pt x="48" y="565"/>
                    <a:pt x="49" y="569"/>
                  </a:cubicBezTo>
                  <a:cubicBezTo>
                    <a:pt x="51" y="574"/>
                    <a:pt x="43" y="576"/>
                    <a:pt x="41" y="581"/>
                  </a:cubicBezTo>
                  <a:cubicBezTo>
                    <a:pt x="39" y="587"/>
                    <a:pt x="40" y="594"/>
                    <a:pt x="40" y="600"/>
                  </a:cubicBezTo>
                  <a:cubicBezTo>
                    <a:pt x="40" y="606"/>
                    <a:pt x="44" y="612"/>
                    <a:pt x="51" y="613"/>
                  </a:cubicBezTo>
                  <a:cubicBezTo>
                    <a:pt x="55" y="614"/>
                    <a:pt x="56" y="620"/>
                    <a:pt x="61" y="621"/>
                  </a:cubicBezTo>
                  <a:cubicBezTo>
                    <a:pt x="66" y="622"/>
                    <a:pt x="74" y="629"/>
                    <a:pt x="74" y="631"/>
                  </a:cubicBezTo>
                  <a:cubicBezTo>
                    <a:pt x="73" y="633"/>
                    <a:pt x="63" y="641"/>
                    <a:pt x="69" y="644"/>
                  </a:cubicBezTo>
                  <a:cubicBezTo>
                    <a:pt x="75" y="647"/>
                    <a:pt x="84" y="642"/>
                    <a:pt x="89" y="647"/>
                  </a:cubicBezTo>
                  <a:cubicBezTo>
                    <a:pt x="93" y="652"/>
                    <a:pt x="93" y="660"/>
                    <a:pt x="101" y="662"/>
                  </a:cubicBezTo>
                  <a:cubicBezTo>
                    <a:pt x="108" y="663"/>
                    <a:pt x="109" y="671"/>
                    <a:pt x="115" y="674"/>
                  </a:cubicBezTo>
                  <a:cubicBezTo>
                    <a:pt x="121" y="677"/>
                    <a:pt x="126" y="680"/>
                    <a:pt x="132" y="682"/>
                  </a:cubicBezTo>
                  <a:cubicBezTo>
                    <a:pt x="136" y="683"/>
                    <a:pt x="143" y="685"/>
                    <a:pt x="138" y="690"/>
                  </a:cubicBezTo>
                  <a:cubicBezTo>
                    <a:pt x="134" y="695"/>
                    <a:pt x="143" y="695"/>
                    <a:pt x="146" y="692"/>
                  </a:cubicBezTo>
                  <a:cubicBezTo>
                    <a:pt x="150" y="688"/>
                    <a:pt x="154" y="695"/>
                    <a:pt x="157" y="697"/>
                  </a:cubicBezTo>
                  <a:cubicBezTo>
                    <a:pt x="162" y="700"/>
                    <a:pt x="169" y="704"/>
                    <a:pt x="163" y="710"/>
                  </a:cubicBezTo>
                  <a:cubicBezTo>
                    <a:pt x="159" y="715"/>
                    <a:pt x="149" y="721"/>
                    <a:pt x="158" y="727"/>
                  </a:cubicBezTo>
                  <a:cubicBezTo>
                    <a:pt x="164" y="730"/>
                    <a:pt x="169" y="735"/>
                    <a:pt x="176" y="735"/>
                  </a:cubicBezTo>
                  <a:cubicBezTo>
                    <a:pt x="183" y="734"/>
                    <a:pt x="189" y="740"/>
                    <a:pt x="187" y="747"/>
                  </a:cubicBezTo>
                  <a:cubicBezTo>
                    <a:pt x="185" y="752"/>
                    <a:pt x="182" y="759"/>
                    <a:pt x="177" y="763"/>
                  </a:cubicBezTo>
                  <a:cubicBezTo>
                    <a:pt x="171" y="767"/>
                    <a:pt x="175" y="778"/>
                    <a:pt x="168" y="780"/>
                  </a:cubicBezTo>
                  <a:cubicBezTo>
                    <a:pt x="160" y="781"/>
                    <a:pt x="166" y="794"/>
                    <a:pt x="160" y="792"/>
                  </a:cubicBezTo>
                  <a:cubicBezTo>
                    <a:pt x="154" y="789"/>
                    <a:pt x="154" y="799"/>
                    <a:pt x="154" y="803"/>
                  </a:cubicBezTo>
                  <a:cubicBezTo>
                    <a:pt x="154" y="808"/>
                    <a:pt x="149" y="815"/>
                    <a:pt x="149" y="822"/>
                  </a:cubicBezTo>
                  <a:cubicBezTo>
                    <a:pt x="148" y="829"/>
                    <a:pt x="139" y="831"/>
                    <a:pt x="135" y="835"/>
                  </a:cubicBezTo>
                  <a:cubicBezTo>
                    <a:pt x="130" y="839"/>
                    <a:pt x="120" y="839"/>
                    <a:pt x="120" y="845"/>
                  </a:cubicBezTo>
                  <a:cubicBezTo>
                    <a:pt x="120" y="851"/>
                    <a:pt x="116" y="858"/>
                    <a:pt x="124" y="862"/>
                  </a:cubicBezTo>
                  <a:cubicBezTo>
                    <a:pt x="130" y="864"/>
                    <a:pt x="129" y="872"/>
                    <a:pt x="133" y="876"/>
                  </a:cubicBezTo>
                  <a:cubicBezTo>
                    <a:pt x="136" y="881"/>
                    <a:pt x="140" y="884"/>
                    <a:pt x="145" y="885"/>
                  </a:cubicBezTo>
                  <a:cubicBezTo>
                    <a:pt x="152" y="886"/>
                    <a:pt x="154" y="895"/>
                    <a:pt x="161" y="894"/>
                  </a:cubicBezTo>
                  <a:cubicBezTo>
                    <a:pt x="166" y="894"/>
                    <a:pt x="168" y="894"/>
                    <a:pt x="170" y="900"/>
                  </a:cubicBezTo>
                  <a:cubicBezTo>
                    <a:pt x="173" y="906"/>
                    <a:pt x="170" y="911"/>
                    <a:pt x="169" y="917"/>
                  </a:cubicBezTo>
                  <a:cubicBezTo>
                    <a:pt x="168" y="922"/>
                    <a:pt x="168" y="929"/>
                    <a:pt x="170" y="931"/>
                  </a:cubicBezTo>
                  <a:cubicBezTo>
                    <a:pt x="172" y="935"/>
                    <a:pt x="169" y="944"/>
                    <a:pt x="175" y="939"/>
                  </a:cubicBezTo>
                  <a:cubicBezTo>
                    <a:pt x="183" y="934"/>
                    <a:pt x="187" y="943"/>
                    <a:pt x="185" y="949"/>
                  </a:cubicBezTo>
                  <a:cubicBezTo>
                    <a:pt x="184" y="956"/>
                    <a:pt x="195" y="961"/>
                    <a:pt x="190" y="967"/>
                  </a:cubicBezTo>
                  <a:cubicBezTo>
                    <a:pt x="186" y="972"/>
                    <a:pt x="191" y="977"/>
                    <a:pt x="192" y="982"/>
                  </a:cubicBezTo>
                  <a:cubicBezTo>
                    <a:pt x="193" y="989"/>
                    <a:pt x="196" y="997"/>
                    <a:pt x="204" y="1000"/>
                  </a:cubicBezTo>
                  <a:cubicBezTo>
                    <a:pt x="209" y="1002"/>
                    <a:pt x="213" y="997"/>
                    <a:pt x="216" y="997"/>
                  </a:cubicBezTo>
                  <a:cubicBezTo>
                    <a:pt x="221" y="998"/>
                    <a:pt x="222" y="1011"/>
                    <a:pt x="219" y="1015"/>
                  </a:cubicBezTo>
                  <a:cubicBezTo>
                    <a:pt x="215" y="1021"/>
                    <a:pt x="223" y="1027"/>
                    <a:pt x="219" y="1031"/>
                  </a:cubicBezTo>
                  <a:cubicBezTo>
                    <a:pt x="214" y="1034"/>
                    <a:pt x="215" y="1036"/>
                    <a:pt x="219" y="1040"/>
                  </a:cubicBezTo>
                  <a:cubicBezTo>
                    <a:pt x="223" y="1043"/>
                    <a:pt x="223" y="1052"/>
                    <a:pt x="224" y="1059"/>
                  </a:cubicBezTo>
                  <a:cubicBezTo>
                    <a:pt x="224" y="1067"/>
                    <a:pt x="234" y="1069"/>
                    <a:pt x="240" y="1070"/>
                  </a:cubicBezTo>
                  <a:cubicBezTo>
                    <a:pt x="247" y="1070"/>
                    <a:pt x="249" y="1079"/>
                    <a:pt x="255" y="1081"/>
                  </a:cubicBezTo>
                  <a:cubicBezTo>
                    <a:pt x="260" y="1084"/>
                    <a:pt x="265" y="1088"/>
                    <a:pt x="266" y="1094"/>
                  </a:cubicBezTo>
                  <a:cubicBezTo>
                    <a:pt x="267" y="1100"/>
                    <a:pt x="262" y="1107"/>
                    <a:pt x="270" y="1109"/>
                  </a:cubicBezTo>
                  <a:cubicBezTo>
                    <a:pt x="278" y="1111"/>
                    <a:pt x="269" y="1120"/>
                    <a:pt x="277" y="1123"/>
                  </a:cubicBezTo>
                  <a:cubicBezTo>
                    <a:pt x="283" y="1126"/>
                    <a:pt x="290" y="1128"/>
                    <a:pt x="297" y="1128"/>
                  </a:cubicBezTo>
                  <a:cubicBezTo>
                    <a:pt x="304" y="1127"/>
                    <a:pt x="311" y="1129"/>
                    <a:pt x="315" y="1133"/>
                  </a:cubicBezTo>
                  <a:cubicBezTo>
                    <a:pt x="321" y="1139"/>
                    <a:pt x="318" y="1130"/>
                    <a:pt x="318" y="1126"/>
                  </a:cubicBezTo>
                  <a:cubicBezTo>
                    <a:pt x="318" y="1119"/>
                    <a:pt x="330" y="1126"/>
                    <a:pt x="335" y="1127"/>
                  </a:cubicBezTo>
                  <a:cubicBezTo>
                    <a:pt x="341" y="1128"/>
                    <a:pt x="348" y="1126"/>
                    <a:pt x="353" y="1132"/>
                  </a:cubicBezTo>
                  <a:cubicBezTo>
                    <a:pt x="357" y="1136"/>
                    <a:pt x="362" y="1139"/>
                    <a:pt x="366" y="1144"/>
                  </a:cubicBezTo>
                  <a:cubicBezTo>
                    <a:pt x="369" y="1148"/>
                    <a:pt x="372" y="1154"/>
                    <a:pt x="379" y="1153"/>
                  </a:cubicBezTo>
                  <a:cubicBezTo>
                    <a:pt x="384" y="1153"/>
                    <a:pt x="383" y="1162"/>
                    <a:pt x="382" y="1165"/>
                  </a:cubicBezTo>
                  <a:cubicBezTo>
                    <a:pt x="380" y="1170"/>
                    <a:pt x="380" y="1181"/>
                    <a:pt x="386" y="1180"/>
                  </a:cubicBezTo>
                  <a:cubicBezTo>
                    <a:pt x="394" y="1179"/>
                    <a:pt x="392" y="1187"/>
                    <a:pt x="395" y="1191"/>
                  </a:cubicBezTo>
                  <a:cubicBezTo>
                    <a:pt x="399" y="1194"/>
                    <a:pt x="405" y="1191"/>
                    <a:pt x="406" y="1197"/>
                  </a:cubicBezTo>
                  <a:cubicBezTo>
                    <a:pt x="407" y="1202"/>
                    <a:pt x="406" y="1207"/>
                    <a:pt x="413" y="1208"/>
                  </a:cubicBezTo>
                  <a:cubicBezTo>
                    <a:pt x="419" y="1209"/>
                    <a:pt x="414" y="1219"/>
                    <a:pt x="415" y="1222"/>
                  </a:cubicBezTo>
                  <a:cubicBezTo>
                    <a:pt x="418" y="1226"/>
                    <a:pt x="427" y="1229"/>
                    <a:pt x="431" y="1235"/>
                  </a:cubicBezTo>
                  <a:cubicBezTo>
                    <a:pt x="434" y="1239"/>
                    <a:pt x="439" y="1240"/>
                    <a:pt x="442" y="1244"/>
                  </a:cubicBezTo>
                  <a:cubicBezTo>
                    <a:pt x="446" y="1249"/>
                    <a:pt x="439" y="1257"/>
                    <a:pt x="442" y="1263"/>
                  </a:cubicBezTo>
                  <a:cubicBezTo>
                    <a:pt x="445" y="1270"/>
                    <a:pt x="453" y="1272"/>
                    <a:pt x="458" y="1277"/>
                  </a:cubicBezTo>
                  <a:cubicBezTo>
                    <a:pt x="463" y="1282"/>
                    <a:pt x="470" y="1283"/>
                    <a:pt x="477" y="1281"/>
                  </a:cubicBezTo>
                  <a:cubicBezTo>
                    <a:pt x="483" y="1280"/>
                    <a:pt x="491" y="1277"/>
                    <a:pt x="494" y="1284"/>
                  </a:cubicBezTo>
                  <a:cubicBezTo>
                    <a:pt x="497" y="1288"/>
                    <a:pt x="503" y="1290"/>
                    <a:pt x="507" y="1293"/>
                  </a:cubicBezTo>
                  <a:cubicBezTo>
                    <a:pt x="511" y="1297"/>
                    <a:pt x="516" y="1299"/>
                    <a:pt x="517" y="1305"/>
                  </a:cubicBezTo>
                  <a:cubicBezTo>
                    <a:pt x="520" y="1311"/>
                    <a:pt x="530" y="1313"/>
                    <a:pt x="529" y="1318"/>
                  </a:cubicBezTo>
                  <a:cubicBezTo>
                    <a:pt x="529" y="1327"/>
                    <a:pt x="541" y="1322"/>
                    <a:pt x="538" y="1331"/>
                  </a:cubicBezTo>
                  <a:cubicBezTo>
                    <a:pt x="536" y="1335"/>
                    <a:pt x="543" y="1341"/>
                    <a:pt x="539" y="1348"/>
                  </a:cubicBezTo>
                  <a:cubicBezTo>
                    <a:pt x="537" y="1352"/>
                    <a:pt x="545" y="1356"/>
                    <a:pt x="540" y="1361"/>
                  </a:cubicBezTo>
                  <a:cubicBezTo>
                    <a:pt x="534" y="1367"/>
                    <a:pt x="543" y="1372"/>
                    <a:pt x="547" y="1375"/>
                  </a:cubicBezTo>
                  <a:cubicBezTo>
                    <a:pt x="551" y="1379"/>
                    <a:pt x="556" y="1383"/>
                    <a:pt x="562" y="1385"/>
                  </a:cubicBezTo>
                  <a:cubicBezTo>
                    <a:pt x="566" y="1387"/>
                    <a:pt x="569" y="1390"/>
                    <a:pt x="572" y="1393"/>
                  </a:cubicBezTo>
                  <a:cubicBezTo>
                    <a:pt x="576" y="1396"/>
                    <a:pt x="584" y="1405"/>
                    <a:pt x="583" y="1396"/>
                  </a:cubicBezTo>
                  <a:cubicBezTo>
                    <a:pt x="582" y="1389"/>
                    <a:pt x="582" y="1383"/>
                    <a:pt x="590" y="1381"/>
                  </a:cubicBezTo>
                  <a:cubicBezTo>
                    <a:pt x="595" y="1380"/>
                    <a:pt x="597" y="1380"/>
                    <a:pt x="602" y="1383"/>
                  </a:cubicBezTo>
                  <a:cubicBezTo>
                    <a:pt x="606" y="1386"/>
                    <a:pt x="613" y="1382"/>
                    <a:pt x="618" y="1382"/>
                  </a:cubicBezTo>
                  <a:cubicBezTo>
                    <a:pt x="625" y="1381"/>
                    <a:pt x="620" y="1392"/>
                    <a:pt x="625" y="1397"/>
                  </a:cubicBezTo>
                  <a:cubicBezTo>
                    <a:pt x="630" y="1402"/>
                    <a:pt x="640" y="1390"/>
                    <a:pt x="637" y="1398"/>
                  </a:cubicBezTo>
                  <a:cubicBezTo>
                    <a:pt x="635" y="1405"/>
                    <a:pt x="640" y="1408"/>
                    <a:pt x="641" y="1414"/>
                  </a:cubicBezTo>
                  <a:cubicBezTo>
                    <a:pt x="643" y="1420"/>
                    <a:pt x="644" y="1428"/>
                    <a:pt x="649" y="1431"/>
                  </a:cubicBezTo>
                  <a:cubicBezTo>
                    <a:pt x="654" y="1435"/>
                    <a:pt x="653" y="1442"/>
                    <a:pt x="659" y="1444"/>
                  </a:cubicBezTo>
                  <a:cubicBezTo>
                    <a:pt x="666" y="1446"/>
                    <a:pt x="673" y="1446"/>
                    <a:pt x="679" y="1443"/>
                  </a:cubicBezTo>
                  <a:cubicBezTo>
                    <a:pt x="681" y="1442"/>
                    <a:pt x="685" y="1438"/>
                    <a:pt x="687" y="1443"/>
                  </a:cubicBezTo>
                  <a:cubicBezTo>
                    <a:pt x="689" y="1448"/>
                    <a:pt x="691" y="1454"/>
                    <a:pt x="693" y="1460"/>
                  </a:cubicBezTo>
                  <a:cubicBezTo>
                    <a:pt x="695" y="1466"/>
                    <a:pt x="695" y="1475"/>
                    <a:pt x="702" y="1475"/>
                  </a:cubicBezTo>
                  <a:cubicBezTo>
                    <a:pt x="709" y="1476"/>
                    <a:pt x="709" y="1481"/>
                    <a:pt x="709" y="1485"/>
                  </a:cubicBezTo>
                  <a:cubicBezTo>
                    <a:pt x="710" y="1491"/>
                    <a:pt x="718" y="1494"/>
                    <a:pt x="717" y="1500"/>
                  </a:cubicBezTo>
                  <a:cubicBezTo>
                    <a:pt x="717" y="1504"/>
                    <a:pt x="712" y="1506"/>
                    <a:pt x="712" y="1509"/>
                  </a:cubicBezTo>
                  <a:cubicBezTo>
                    <a:pt x="711" y="1514"/>
                    <a:pt x="722" y="1515"/>
                    <a:pt x="728" y="1515"/>
                  </a:cubicBezTo>
                  <a:cubicBezTo>
                    <a:pt x="735" y="1516"/>
                    <a:pt x="742" y="1515"/>
                    <a:pt x="747" y="1521"/>
                  </a:cubicBezTo>
                  <a:cubicBezTo>
                    <a:pt x="751" y="1525"/>
                    <a:pt x="757" y="1527"/>
                    <a:pt x="760" y="1532"/>
                  </a:cubicBezTo>
                  <a:cubicBezTo>
                    <a:pt x="764" y="1538"/>
                    <a:pt x="767" y="1546"/>
                    <a:pt x="772" y="1548"/>
                  </a:cubicBezTo>
                  <a:cubicBezTo>
                    <a:pt x="778" y="1550"/>
                    <a:pt x="779" y="1554"/>
                    <a:pt x="786" y="1556"/>
                  </a:cubicBezTo>
                  <a:cubicBezTo>
                    <a:pt x="792" y="1556"/>
                    <a:pt x="802" y="1555"/>
                    <a:pt x="803" y="1563"/>
                  </a:cubicBezTo>
                  <a:cubicBezTo>
                    <a:pt x="803" y="1567"/>
                    <a:pt x="809" y="1568"/>
                    <a:pt x="809" y="1570"/>
                  </a:cubicBezTo>
                  <a:cubicBezTo>
                    <a:pt x="811" y="1576"/>
                    <a:pt x="816" y="1579"/>
                    <a:pt x="822" y="1580"/>
                  </a:cubicBezTo>
                  <a:cubicBezTo>
                    <a:pt x="827" y="1581"/>
                    <a:pt x="823" y="1587"/>
                    <a:pt x="823" y="1591"/>
                  </a:cubicBezTo>
                  <a:cubicBezTo>
                    <a:pt x="821" y="1599"/>
                    <a:pt x="808" y="1588"/>
                    <a:pt x="809" y="1598"/>
                  </a:cubicBezTo>
                  <a:cubicBezTo>
                    <a:pt x="809" y="1602"/>
                    <a:pt x="801" y="1601"/>
                    <a:pt x="805" y="1608"/>
                  </a:cubicBezTo>
                  <a:cubicBezTo>
                    <a:pt x="809" y="1614"/>
                    <a:pt x="823" y="1608"/>
                    <a:pt x="819" y="1615"/>
                  </a:cubicBezTo>
                  <a:cubicBezTo>
                    <a:pt x="816" y="1621"/>
                    <a:pt x="819" y="1622"/>
                    <a:pt x="821" y="1626"/>
                  </a:cubicBezTo>
                  <a:cubicBezTo>
                    <a:pt x="824" y="1632"/>
                    <a:pt x="826" y="1620"/>
                    <a:pt x="827" y="1627"/>
                  </a:cubicBezTo>
                  <a:cubicBezTo>
                    <a:pt x="828" y="1636"/>
                    <a:pt x="841" y="1625"/>
                    <a:pt x="841" y="1633"/>
                  </a:cubicBezTo>
                  <a:cubicBezTo>
                    <a:pt x="841" y="1641"/>
                    <a:pt x="851" y="1636"/>
                    <a:pt x="855" y="1634"/>
                  </a:cubicBezTo>
                  <a:cubicBezTo>
                    <a:pt x="860" y="1631"/>
                    <a:pt x="867" y="1636"/>
                    <a:pt x="873" y="1637"/>
                  </a:cubicBezTo>
                  <a:cubicBezTo>
                    <a:pt x="879" y="1638"/>
                    <a:pt x="886" y="1638"/>
                    <a:pt x="892" y="1639"/>
                  </a:cubicBezTo>
                  <a:cubicBezTo>
                    <a:pt x="898" y="1641"/>
                    <a:pt x="901" y="1648"/>
                    <a:pt x="908" y="1645"/>
                  </a:cubicBezTo>
                  <a:cubicBezTo>
                    <a:pt x="913" y="1642"/>
                    <a:pt x="916" y="1647"/>
                    <a:pt x="920" y="1649"/>
                  </a:cubicBezTo>
                  <a:cubicBezTo>
                    <a:pt x="926" y="1653"/>
                    <a:pt x="933" y="1656"/>
                    <a:pt x="939" y="1660"/>
                  </a:cubicBezTo>
                  <a:cubicBezTo>
                    <a:pt x="944" y="1665"/>
                    <a:pt x="948" y="1661"/>
                    <a:pt x="952" y="1658"/>
                  </a:cubicBezTo>
                  <a:cubicBezTo>
                    <a:pt x="955" y="1656"/>
                    <a:pt x="954" y="1646"/>
                    <a:pt x="959" y="1650"/>
                  </a:cubicBezTo>
                  <a:cubicBezTo>
                    <a:pt x="964" y="1655"/>
                    <a:pt x="971" y="1650"/>
                    <a:pt x="971" y="1645"/>
                  </a:cubicBezTo>
                  <a:cubicBezTo>
                    <a:pt x="970" y="1641"/>
                    <a:pt x="965" y="1637"/>
                    <a:pt x="972" y="1637"/>
                  </a:cubicBezTo>
                  <a:cubicBezTo>
                    <a:pt x="978" y="1636"/>
                    <a:pt x="984" y="1641"/>
                    <a:pt x="988" y="1641"/>
                  </a:cubicBezTo>
                  <a:cubicBezTo>
                    <a:pt x="991" y="1640"/>
                    <a:pt x="992" y="1634"/>
                    <a:pt x="994" y="1631"/>
                  </a:cubicBezTo>
                  <a:cubicBezTo>
                    <a:pt x="996" y="1625"/>
                    <a:pt x="999" y="1618"/>
                    <a:pt x="998" y="1611"/>
                  </a:cubicBezTo>
                  <a:cubicBezTo>
                    <a:pt x="997" y="1606"/>
                    <a:pt x="1000" y="1599"/>
                    <a:pt x="1005" y="1603"/>
                  </a:cubicBezTo>
                  <a:cubicBezTo>
                    <a:pt x="1010" y="1608"/>
                    <a:pt x="1016" y="1610"/>
                    <a:pt x="1017" y="1618"/>
                  </a:cubicBezTo>
                  <a:cubicBezTo>
                    <a:pt x="1018" y="1620"/>
                    <a:pt x="1020" y="1623"/>
                    <a:pt x="1025" y="1619"/>
                  </a:cubicBezTo>
                  <a:cubicBezTo>
                    <a:pt x="1027" y="1617"/>
                    <a:pt x="1029" y="1625"/>
                    <a:pt x="1034" y="1623"/>
                  </a:cubicBezTo>
                  <a:cubicBezTo>
                    <a:pt x="1038" y="1622"/>
                    <a:pt x="1040" y="1626"/>
                    <a:pt x="1042" y="1628"/>
                  </a:cubicBezTo>
                  <a:cubicBezTo>
                    <a:pt x="1045" y="1629"/>
                    <a:pt x="1048" y="1637"/>
                    <a:pt x="1048" y="1631"/>
                  </a:cubicBezTo>
                  <a:cubicBezTo>
                    <a:pt x="1049" y="1625"/>
                    <a:pt x="1058" y="1624"/>
                    <a:pt x="1060" y="1621"/>
                  </a:cubicBezTo>
                  <a:cubicBezTo>
                    <a:pt x="1065" y="1616"/>
                    <a:pt x="1072" y="1614"/>
                    <a:pt x="1072" y="1622"/>
                  </a:cubicBezTo>
                  <a:cubicBezTo>
                    <a:pt x="1073" y="1627"/>
                    <a:pt x="1077" y="1629"/>
                    <a:pt x="1083" y="1628"/>
                  </a:cubicBezTo>
                  <a:cubicBezTo>
                    <a:pt x="1088" y="1627"/>
                    <a:pt x="1087" y="1639"/>
                    <a:pt x="1090" y="1643"/>
                  </a:cubicBezTo>
                  <a:cubicBezTo>
                    <a:pt x="1095" y="1648"/>
                    <a:pt x="1101" y="1642"/>
                    <a:pt x="1107" y="1644"/>
                  </a:cubicBezTo>
                  <a:cubicBezTo>
                    <a:pt x="1111" y="1646"/>
                    <a:pt x="1107" y="1637"/>
                    <a:pt x="1113" y="1635"/>
                  </a:cubicBezTo>
                  <a:cubicBezTo>
                    <a:pt x="1119" y="1632"/>
                    <a:pt x="1111" y="1625"/>
                    <a:pt x="1113" y="1618"/>
                  </a:cubicBezTo>
                  <a:cubicBezTo>
                    <a:pt x="1114" y="1612"/>
                    <a:pt x="1117" y="1605"/>
                    <a:pt x="1113" y="1599"/>
                  </a:cubicBezTo>
                  <a:cubicBezTo>
                    <a:pt x="1110" y="1593"/>
                    <a:pt x="1115" y="1587"/>
                    <a:pt x="1117" y="1581"/>
                  </a:cubicBezTo>
                  <a:cubicBezTo>
                    <a:pt x="1119" y="1576"/>
                    <a:pt x="1120" y="1567"/>
                    <a:pt x="1126" y="1566"/>
                  </a:cubicBezTo>
                  <a:cubicBezTo>
                    <a:pt x="1133" y="1565"/>
                    <a:pt x="1138" y="1561"/>
                    <a:pt x="1142" y="1556"/>
                  </a:cubicBezTo>
                  <a:cubicBezTo>
                    <a:pt x="1146" y="1553"/>
                    <a:pt x="1147" y="1547"/>
                    <a:pt x="1152" y="1544"/>
                  </a:cubicBezTo>
                  <a:cubicBezTo>
                    <a:pt x="1156" y="1541"/>
                    <a:pt x="1148" y="1534"/>
                    <a:pt x="1154" y="1530"/>
                  </a:cubicBezTo>
                  <a:cubicBezTo>
                    <a:pt x="1160" y="1526"/>
                    <a:pt x="1153" y="1517"/>
                    <a:pt x="1158" y="1514"/>
                  </a:cubicBezTo>
                  <a:cubicBezTo>
                    <a:pt x="1163" y="1511"/>
                    <a:pt x="1170" y="1514"/>
                    <a:pt x="1176" y="1516"/>
                  </a:cubicBezTo>
                  <a:cubicBezTo>
                    <a:pt x="1180" y="1518"/>
                    <a:pt x="1184" y="1511"/>
                    <a:pt x="1189" y="1516"/>
                  </a:cubicBezTo>
                  <a:cubicBezTo>
                    <a:pt x="1193" y="1522"/>
                    <a:pt x="1200" y="1521"/>
                    <a:pt x="1207" y="1522"/>
                  </a:cubicBezTo>
                  <a:cubicBezTo>
                    <a:pt x="1213" y="1523"/>
                    <a:pt x="1219" y="1529"/>
                    <a:pt x="1226" y="1527"/>
                  </a:cubicBezTo>
                  <a:cubicBezTo>
                    <a:pt x="1231" y="1526"/>
                    <a:pt x="1236" y="1518"/>
                    <a:pt x="1230" y="1514"/>
                  </a:cubicBezTo>
                  <a:cubicBezTo>
                    <a:pt x="1225" y="1511"/>
                    <a:pt x="1215" y="1508"/>
                    <a:pt x="1220" y="1500"/>
                  </a:cubicBezTo>
                  <a:cubicBezTo>
                    <a:pt x="1223" y="1495"/>
                    <a:pt x="1220" y="1487"/>
                    <a:pt x="1223" y="1482"/>
                  </a:cubicBezTo>
                  <a:cubicBezTo>
                    <a:pt x="1226" y="1479"/>
                    <a:pt x="1225" y="1475"/>
                    <a:pt x="1230" y="1474"/>
                  </a:cubicBezTo>
                  <a:cubicBezTo>
                    <a:pt x="1235" y="1473"/>
                    <a:pt x="1231" y="1463"/>
                    <a:pt x="1233" y="1459"/>
                  </a:cubicBezTo>
                  <a:cubicBezTo>
                    <a:pt x="1235" y="1453"/>
                    <a:pt x="1228" y="1444"/>
                    <a:pt x="1231" y="1440"/>
                  </a:cubicBezTo>
                  <a:cubicBezTo>
                    <a:pt x="1234" y="1435"/>
                    <a:pt x="1238" y="1426"/>
                    <a:pt x="1234" y="1422"/>
                  </a:cubicBezTo>
                  <a:cubicBezTo>
                    <a:pt x="1231" y="1417"/>
                    <a:pt x="1232" y="1414"/>
                    <a:pt x="1234" y="1410"/>
                  </a:cubicBezTo>
                  <a:cubicBezTo>
                    <a:pt x="1236" y="1407"/>
                    <a:pt x="1228" y="1399"/>
                    <a:pt x="1229" y="1392"/>
                  </a:cubicBezTo>
                  <a:cubicBezTo>
                    <a:pt x="1229" y="1386"/>
                    <a:pt x="1230" y="1379"/>
                    <a:pt x="1235" y="1375"/>
                  </a:cubicBezTo>
                  <a:cubicBezTo>
                    <a:pt x="1240" y="1372"/>
                    <a:pt x="1237" y="1366"/>
                    <a:pt x="1236" y="1362"/>
                  </a:cubicBezTo>
                  <a:cubicBezTo>
                    <a:pt x="1236" y="1356"/>
                    <a:pt x="1244" y="1358"/>
                    <a:pt x="1248" y="1355"/>
                  </a:cubicBezTo>
                  <a:cubicBezTo>
                    <a:pt x="1251" y="1353"/>
                    <a:pt x="1256" y="1360"/>
                    <a:pt x="1263" y="1357"/>
                  </a:cubicBezTo>
                  <a:cubicBezTo>
                    <a:pt x="1270" y="1354"/>
                    <a:pt x="1267" y="1371"/>
                    <a:pt x="1276" y="1371"/>
                  </a:cubicBezTo>
                  <a:cubicBezTo>
                    <a:pt x="1284" y="1372"/>
                    <a:pt x="1290" y="1370"/>
                    <a:pt x="1297" y="1370"/>
                  </a:cubicBezTo>
                  <a:cubicBezTo>
                    <a:pt x="1305" y="1370"/>
                    <a:pt x="1308" y="1374"/>
                    <a:pt x="1308" y="1381"/>
                  </a:cubicBezTo>
                  <a:cubicBezTo>
                    <a:pt x="1309" y="1387"/>
                    <a:pt x="1313" y="1393"/>
                    <a:pt x="1309" y="1400"/>
                  </a:cubicBezTo>
                  <a:cubicBezTo>
                    <a:pt x="1304" y="1407"/>
                    <a:pt x="1317" y="1406"/>
                    <a:pt x="1321" y="1406"/>
                  </a:cubicBezTo>
                  <a:cubicBezTo>
                    <a:pt x="1326" y="1406"/>
                    <a:pt x="1328" y="1396"/>
                    <a:pt x="1336" y="1395"/>
                  </a:cubicBezTo>
                  <a:cubicBezTo>
                    <a:pt x="1343" y="1393"/>
                    <a:pt x="1350" y="1402"/>
                    <a:pt x="1355" y="1397"/>
                  </a:cubicBezTo>
                  <a:cubicBezTo>
                    <a:pt x="1358" y="1395"/>
                    <a:pt x="1356" y="1390"/>
                    <a:pt x="1361" y="1386"/>
                  </a:cubicBezTo>
                  <a:cubicBezTo>
                    <a:pt x="1365" y="1382"/>
                    <a:pt x="1356" y="1371"/>
                    <a:pt x="1362" y="1371"/>
                  </a:cubicBezTo>
                  <a:cubicBezTo>
                    <a:pt x="1367" y="1370"/>
                    <a:pt x="1366" y="1380"/>
                    <a:pt x="1373" y="1381"/>
                  </a:cubicBezTo>
                  <a:cubicBezTo>
                    <a:pt x="1382" y="1383"/>
                    <a:pt x="1383" y="1377"/>
                    <a:pt x="1391" y="1378"/>
                  </a:cubicBezTo>
                  <a:cubicBezTo>
                    <a:pt x="1398" y="1380"/>
                    <a:pt x="1398" y="1378"/>
                    <a:pt x="1403" y="1381"/>
                  </a:cubicBezTo>
                  <a:cubicBezTo>
                    <a:pt x="1408" y="1384"/>
                    <a:pt x="1410" y="1388"/>
                    <a:pt x="1415" y="1391"/>
                  </a:cubicBezTo>
                  <a:cubicBezTo>
                    <a:pt x="1419" y="1395"/>
                    <a:pt x="1423" y="1399"/>
                    <a:pt x="1429" y="1400"/>
                  </a:cubicBezTo>
                  <a:cubicBezTo>
                    <a:pt x="1436" y="1402"/>
                    <a:pt x="1444" y="1402"/>
                    <a:pt x="1451" y="1404"/>
                  </a:cubicBezTo>
                  <a:cubicBezTo>
                    <a:pt x="1459" y="1406"/>
                    <a:pt x="1459" y="1414"/>
                    <a:pt x="1462" y="1420"/>
                  </a:cubicBezTo>
                  <a:cubicBezTo>
                    <a:pt x="1467" y="1426"/>
                    <a:pt x="1473" y="1426"/>
                    <a:pt x="1479" y="1429"/>
                  </a:cubicBezTo>
                  <a:cubicBezTo>
                    <a:pt x="1485" y="1432"/>
                    <a:pt x="1490" y="1436"/>
                    <a:pt x="1497" y="1436"/>
                  </a:cubicBezTo>
                  <a:cubicBezTo>
                    <a:pt x="1502" y="1436"/>
                    <a:pt x="1509" y="1434"/>
                    <a:pt x="1513" y="1441"/>
                  </a:cubicBezTo>
                  <a:cubicBezTo>
                    <a:pt x="1516" y="1446"/>
                    <a:pt x="1524" y="1443"/>
                    <a:pt x="1530" y="1449"/>
                  </a:cubicBezTo>
                  <a:cubicBezTo>
                    <a:pt x="1534" y="1454"/>
                    <a:pt x="1536" y="1463"/>
                    <a:pt x="1542" y="1463"/>
                  </a:cubicBezTo>
                  <a:cubicBezTo>
                    <a:pt x="1549" y="1462"/>
                    <a:pt x="1556" y="1460"/>
                    <a:pt x="1563" y="1463"/>
                  </a:cubicBezTo>
                  <a:cubicBezTo>
                    <a:pt x="1569" y="1466"/>
                    <a:pt x="1574" y="1461"/>
                    <a:pt x="1577" y="1455"/>
                  </a:cubicBezTo>
                  <a:cubicBezTo>
                    <a:pt x="1579" y="1447"/>
                    <a:pt x="1589" y="1450"/>
                    <a:pt x="1596" y="1451"/>
                  </a:cubicBezTo>
                  <a:cubicBezTo>
                    <a:pt x="1601" y="1452"/>
                    <a:pt x="1605" y="1445"/>
                    <a:pt x="1610" y="1450"/>
                  </a:cubicBezTo>
                  <a:cubicBezTo>
                    <a:pt x="1616" y="1455"/>
                    <a:pt x="1604" y="1453"/>
                    <a:pt x="1608" y="1458"/>
                  </a:cubicBezTo>
                  <a:cubicBezTo>
                    <a:pt x="1610" y="1461"/>
                    <a:pt x="1614" y="1459"/>
                    <a:pt x="1616" y="1463"/>
                  </a:cubicBezTo>
                  <a:cubicBezTo>
                    <a:pt x="1618" y="1466"/>
                    <a:pt x="1620" y="1457"/>
                    <a:pt x="1621" y="1457"/>
                  </a:cubicBezTo>
                  <a:cubicBezTo>
                    <a:pt x="1623" y="1457"/>
                    <a:pt x="1626" y="1467"/>
                    <a:pt x="1630" y="1471"/>
                  </a:cubicBezTo>
                  <a:cubicBezTo>
                    <a:pt x="1635" y="1475"/>
                    <a:pt x="1641" y="1471"/>
                    <a:pt x="1644" y="1474"/>
                  </a:cubicBezTo>
                  <a:cubicBezTo>
                    <a:pt x="1646" y="1477"/>
                    <a:pt x="1641" y="1482"/>
                    <a:pt x="1648" y="1483"/>
                  </a:cubicBezTo>
                  <a:cubicBezTo>
                    <a:pt x="1653" y="1485"/>
                    <a:pt x="1649" y="1479"/>
                    <a:pt x="1651" y="1479"/>
                  </a:cubicBezTo>
                  <a:cubicBezTo>
                    <a:pt x="1653" y="1477"/>
                    <a:pt x="1653" y="1482"/>
                    <a:pt x="1659" y="1483"/>
                  </a:cubicBezTo>
                  <a:cubicBezTo>
                    <a:pt x="1666" y="1484"/>
                    <a:pt x="1647" y="1493"/>
                    <a:pt x="1656" y="1495"/>
                  </a:cubicBezTo>
                  <a:cubicBezTo>
                    <a:pt x="1664" y="1497"/>
                    <a:pt x="1664" y="1503"/>
                    <a:pt x="1671" y="1506"/>
                  </a:cubicBezTo>
                  <a:cubicBezTo>
                    <a:pt x="1677" y="1509"/>
                    <a:pt x="1683" y="1514"/>
                    <a:pt x="1689" y="1517"/>
                  </a:cubicBezTo>
                  <a:cubicBezTo>
                    <a:pt x="1695" y="1521"/>
                    <a:pt x="1701" y="1523"/>
                    <a:pt x="1706" y="1526"/>
                  </a:cubicBezTo>
                  <a:cubicBezTo>
                    <a:pt x="1712" y="1530"/>
                    <a:pt x="1719" y="1529"/>
                    <a:pt x="1726" y="1532"/>
                  </a:cubicBezTo>
                  <a:cubicBezTo>
                    <a:pt x="1732" y="1534"/>
                    <a:pt x="1738" y="1533"/>
                    <a:pt x="1745" y="1533"/>
                  </a:cubicBezTo>
                  <a:cubicBezTo>
                    <a:pt x="1756" y="1533"/>
                    <a:pt x="1768" y="1535"/>
                    <a:pt x="1779" y="1535"/>
                  </a:cubicBezTo>
                  <a:cubicBezTo>
                    <a:pt x="1785" y="1535"/>
                    <a:pt x="1792" y="1536"/>
                    <a:pt x="1798" y="1533"/>
                  </a:cubicBezTo>
                  <a:cubicBezTo>
                    <a:pt x="1803" y="1531"/>
                    <a:pt x="1810" y="1536"/>
                    <a:pt x="1816" y="1538"/>
                  </a:cubicBezTo>
                  <a:cubicBezTo>
                    <a:pt x="1823" y="1540"/>
                    <a:pt x="1829" y="1531"/>
                    <a:pt x="1834" y="1537"/>
                  </a:cubicBezTo>
                  <a:cubicBezTo>
                    <a:pt x="1838" y="1543"/>
                    <a:pt x="1844" y="1540"/>
                    <a:pt x="1848" y="1536"/>
                  </a:cubicBezTo>
                  <a:cubicBezTo>
                    <a:pt x="1852" y="1532"/>
                    <a:pt x="1856" y="1529"/>
                    <a:pt x="1858" y="1522"/>
                  </a:cubicBezTo>
                  <a:cubicBezTo>
                    <a:pt x="1859" y="1517"/>
                    <a:pt x="1869" y="1516"/>
                    <a:pt x="1869" y="1509"/>
                  </a:cubicBezTo>
                  <a:cubicBezTo>
                    <a:pt x="1869" y="1504"/>
                    <a:pt x="1871" y="1498"/>
                    <a:pt x="1873" y="1494"/>
                  </a:cubicBezTo>
                  <a:cubicBezTo>
                    <a:pt x="1874" y="1489"/>
                    <a:pt x="1883" y="1489"/>
                    <a:pt x="1889" y="1492"/>
                  </a:cubicBezTo>
                  <a:cubicBezTo>
                    <a:pt x="1893" y="1495"/>
                    <a:pt x="1903" y="1496"/>
                    <a:pt x="1906" y="1492"/>
                  </a:cubicBezTo>
                  <a:cubicBezTo>
                    <a:pt x="1908" y="1487"/>
                    <a:pt x="1912" y="1483"/>
                    <a:pt x="1917" y="1489"/>
                  </a:cubicBezTo>
                  <a:cubicBezTo>
                    <a:pt x="1920" y="1492"/>
                    <a:pt x="1923" y="1495"/>
                    <a:pt x="1930" y="1497"/>
                  </a:cubicBezTo>
                  <a:cubicBezTo>
                    <a:pt x="1935" y="1497"/>
                    <a:pt x="1940" y="1504"/>
                    <a:pt x="1947" y="1503"/>
                  </a:cubicBezTo>
                  <a:cubicBezTo>
                    <a:pt x="1954" y="1502"/>
                    <a:pt x="1963" y="1499"/>
                    <a:pt x="1968" y="1505"/>
                  </a:cubicBezTo>
                  <a:cubicBezTo>
                    <a:pt x="1972" y="1510"/>
                    <a:pt x="1977" y="1516"/>
                    <a:pt x="1974" y="1523"/>
                  </a:cubicBezTo>
                  <a:cubicBezTo>
                    <a:pt x="1972" y="1527"/>
                    <a:pt x="1973" y="1541"/>
                    <a:pt x="1979" y="1535"/>
                  </a:cubicBezTo>
                  <a:cubicBezTo>
                    <a:pt x="1984" y="1532"/>
                    <a:pt x="1992" y="1531"/>
                    <a:pt x="1998" y="1531"/>
                  </a:cubicBezTo>
                  <a:cubicBezTo>
                    <a:pt x="2003" y="1531"/>
                    <a:pt x="2004" y="1538"/>
                    <a:pt x="2007" y="1540"/>
                  </a:cubicBezTo>
                  <a:cubicBezTo>
                    <a:pt x="2010" y="1543"/>
                    <a:pt x="2014" y="1549"/>
                    <a:pt x="2021" y="1546"/>
                  </a:cubicBezTo>
                  <a:cubicBezTo>
                    <a:pt x="2027" y="1544"/>
                    <a:pt x="2035" y="1552"/>
                    <a:pt x="2038" y="1548"/>
                  </a:cubicBezTo>
                  <a:cubicBezTo>
                    <a:pt x="2041" y="1543"/>
                    <a:pt x="2045" y="1546"/>
                    <a:pt x="2049" y="1547"/>
                  </a:cubicBezTo>
                  <a:cubicBezTo>
                    <a:pt x="2054" y="1548"/>
                    <a:pt x="2058" y="1542"/>
                    <a:pt x="2062" y="1541"/>
                  </a:cubicBezTo>
                  <a:cubicBezTo>
                    <a:pt x="2066" y="1539"/>
                    <a:pt x="2072" y="1543"/>
                    <a:pt x="2076" y="1547"/>
                  </a:cubicBezTo>
                  <a:cubicBezTo>
                    <a:pt x="2080" y="1552"/>
                    <a:pt x="2081" y="1560"/>
                    <a:pt x="2078" y="1566"/>
                  </a:cubicBezTo>
                  <a:cubicBezTo>
                    <a:pt x="2075" y="1572"/>
                    <a:pt x="2084" y="1570"/>
                    <a:pt x="2080" y="1577"/>
                  </a:cubicBezTo>
                  <a:cubicBezTo>
                    <a:pt x="2077" y="1582"/>
                    <a:pt x="2083" y="1589"/>
                    <a:pt x="2083" y="1594"/>
                  </a:cubicBezTo>
                  <a:cubicBezTo>
                    <a:pt x="2083" y="1599"/>
                    <a:pt x="2080" y="1606"/>
                    <a:pt x="2088" y="1607"/>
                  </a:cubicBezTo>
                  <a:cubicBezTo>
                    <a:pt x="2095" y="1608"/>
                    <a:pt x="2097" y="1604"/>
                    <a:pt x="2100" y="1600"/>
                  </a:cubicBezTo>
                  <a:cubicBezTo>
                    <a:pt x="2102" y="1597"/>
                    <a:pt x="2102" y="1591"/>
                    <a:pt x="2103" y="1587"/>
                  </a:cubicBezTo>
                  <a:cubicBezTo>
                    <a:pt x="2106" y="1581"/>
                    <a:pt x="2101" y="1572"/>
                    <a:pt x="2107" y="1567"/>
                  </a:cubicBezTo>
                  <a:cubicBezTo>
                    <a:pt x="2112" y="1563"/>
                    <a:pt x="2115" y="1557"/>
                    <a:pt x="2116" y="1549"/>
                  </a:cubicBezTo>
                  <a:cubicBezTo>
                    <a:pt x="2116" y="1543"/>
                    <a:pt x="2122" y="1537"/>
                    <a:pt x="2123" y="1531"/>
                  </a:cubicBezTo>
                  <a:cubicBezTo>
                    <a:pt x="2124" y="1525"/>
                    <a:pt x="2131" y="1521"/>
                    <a:pt x="2133" y="1515"/>
                  </a:cubicBezTo>
                  <a:cubicBezTo>
                    <a:pt x="2135" y="1510"/>
                    <a:pt x="2138" y="1507"/>
                    <a:pt x="2141" y="1503"/>
                  </a:cubicBezTo>
                  <a:cubicBezTo>
                    <a:pt x="2145" y="1500"/>
                    <a:pt x="2148" y="1497"/>
                    <a:pt x="2152" y="1495"/>
                  </a:cubicBezTo>
                  <a:cubicBezTo>
                    <a:pt x="2155" y="1493"/>
                    <a:pt x="2154" y="1487"/>
                    <a:pt x="2157" y="1484"/>
                  </a:cubicBezTo>
                  <a:cubicBezTo>
                    <a:pt x="2161" y="1481"/>
                    <a:pt x="2162" y="1474"/>
                    <a:pt x="2161" y="1467"/>
                  </a:cubicBezTo>
                  <a:cubicBezTo>
                    <a:pt x="2161" y="1462"/>
                    <a:pt x="2167" y="1458"/>
                    <a:pt x="2170" y="1457"/>
                  </a:cubicBezTo>
                  <a:cubicBezTo>
                    <a:pt x="2174" y="1455"/>
                    <a:pt x="2180" y="1455"/>
                    <a:pt x="2182" y="1449"/>
                  </a:cubicBezTo>
                  <a:cubicBezTo>
                    <a:pt x="2184" y="1445"/>
                    <a:pt x="2188" y="1444"/>
                    <a:pt x="2191" y="1439"/>
                  </a:cubicBezTo>
                  <a:cubicBezTo>
                    <a:pt x="2193" y="1434"/>
                    <a:pt x="2200" y="1430"/>
                    <a:pt x="2206" y="1435"/>
                  </a:cubicBezTo>
                  <a:cubicBezTo>
                    <a:pt x="2211" y="1439"/>
                    <a:pt x="2220" y="1434"/>
                    <a:pt x="2224" y="1440"/>
                  </a:cubicBezTo>
                  <a:cubicBezTo>
                    <a:pt x="2227" y="1444"/>
                    <a:pt x="2232" y="1443"/>
                    <a:pt x="2236" y="1446"/>
                  </a:cubicBezTo>
                  <a:cubicBezTo>
                    <a:pt x="2240" y="1449"/>
                    <a:pt x="2244" y="1458"/>
                    <a:pt x="2251" y="1452"/>
                  </a:cubicBezTo>
                  <a:cubicBezTo>
                    <a:pt x="2255" y="1449"/>
                    <a:pt x="2253" y="1457"/>
                    <a:pt x="2257" y="1459"/>
                  </a:cubicBezTo>
                  <a:cubicBezTo>
                    <a:pt x="2262" y="1462"/>
                    <a:pt x="2267" y="1466"/>
                    <a:pt x="2270" y="1470"/>
                  </a:cubicBezTo>
                  <a:cubicBezTo>
                    <a:pt x="2272" y="1473"/>
                    <a:pt x="2278" y="1468"/>
                    <a:pt x="2283" y="1471"/>
                  </a:cubicBezTo>
                  <a:cubicBezTo>
                    <a:pt x="2287" y="1473"/>
                    <a:pt x="2289" y="1465"/>
                    <a:pt x="2295" y="1464"/>
                  </a:cubicBezTo>
                  <a:cubicBezTo>
                    <a:pt x="2302" y="1463"/>
                    <a:pt x="2302" y="1452"/>
                    <a:pt x="2308" y="1449"/>
                  </a:cubicBezTo>
                  <a:cubicBezTo>
                    <a:pt x="2314" y="1447"/>
                    <a:pt x="2321" y="1452"/>
                    <a:pt x="2325" y="1456"/>
                  </a:cubicBezTo>
                  <a:cubicBezTo>
                    <a:pt x="2330" y="1460"/>
                    <a:pt x="2334" y="1464"/>
                    <a:pt x="2338" y="1467"/>
                  </a:cubicBezTo>
                  <a:cubicBezTo>
                    <a:pt x="2343" y="1470"/>
                    <a:pt x="2351" y="1469"/>
                    <a:pt x="2354" y="1466"/>
                  </a:cubicBezTo>
                  <a:cubicBezTo>
                    <a:pt x="2358" y="1461"/>
                    <a:pt x="2364" y="1462"/>
                    <a:pt x="2369" y="1461"/>
                  </a:cubicBezTo>
                  <a:cubicBezTo>
                    <a:pt x="2375" y="1459"/>
                    <a:pt x="2370" y="1450"/>
                    <a:pt x="2378" y="1450"/>
                  </a:cubicBezTo>
                  <a:cubicBezTo>
                    <a:pt x="2383" y="1450"/>
                    <a:pt x="2385" y="1443"/>
                    <a:pt x="2390" y="1441"/>
                  </a:cubicBezTo>
                  <a:cubicBezTo>
                    <a:pt x="2394" y="1439"/>
                    <a:pt x="2401" y="1441"/>
                    <a:pt x="2406" y="1437"/>
                  </a:cubicBezTo>
                  <a:cubicBezTo>
                    <a:pt x="2411" y="1433"/>
                    <a:pt x="2421" y="1437"/>
                    <a:pt x="2424" y="1429"/>
                  </a:cubicBezTo>
                  <a:cubicBezTo>
                    <a:pt x="2426" y="1422"/>
                    <a:pt x="2433" y="1418"/>
                    <a:pt x="2436" y="1411"/>
                  </a:cubicBezTo>
                  <a:cubicBezTo>
                    <a:pt x="2439" y="1405"/>
                    <a:pt x="2447" y="1403"/>
                    <a:pt x="2450" y="1398"/>
                  </a:cubicBezTo>
                  <a:cubicBezTo>
                    <a:pt x="2453" y="1391"/>
                    <a:pt x="2457" y="1388"/>
                    <a:pt x="2465" y="1389"/>
                  </a:cubicBezTo>
                  <a:cubicBezTo>
                    <a:pt x="2472" y="1390"/>
                    <a:pt x="2478" y="1387"/>
                    <a:pt x="2484" y="1390"/>
                  </a:cubicBezTo>
                  <a:cubicBezTo>
                    <a:pt x="2491" y="1394"/>
                    <a:pt x="2494" y="1389"/>
                    <a:pt x="2497" y="1386"/>
                  </a:cubicBezTo>
                  <a:cubicBezTo>
                    <a:pt x="2501" y="1383"/>
                    <a:pt x="2497" y="1373"/>
                    <a:pt x="2501" y="1368"/>
                  </a:cubicBezTo>
                  <a:cubicBezTo>
                    <a:pt x="2505" y="1362"/>
                    <a:pt x="2499" y="1354"/>
                    <a:pt x="2504" y="1348"/>
                  </a:cubicBezTo>
                  <a:cubicBezTo>
                    <a:pt x="2509" y="1342"/>
                    <a:pt x="2503" y="1333"/>
                    <a:pt x="2508" y="1328"/>
                  </a:cubicBezTo>
                  <a:cubicBezTo>
                    <a:pt x="2511" y="1324"/>
                    <a:pt x="2517" y="1321"/>
                    <a:pt x="2523" y="1321"/>
                  </a:cubicBezTo>
                  <a:cubicBezTo>
                    <a:pt x="2530" y="1321"/>
                    <a:pt x="2538" y="1319"/>
                    <a:pt x="2544" y="1321"/>
                  </a:cubicBezTo>
                  <a:cubicBezTo>
                    <a:pt x="2551" y="1322"/>
                    <a:pt x="2557" y="1320"/>
                    <a:pt x="2562" y="1317"/>
                  </a:cubicBezTo>
                  <a:cubicBezTo>
                    <a:pt x="2567" y="1313"/>
                    <a:pt x="2573" y="1310"/>
                    <a:pt x="2577" y="1305"/>
                  </a:cubicBezTo>
                  <a:cubicBezTo>
                    <a:pt x="2579" y="1302"/>
                    <a:pt x="2581" y="1300"/>
                    <a:pt x="2584" y="1298"/>
                  </a:cubicBezTo>
                  <a:cubicBezTo>
                    <a:pt x="2587" y="1295"/>
                    <a:pt x="2585" y="1286"/>
                    <a:pt x="2590" y="1281"/>
                  </a:cubicBezTo>
                  <a:cubicBezTo>
                    <a:pt x="2595" y="1275"/>
                    <a:pt x="2590" y="1267"/>
                    <a:pt x="2589" y="1261"/>
                  </a:cubicBezTo>
                  <a:cubicBezTo>
                    <a:pt x="2587" y="1256"/>
                    <a:pt x="2591" y="1252"/>
                    <a:pt x="2588" y="1247"/>
                  </a:cubicBezTo>
                  <a:cubicBezTo>
                    <a:pt x="2585" y="1242"/>
                    <a:pt x="2589" y="1236"/>
                    <a:pt x="2595" y="1232"/>
                  </a:cubicBezTo>
                  <a:cubicBezTo>
                    <a:pt x="2602" y="1229"/>
                    <a:pt x="2596" y="1219"/>
                    <a:pt x="2596" y="1213"/>
                  </a:cubicBezTo>
                  <a:cubicBezTo>
                    <a:pt x="2596" y="1208"/>
                    <a:pt x="2601" y="1206"/>
                    <a:pt x="2602" y="1201"/>
                  </a:cubicBezTo>
                  <a:cubicBezTo>
                    <a:pt x="2603" y="1194"/>
                    <a:pt x="2607" y="1188"/>
                    <a:pt x="2601" y="1182"/>
                  </a:cubicBezTo>
                  <a:cubicBezTo>
                    <a:pt x="2596" y="1177"/>
                    <a:pt x="2602" y="1170"/>
                    <a:pt x="2607" y="1166"/>
                  </a:cubicBezTo>
                  <a:cubicBezTo>
                    <a:pt x="2612" y="1162"/>
                    <a:pt x="2619" y="1156"/>
                    <a:pt x="2617" y="1146"/>
                  </a:cubicBezTo>
                  <a:cubicBezTo>
                    <a:pt x="2615" y="1138"/>
                    <a:pt x="2627" y="1142"/>
                    <a:pt x="2633" y="1138"/>
                  </a:cubicBezTo>
                  <a:cubicBezTo>
                    <a:pt x="2637" y="1134"/>
                    <a:pt x="2645" y="1141"/>
                    <a:pt x="2650" y="1137"/>
                  </a:cubicBezTo>
                  <a:cubicBezTo>
                    <a:pt x="2655" y="1133"/>
                    <a:pt x="2661" y="1132"/>
                    <a:pt x="2666" y="1128"/>
                  </a:cubicBezTo>
                  <a:cubicBezTo>
                    <a:pt x="2669" y="1124"/>
                    <a:pt x="2673" y="1125"/>
                    <a:pt x="2676" y="1122"/>
                  </a:cubicBezTo>
                  <a:cubicBezTo>
                    <a:pt x="2681" y="1117"/>
                    <a:pt x="2689" y="1118"/>
                    <a:pt x="2695" y="1115"/>
                  </a:cubicBezTo>
                  <a:cubicBezTo>
                    <a:pt x="2702" y="1112"/>
                    <a:pt x="2702" y="1103"/>
                    <a:pt x="2708" y="1099"/>
                  </a:cubicBezTo>
                  <a:cubicBezTo>
                    <a:pt x="2711" y="1098"/>
                    <a:pt x="2708" y="1093"/>
                    <a:pt x="2712" y="1091"/>
                  </a:cubicBezTo>
                  <a:cubicBezTo>
                    <a:pt x="2719" y="1089"/>
                    <a:pt x="2709" y="1078"/>
                    <a:pt x="2710" y="1071"/>
                  </a:cubicBezTo>
                  <a:cubicBezTo>
                    <a:pt x="2711" y="1063"/>
                    <a:pt x="2723" y="1073"/>
                    <a:pt x="2727" y="1069"/>
                  </a:cubicBezTo>
                  <a:cubicBezTo>
                    <a:pt x="2730" y="1065"/>
                    <a:pt x="2730" y="1062"/>
                    <a:pt x="2736" y="1060"/>
                  </a:cubicBezTo>
                  <a:cubicBezTo>
                    <a:pt x="2742" y="1058"/>
                    <a:pt x="2739" y="1049"/>
                    <a:pt x="2744" y="1046"/>
                  </a:cubicBezTo>
                  <a:cubicBezTo>
                    <a:pt x="2750" y="1043"/>
                    <a:pt x="2750" y="1033"/>
                    <a:pt x="2755" y="1028"/>
                  </a:cubicBezTo>
                  <a:cubicBezTo>
                    <a:pt x="2759" y="1024"/>
                    <a:pt x="2768" y="1022"/>
                    <a:pt x="2766" y="1016"/>
                  </a:cubicBezTo>
                  <a:cubicBezTo>
                    <a:pt x="2765" y="1013"/>
                    <a:pt x="2760" y="1010"/>
                    <a:pt x="2760" y="1006"/>
                  </a:cubicBezTo>
                  <a:cubicBezTo>
                    <a:pt x="2760" y="1004"/>
                    <a:pt x="2761" y="1002"/>
                    <a:pt x="2763" y="1001"/>
                  </a:cubicBezTo>
                  <a:cubicBezTo>
                    <a:pt x="2768" y="996"/>
                    <a:pt x="2775" y="991"/>
                    <a:pt x="2782" y="990"/>
                  </a:cubicBezTo>
                  <a:cubicBezTo>
                    <a:pt x="2786" y="990"/>
                    <a:pt x="2789" y="988"/>
                    <a:pt x="2790" y="994"/>
                  </a:cubicBezTo>
                  <a:cubicBezTo>
                    <a:pt x="2791" y="1002"/>
                    <a:pt x="2802" y="996"/>
                    <a:pt x="2807" y="994"/>
                  </a:cubicBezTo>
                  <a:cubicBezTo>
                    <a:pt x="2813" y="993"/>
                    <a:pt x="2820" y="986"/>
                    <a:pt x="2823" y="989"/>
                  </a:cubicBezTo>
                  <a:cubicBezTo>
                    <a:pt x="2828" y="995"/>
                    <a:pt x="2837" y="990"/>
                    <a:pt x="2841" y="995"/>
                  </a:cubicBezTo>
                  <a:cubicBezTo>
                    <a:pt x="2844" y="999"/>
                    <a:pt x="2851" y="1001"/>
                    <a:pt x="2856" y="997"/>
                  </a:cubicBezTo>
                  <a:cubicBezTo>
                    <a:pt x="2862" y="993"/>
                    <a:pt x="2866" y="987"/>
                    <a:pt x="2872" y="984"/>
                  </a:cubicBezTo>
                  <a:cubicBezTo>
                    <a:pt x="2879" y="980"/>
                    <a:pt x="2887" y="983"/>
                    <a:pt x="2893" y="980"/>
                  </a:cubicBezTo>
                  <a:cubicBezTo>
                    <a:pt x="2897" y="978"/>
                    <a:pt x="2889" y="978"/>
                    <a:pt x="2889" y="974"/>
                  </a:cubicBezTo>
                  <a:cubicBezTo>
                    <a:pt x="2890" y="967"/>
                    <a:pt x="2899" y="964"/>
                    <a:pt x="2897" y="957"/>
                  </a:cubicBezTo>
                  <a:cubicBezTo>
                    <a:pt x="2895" y="950"/>
                    <a:pt x="2891" y="947"/>
                    <a:pt x="2888" y="942"/>
                  </a:cubicBezTo>
                  <a:cubicBezTo>
                    <a:pt x="2885" y="937"/>
                    <a:pt x="2889" y="929"/>
                    <a:pt x="2885" y="926"/>
                  </a:cubicBezTo>
                  <a:cubicBezTo>
                    <a:pt x="2880" y="923"/>
                    <a:pt x="2881" y="915"/>
                    <a:pt x="2879" y="909"/>
                  </a:cubicBezTo>
                  <a:cubicBezTo>
                    <a:pt x="2876" y="902"/>
                    <a:pt x="2873" y="896"/>
                    <a:pt x="2872" y="889"/>
                  </a:cubicBezTo>
                  <a:cubicBezTo>
                    <a:pt x="2871" y="883"/>
                    <a:pt x="2876" y="875"/>
                    <a:pt x="2868" y="873"/>
                  </a:cubicBezTo>
                  <a:cubicBezTo>
                    <a:pt x="2862" y="871"/>
                    <a:pt x="2854" y="866"/>
                    <a:pt x="2850" y="872"/>
                  </a:cubicBezTo>
                  <a:cubicBezTo>
                    <a:pt x="2845" y="879"/>
                    <a:pt x="2838" y="873"/>
                    <a:pt x="2833" y="870"/>
                  </a:cubicBezTo>
                  <a:cubicBezTo>
                    <a:pt x="2829" y="867"/>
                    <a:pt x="2830" y="854"/>
                    <a:pt x="2821" y="857"/>
                  </a:cubicBezTo>
                  <a:cubicBezTo>
                    <a:pt x="2814" y="860"/>
                    <a:pt x="2806" y="856"/>
                    <a:pt x="2799" y="854"/>
                  </a:cubicBezTo>
                  <a:cubicBezTo>
                    <a:pt x="2794" y="853"/>
                    <a:pt x="2792" y="846"/>
                    <a:pt x="2794" y="840"/>
                  </a:cubicBezTo>
                  <a:cubicBezTo>
                    <a:pt x="2796" y="834"/>
                    <a:pt x="2791" y="831"/>
                    <a:pt x="2787" y="827"/>
                  </a:cubicBezTo>
                  <a:cubicBezTo>
                    <a:pt x="2783" y="823"/>
                    <a:pt x="2785" y="815"/>
                    <a:pt x="2781" y="810"/>
                  </a:cubicBezTo>
                  <a:cubicBezTo>
                    <a:pt x="2778" y="804"/>
                    <a:pt x="2780" y="798"/>
                    <a:pt x="2774" y="794"/>
                  </a:cubicBezTo>
                  <a:cubicBezTo>
                    <a:pt x="2770" y="790"/>
                    <a:pt x="2763" y="781"/>
                    <a:pt x="2766" y="775"/>
                  </a:cubicBezTo>
                  <a:cubicBezTo>
                    <a:pt x="2768" y="771"/>
                    <a:pt x="2776" y="769"/>
                    <a:pt x="2773" y="763"/>
                  </a:cubicBezTo>
                  <a:cubicBezTo>
                    <a:pt x="2772" y="761"/>
                    <a:pt x="2784" y="756"/>
                    <a:pt x="2777" y="755"/>
                  </a:cubicBezTo>
                  <a:cubicBezTo>
                    <a:pt x="2771" y="754"/>
                    <a:pt x="2764" y="752"/>
                    <a:pt x="2765" y="745"/>
                  </a:cubicBezTo>
                  <a:cubicBezTo>
                    <a:pt x="2765" y="739"/>
                    <a:pt x="2768" y="733"/>
                    <a:pt x="2767" y="727"/>
                  </a:cubicBezTo>
                  <a:cubicBezTo>
                    <a:pt x="2766" y="723"/>
                    <a:pt x="2765" y="716"/>
                    <a:pt x="2759" y="720"/>
                  </a:cubicBezTo>
                  <a:cubicBezTo>
                    <a:pt x="2756" y="722"/>
                    <a:pt x="2752" y="712"/>
                    <a:pt x="2749" y="718"/>
                  </a:cubicBezTo>
                  <a:cubicBezTo>
                    <a:pt x="2747" y="723"/>
                    <a:pt x="2756" y="729"/>
                    <a:pt x="2748" y="732"/>
                  </a:cubicBezTo>
                  <a:cubicBezTo>
                    <a:pt x="2741" y="735"/>
                    <a:pt x="2735" y="731"/>
                    <a:pt x="2729" y="732"/>
                  </a:cubicBezTo>
                  <a:cubicBezTo>
                    <a:pt x="2726" y="733"/>
                    <a:pt x="2726" y="728"/>
                    <a:pt x="2723" y="726"/>
                  </a:cubicBezTo>
                  <a:cubicBezTo>
                    <a:pt x="2718" y="723"/>
                    <a:pt x="2715" y="721"/>
                    <a:pt x="2709" y="720"/>
                  </a:cubicBezTo>
                  <a:cubicBezTo>
                    <a:pt x="2703" y="719"/>
                    <a:pt x="2704" y="706"/>
                    <a:pt x="2695" y="710"/>
                  </a:cubicBezTo>
                  <a:cubicBezTo>
                    <a:pt x="2689" y="713"/>
                    <a:pt x="2681" y="716"/>
                    <a:pt x="2676" y="711"/>
                  </a:cubicBezTo>
                  <a:cubicBezTo>
                    <a:pt x="2672" y="707"/>
                    <a:pt x="2659" y="704"/>
                    <a:pt x="2664" y="711"/>
                  </a:cubicBezTo>
                  <a:cubicBezTo>
                    <a:pt x="2665" y="713"/>
                    <a:pt x="2672" y="713"/>
                    <a:pt x="2668" y="715"/>
                  </a:cubicBezTo>
                  <a:cubicBezTo>
                    <a:pt x="2664" y="718"/>
                    <a:pt x="2674" y="721"/>
                    <a:pt x="2666" y="721"/>
                  </a:cubicBezTo>
                  <a:cubicBezTo>
                    <a:pt x="2658" y="722"/>
                    <a:pt x="2649" y="725"/>
                    <a:pt x="2643" y="719"/>
                  </a:cubicBezTo>
                  <a:cubicBezTo>
                    <a:pt x="2637" y="713"/>
                    <a:pt x="2644" y="704"/>
                    <a:pt x="2640" y="698"/>
                  </a:cubicBezTo>
                  <a:cubicBezTo>
                    <a:pt x="2637" y="691"/>
                    <a:pt x="2626" y="693"/>
                    <a:pt x="2620" y="693"/>
                  </a:cubicBezTo>
                  <a:cubicBezTo>
                    <a:pt x="2612" y="693"/>
                    <a:pt x="2609" y="692"/>
                    <a:pt x="2612" y="685"/>
                  </a:cubicBezTo>
                  <a:cubicBezTo>
                    <a:pt x="2615" y="675"/>
                    <a:pt x="2602" y="676"/>
                    <a:pt x="2596" y="674"/>
                  </a:cubicBezTo>
                  <a:cubicBezTo>
                    <a:pt x="2591" y="672"/>
                    <a:pt x="2592" y="680"/>
                    <a:pt x="2591" y="683"/>
                  </a:cubicBezTo>
                  <a:cubicBezTo>
                    <a:pt x="2590" y="690"/>
                    <a:pt x="2583" y="680"/>
                    <a:pt x="2578" y="679"/>
                  </a:cubicBezTo>
                  <a:cubicBezTo>
                    <a:pt x="2572" y="679"/>
                    <a:pt x="2566" y="678"/>
                    <a:pt x="2563" y="672"/>
                  </a:cubicBezTo>
                  <a:cubicBezTo>
                    <a:pt x="2560" y="667"/>
                    <a:pt x="2565" y="660"/>
                    <a:pt x="2557" y="656"/>
                  </a:cubicBezTo>
                  <a:cubicBezTo>
                    <a:pt x="2553" y="654"/>
                    <a:pt x="2557" y="648"/>
                    <a:pt x="2551" y="647"/>
                  </a:cubicBezTo>
                  <a:cubicBezTo>
                    <a:pt x="2545" y="647"/>
                    <a:pt x="2546" y="639"/>
                    <a:pt x="2539" y="636"/>
                  </a:cubicBezTo>
                  <a:cubicBezTo>
                    <a:pt x="2532" y="633"/>
                    <a:pt x="2523" y="635"/>
                    <a:pt x="2521" y="643"/>
                  </a:cubicBezTo>
                  <a:cubicBezTo>
                    <a:pt x="2520" y="648"/>
                    <a:pt x="2520" y="664"/>
                    <a:pt x="2527" y="657"/>
                  </a:cubicBezTo>
                  <a:cubicBezTo>
                    <a:pt x="2532" y="653"/>
                    <a:pt x="2537" y="653"/>
                    <a:pt x="2537" y="660"/>
                  </a:cubicBezTo>
                  <a:cubicBezTo>
                    <a:pt x="2537" y="665"/>
                    <a:pt x="2541" y="671"/>
                    <a:pt x="2533" y="672"/>
                  </a:cubicBezTo>
                  <a:cubicBezTo>
                    <a:pt x="2527" y="672"/>
                    <a:pt x="2521" y="667"/>
                    <a:pt x="2518" y="668"/>
                  </a:cubicBezTo>
                  <a:cubicBezTo>
                    <a:pt x="2514" y="670"/>
                    <a:pt x="2511" y="674"/>
                    <a:pt x="2505" y="675"/>
                  </a:cubicBezTo>
                  <a:cubicBezTo>
                    <a:pt x="2500" y="675"/>
                    <a:pt x="2495" y="682"/>
                    <a:pt x="2492" y="688"/>
                  </a:cubicBezTo>
                  <a:cubicBezTo>
                    <a:pt x="2488" y="695"/>
                    <a:pt x="2480" y="693"/>
                    <a:pt x="2474" y="694"/>
                  </a:cubicBezTo>
                  <a:cubicBezTo>
                    <a:pt x="2468" y="695"/>
                    <a:pt x="2462" y="701"/>
                    <a:pt x="2459" y="693"/>
                  </a:cubicBezTo>
                  <a:cubicBezTo>
                    <a:pt x="2457" y="687"/>
                    <a:pt x="2444" y="687"/>
                    <a:pt x="2446" y="681"/>
                  </a:cubicBezTo>
                  <a:cubicBezTo>
                    <a:pt x="2451" y="672"/>
                    <a:pt x="2439" y="673"/>
                    <a:pt x="2435" y="671"/>
                  </a:cubicBezTo>
                  <a:cubicBezTo>
                    <a:pt x="2430" y="669"/>
                    <a:pt x="2424" y="667"/>
                    <a:pt x="2424" y="660"/>
                  </a:cubicBezTo>
                  <a:cubicBezTo>
                    <a:pt x="2424" y="656"/>
                    <a:pt x="2424" y="649"/>
                    <a:pt x="2418" y="646"/>
                  </a:cubicBezTo>
                  <a:cubicBezTo>
                    <a:pt x="2415" y="645"/>
                    <a:pt x="2416" y="641"/>
                    <a:pt x="2416" y="638"/>
                  </a:cubicBezTo>
                  <a:cubicBezTo>
                    <a:pt x="2417" y="634"/>
                    <a:pt x="2412" y="630"/>
                    <a:pt x="2407" y="628"/>
                  </a:cubicBezTo>
                  <a:cubicBezTo>
                    <a:pt x="2402" y="626"/>
                    <a:pt x="2404" y="616"/>
                    <a:pt x="2399" y="613"/>
                  </a:cubicBezTo>
                  <a:cubicBezTo>
                    <a:pt x="2394" y="610"/>
                    <a:pt x="2390" y="604"/>
                    <a:pt x="2386" y="607"/>
                  </a:cubicBezTo>
                  <a:cubicBezTo>
                    <a:pt x="2382" y="610"/>
                    <a:pt x="2380" y="616"/>
                    <a:pt x="2373" y="613"/>
                  </a:cubicBezTo>
                  <a:cubicBezTo>
                    <a:pt x="2366" y="610"/>
                    <a:pt x="2369" y="599"/>
                    <a:pt x="2361" y="597"/>
                  </a:cubicBezTo>
                  <a:cubicBezTo>
                    <a:pt x="2355" y="595"/>
                    <a:pt x="2352" y="591"/>
                    <a:pt x="2348" y="586"/>
                  </a:cubicBezTo>
                  <a:cubicBezTo>
                    <a:pt x="2345" y="582"/>
                    <a:pt x="2342" y="578"/>
                    <a:pt x="2348" y="575"/>
                  </a:cubicBezTo>
                  <a:cubicBezTo>
                    <a:pt x="2353" y="572"/>
                    <a:pt x="2359" y="571"/>
                    <a:pt x="2364" y="569"/>
                  </a:cubicBezTo>
                  <a:cubicBezTo>
                    <a:pt x="2371" y="566"/>
                    <a:pt x="2378" y="564"/>
                    <a:pt x="2384" y="564"/>
                  </a:cubicBezTo>
                  <a:cubicBezTo>
                    <a:pt x="2393" y="563"/>
                    <a:pt x="2392" y="555"/>
                    <a:pt x="2395" y="550"/>
                  </a:cubicBezTo>
                  <a:cubicBezTo>
                    <a:pt x="2399" y="543"/>
                    <a:pt x="2410" y="554"/>
                    <a:pt x="2413" y="546"/>
                  </a:cubicBezTo>
                  <a:cubicBezTo>
                    <a:pt x="2416" y="540"/>
                    <a:pt x="2413" y="533"/>
                    <a:pt x="2416" y="527"/>
                  </a:cubicBezTo>
                  <a:cubicBezTo>
                    <a:pt x="2418" y="524"/>
                    <a:pt x="2406" y="521"/>
                    <a:pt x="2402" y="518"/>
                  </a:cubicBezTo>
                  <a:cubicBezTo>
                    <a:pt x="2395" y="513"/>
                    <a:pt x="2400" y="506"/>
                    <a:pt x="2401" y="500"/>
                  </a:cubicBezTo>
                  <a:cubicBezTo>
                    <a:pt x="2402" y="494"/>
                    <a:pt x="2408" y="490"/>
                    <a:pt x="2409" y="485"/>
                  </a:cubicBezTo>
                  <a:cubicBezTo>
                    <a:pt x="2409" y="480"/>
                    <a:pt x="2400" y="484"/>
                    <a:pt x="2397" y="478"/>
                  </a:cubicBezTo>
                  <a:cubicBezTo>
                    <a:pt x="2395" y="472"/>
                    <a:pt x="2387" y="465"/>
                    <a:pt x="2381" y="469"/>
                  </a:cubicBezTo>
                  <a:cubicBezTo>
                    <a:pt x="2376" y="473"/>
                    <a:pt x="2385" y="484"/>
                    <a:pt x="2376" y="489"/>
                  </a:cubicBezTo>
                  <a:cubicBezTo>
                    <a:pt x="2370" y="491"/>
                    <a:pt x="2365" y="498"/>
                    <a:pt x="2362" y="504"/>
                  </a:cubicBezTo>
                  <a:cubicBezTo>
                    <a:pt x="2359" y="510"/>
                    <a:pt x="2348" y="513"/>
                    <a:pt x="2345" y="506"/>
                  </a:cubicBezTo>
                  <a:cubicBezTo>
                    <a:pt x="2341" y="500"/>
                    <a:pt x="2332" y="503"/>
                    <a:pt x="2328" y="507"/>
                  </a:cubicBezTo>
                  <a:cubicBezTo>
                    <a:pt x="2323" y="511"/>
                    <a:pt x="2317" y="505"/>
                    <a:pt x="2311" y="505"/>
                  </a:cubicBezTo>
                  <a:cubicBezTo>
                    <a:pt x="2304" y="504"/>
                    <a:pt x="2298" y="506"/>
                    <a:pt x="2293" y="509"/>
                  </a:cubicBezTo>
                  <a:cubicBezTo>
                    <a:pt x="2287" y="512"/>
                    <a:pt x="2284" y="517"/>
                    <a:pt x="2279" y="520"/>
                  </a:cubicBezTo>
                  <a:cubicBezTo>
                    <a:pt x="2271" y="526"/>
                    <a:pt x="2274" y="513"/>
                    <a:pt x="2271" y="508"/>
                  </a:cubicBezTo>
                  <a:cubicBezTo>
                    <a:pt x="2268" y="505"/>
                    <a:pt x="2263" y="506"/>
                    <a:pt x="2260" y="503"/>
                  </a:cubicBezTo>
                  <a:cubicBezTo>
                    <a:pt x="2256" y="500"/>
                    <a:pt x="2245" y="499"/>
                    <a:pt x="2244" y="508"/>
                  </a:cubicBezTo>
                  <a:cubicBezTo>
                    <a:pt x="2244" y="517"/>
                    <a:pt x="2238" y="510"/>
                    <a:pt x="2236" y="505"/>
                  </a:cubicBezTo>
                  <a:cubicBezTo>
                    <a:pt x="2233" y="498"/>
                    <a:pt x="2239" y="495"/>
                    <a:pt x="2239" y="489"/>
                  </a:cubicBezTo>
                  <a:cubicBezTo>
                    <a:pt x="2238" y="484"/>
                    <a:pt x="2241" y="474"/>
                    <a:pt x="2236" y="473"/>
                  </a:cubicBezTo>
                  <a:cubicBezTo>
                    <a:pt x="2228" y="470"/>
                    <a:pt x="2223" y="478"/>
                    <a:pt x="2215" y="478"/>
                  </a:cubicBezTo>
                  <a:cubicBezTo>
                    <a:pt x="2207" y="479"/>
                    <a:pt x="2201" y="473"/>
                    <a:pt x="2195" y="469"/>
                  </a:cubicBezTo>
                  <a:cubicBezTo>
                    <a:pt x="2188" y="465"/>
                    <a:pt x="2183" y="459"/>
                    <a:pt x="2178" y="454"/>
                  </a:cubicBezTo>
                  <a:cubicBezTo>
                    <a:pt x="2172" y="448"/>
                    <a:pt x="2178" y="440"/>
                    <a:pt x="2175" y="436"/>
                  </a:cubicBezTo>
                  <a:cubicBezTo>
                    <a:pt x="2170" y="429"/>
                    <a:pt x="2161" y="437"/>
                    <a:pt x="2153" y="438"/>
                  </a:cubicBezTo>
                  <a:cubicBezTo>
                    <a:pt x="2146" y="439"/>
                    <a:pt x="2138" y="435"/>
                    <a:pt x="2134" y="429"/>
                  </a:cubicBezTo>
                  <a:cubicBezTo>
                    <a:pt x="2130" y="422"/>
                    <a:pt x="2120" y="425"/>
                    <a:pt x="2114" y="425"/>
                  </a:cubicBezTo>
                  <a:cubicBezTo>
                    <a:pt x="2106" y="424"/>
                    <a:pt x="2103" y="414"/>
                    <a:pt x="2097" y="414"/>
                  </a:cubicBezTo>
                  <a:cubicBezTo>
                    <a:pt x="2091" y="414"/>
                    <a:pt x="2087" y="411"/>
                    <a:pt x="2082" y="415"/>
                  </a:cubicBezTo>
                  <a:cubicBezTo>
                    <a:pt x="2077" y="419"/>
                    <a:pt x="2073" y="409"/>
                    <a:pt x="2068" y="407"/>
                  </a:cubicBezTo>
                  <a:cubicBezTo>
                    <a:pt x="2061" y="405"/>
                    <a:pt x="2055" y="398"/>
                    <a:pt x="2049" y="397"/>
                  </a:cubicBezTo>
                  <a:cubicBezTo>
                    <a:pt x="2043" y="397"/>
                    <a:pt x="2040" y="405"/>
                    <a:pt x="2037" y="410"/>
                  </a:cubicBezTo>
                  <a:cubicBezTo>
                    <a:pt x="2035" y="415"/>
                    <a:pt x="2029" y="420"/>
                    <a:pt x="2030" y="425"/>
                  </a:cubicBezTo>
                  <a:cubicBezTo>
                    <a:pt x="2032" y="430"/>
                    <a:pt x="2040" y="432"/>
                    <a:pt x="2044" y="436"/>
                  </a:cubicBezTo>
                  <a:cubicBezTo>
                    <a:pt x="2047" y="439"/>
                    <a:pt x="2052" y="438"/>
                    <a:pt x="2054" y="443"/>
                  </a:cubicBezTo>
                  <a:cubicBezTo>
                    <a:pt x="2055" y="450"/>
                    <a:pt x="2052" y="459"/>
                    <a:pt x="2058" y="463"/>
                  </a:cubicBezTo>
                  <a:cubicBezTo>
                    <a:pt x="2063" y="468"/>
                    <a:pt x="2063" y="474"/>
                    <a:pt x="2064" y="480"/>
                  </a:cubicBezTo>
                  <a:cubicBezTo>
                    <a:pt x="2065" y="487"/>
                    <a:pt x="2073" y="488"/>
                    <a:pt x="2079" y="490"/>
                  </a:cubicBezTo>
                  <a:cubicBezTo>
                    <a:pt x="2086" y="492"/>
                    <a:pt x="2093" y="494"/>
                    <a:pt x="2096" y="502"/>
                  </a:cubicBezTo>
                  <a:cubicBezTo>
                    <a:pt x="2098" y="508"/>
                    <a:pt x="2101" y="516"/>
                    <a:pt x="2097" y="520"/>
                  </a:cubicBezTo>
                  <a:cubicBezTo>
                    <a:pt x="2092" y="524"/>
                    <a:pt x="2092" y="531"/>
                    <a:pt x="2098" y="534"/>
                  </a:cubicBezTo>
                  <a:cubicBezTo>
                    <a:pt x="2103" y="536"/>
                    <a:pt x="2103" y="544"/>
                    <a:pt x="2099" y="548"/>
                  </a:cubicBezTo>
                  <a:close/>
                </a:path>
              </a:pathLst>
            </a:custGeom>
            <a:solidFill>
              <a:srgbClr val="EBEB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127" name="Freeform 6"/>
            <p:cNvSpPr>
              <a:spLocks/>
            </p:cNvSpPr>
            <p:nvPr/>
          </p:nvSpPr>
          <p:spPr bwMode="auto">
            <a:xfrm>
              <a:off x="2754313" y="4233863"/>
              <a:ext cx="1431925" cy="463550"/>
            </a:xfrm>
            <a:custGeom>
              <a:avLst/>
              <a:gdLst>
                <a:gd name="T0" fmla="*/ 0 w 772"/>
                <a:gd name="T1" fmla="*/ 249 h 250"/>
                <a:gd name="T2" fmla="*/ 16 w 772"/>
                <a:gd name="T3" fmla="*/ 244 h 250"/>
                <a:gd name="T4" fmla="*/ 26 w 772"/>
                <a:gd name="T5" fmla="*/ 238 h 250"/>
                <a:gd name="T6" fmla="*/ 40 w 772"/>
                <a:gd name="T7" fmla="*/ 228 h 250"/>
                <a:gd name="T8" fmla="*/ 61 w 772"/>
                <a:gd name="T9" fmla="*/ 223 h 250"/>
                <a:gd name="T10" fmla="*/ 86 w 772"/>
                <a:gd name="T11" fmla="*/ 198 h 250"/>
                <a:gd name="T12" fmla="*/ 121 w 772"/>
                <a:gd name="T13" fmla="*/ 190 h 250"/>
                <a:gd name="T14" fmla="*/ 149 w 772"/>
                <a:gd name="T15" fmla="*/ 206 h 250"/>
                <a:gd name="T16" fmla="*/ 173 w 772"/>
                <a:gd name="T17" fmla="*/ 216 h 250"/>
                <a:gd name="T18" fmla="*/ 205 w 772"/>
                <a:gd name="T19" fmla="*/ 219 h 250"/>
                <a:gd name="T20" fmla="*/ 239 w 772"/>
                <a:gd name="T21" fmla="*/ 214 h 250"/>
                <a:gd name="T22" fmla="*/ 259 w 772"/>
                <a:gd name="T23" fmla="*/ 210 h 250"/>
                <a:gd name="T24" fmla="*/ 289 w 772"/>
                <a:gd name="T25" fmla="*/ 216 h 250"/>
                <a:gd name="T26" fmla="*/ 316 w 772"/>
                <a:gd name="T27" fmla="*/ 225 h 250"/>
                <a:gd name="T28" fmla="*/ 343 w 772"/>
                <a:gd name="T29" fmla="*/ 221 h 250"/>
                <a:gd name="T30" fmla="*/ 367 w 772"/>
                <a:gd name="T31" fmla="*/ 236 h 250"/>
                <a:gd name="T32" fmla="*/ 384 w 772"/>
                <a:gd name="T33" fmla="*/ 233 h 250"/>
                <a:gd name="T34" fmla="*/ 401 w 772"/>
                <a:gd name="T35" fmla="*/ 234 h 250"/>
                <a:gd name="T36" fmla="*/ 409 w 772"/>
                <a:gd name="T37" fmla="*/ 218 h 250"/>
                <a:gd name="T38" fmla="*/ 420 w 772"/>
                <a:gd name="T39" fmla="*/ 211 h 250"/>
                <a:gd name="T40" fmla="*/ 431 w 772"/>
                <a:gd name="T41" fmla="*/ 210 h 250"/>
                <a:gd name="T42" fmla="*/ 442 w 772"/>
                <a:gd name="T43" fmla="*/ 202 h 250"/>
                <a:gd name="T44" fmla="*/ 457 w 772"/>
                <a:gd name="T45" fmla="*/ 192 h 250"/>
                <a:gd name="T46" fmla="*/ 482 w 772"/>
                <a:gd name="T47" fmla="*/ 182 h 250"/>
                <a:gd name="T48" fmla="*/ 515 w 772"/>
                <a:gd name="T49" fmla="*/ 166 h 250"/>
                <a:gd name="T50" fmla="*/ 544 w 772"/>
                <a:gd name="T51" fmla="*/ 154 h 250"/>
                <a:gd name="T52" fmla="*/ 565 w 772"/>
                <a:gd name="T53" fmla="*/ 138 h 250"/>
                <a:gd name="T54" fmla="*/ 580 w 772"/>
                <a:gd name="T55" fmla="*/ 120 h 250"/>
                <a:gd name="T56" fmla="*/ 609 w 772"/>
                <a:gd name="T57" fmla="*/ 109 h 250"/>
                <a:gd name="T58" fmla="*/ 626 w 772"/>
                <a:gd name="T59" fmla="*/ 93 h 250"/>
                <a:gd name="T60" fmla="*/ 647 w 772"/>
                <a:gd name="T61" fmla="*/ 83 h 250"/>
                <a:gd name="T62" fmla="*/ 664 w 772"/>
                <a:gd name="T63" fmla="*/ 72 h 250"/>
                <a:gd name="T64" fmla="*/ 678 w 772"/>
                <a:gd name="T65" fmla="*/ 61 h 250"/>
                <a:gd name="T66" fmla="*/ 690 w 772"/>
                <a:gd name="T67" fmla="*/ 57 h 250"/>
                <a:gd name="T68" fmla="*/ 706 w 772"/>
                <a:gd name="T69" fmla="*/ 45 h 250"/>
                <a:gd name="T70" fmla="*/ 712 w 772"/>
                <a:gd name="T71" fmla="*/ 38 h 250"/>
                <a:gd name="T72" fmla="*/ 725 w 772"/>
                <a:gd name="T73" fmla="*/ 33 h 250"/>
                <a:gd name="T74" fmla="*/ 739 w 772"/>
                <a:gd name="T75" fmla="*/ 28 h 250"/>
                <a:gd name="T76" fmla="*/ 751 w 772"/>
                <a:gd name="T77" fmla="*/ 9 h 250"/>
                <a:gd name="T78" fmla="*/ 772 w 772"/>
                <a:gd name="T79" fmla="*/ 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72" h="250">
                  <a:moveTo>
                    <a:pt x="0" y="249"/>
                  </a:moveTo>
                  <a:cubicBezTo>
                    <a:pt x="4" y="250"/>
                    <a:pt x="13" y="246"/>
                    <a:pt x="16" y="244"/>
                  </a:cubicBezTo>
                  <a:cubicBezTo>
                    <a:pt x="20" y="241"/>
                    <a:pt x="20" y="238"/>
                    <a:pt x="26" y="238"/>
                  </a:cubicBezTo>
                  <a:cubicBezTo>
                    <a:pt x="31" y="238"/>
                    <a:pt x="32" y="229"/>
                    <a:pt x="40" y="228"/>
                  </a:cubicBezTo>
                  <a:cubicBezTo>
                    <a:pt x="47" y="228"/>
                    <a:pt x="52" y="223"/>
                    <a:pt x="61" y="223"/>
                  </a:cubicBezTo>
                  <a:cubicBezTo>
                    <a:pt x="69" y="222"/>
                    <a:pt x="79" y="206"/>
                    <a:pt x="86" y="198"/>
                  </a:cubicBezTo>
                  <a:cubicBezTo>
                    <a:pt x="95" y="188"/>
                    <a:pt x="110" y="191"/>
                    <a:pt x="121" y="190"/>
                  </a:cubicBezTo>
                  <a:cubicBezTo>
                    <a:pt x="131" y="188"/>
                    <a:pt x="138" y="202"/>
                    <a:pt x="149" y="206"/>
                  </a:cubicBezTo>
                  <a:cubicBezTo>
                    <a:pt x="154" y="208"/>
                    <a:pt x="162" y="214"/>
                    <a:pt x="173" y="216"/>
                  </a:cubicBezTo>
                  <a:cubicBezTo>
                    <a:pt x="184" y="217"/>
                    <a:pt x="194" y="220"/>
                    <a:pt x="205" y="219"/>
                  </a:cubicBezTo>
                  <a:cubicBezTo>
                    <a:pt x="213" y="219"/>
                    <a:pt x="228" y="215"/>
                    <a:pt x="239" y="214"/>
                  </a:cubicBezTo>
                  <a:cubicBezTo>
                    <a:pt x="250" y="214"/>
                    <a:pt x="251" y="204"/>
                    <a:pt x="259" y="210"/>
                  </a:cubicBezTo>
                  <a:cubicBezTo>
                    <a:pt x="269" y="218"/>
                    <a:pt x="281" y="214"/>
                    <a:pt x="289" y="216"/>
                  </a:cubicBezTo>
                  <a:cubicBezTo>
                    <a:pt x="297" y="218"/>
                    <a:pt x="309" y="225"/>
                    <a:pt x="316" y="225"/>
                  </a:cubicBezTo>
                  <a:cubicBezTo>
                    <a:pt x="323" y="224"/>
                    <a:pt x="338" y="221"/>
                    <a:pt x="343" y="221"/>
                  </a:cubicBezTo>
                  <a:cubicBezTo>
                    <a:pt x="349" y="220"/>
                    <a:pt x="360" y="235"/>
                    <a:pt x="367" y="236"/>
                  </a:cubicBezTo>
                  <a:cubicBezTo>
                    <a:pt x="372" y="237"/>
                    <a:pt x="379" y="233"/>
                    <a:pt x="384" y="233"/>
                  </a:cubicBezTo>
                  <a:cubicBezTo>
                    <a:pt x="389" y="233"/>
                    <a:pt x="396" y="236"/>
                    <a:pt x="401" y="234"/>
                  </a:cubicBezTo>
                  <a:cubicBezTo>
                    <a:pt x="405" y="232"/>
                    <a:pt x="406" y="223"/>
                    <a:pt x="409" y="218"/>
                  </a:cubicBezTo>
                  <a:cubicBezTo>
                    <a:pt x="413" y="212"/>
                    <a:pt x="413" y="213"/>
                    <a:pt x="420" y="211"/>
                  </a:cubicBezTo>
                  <a:cubicBezTo>
                    <a:pt x="426" y="209"/>
                    <a:pt x="423" y="211"/>
                    <a:pt x="431" y="210"/>
                  </a:cubicBezTo>
                  <a:cubicBezTo>
                    <a:pt x="439" y="209"/>
                    <a:pt x="436" y="204"/>
                    <a:pt x="442" y="202"/>
                  </a:cubicBezTo>
                  <a:cubicBezTo>
                    <a:pt x="448" y="199"/>
                    <a:pt x="452" y="193"/>
                    <a:pt x="457" y="192"/>
                  </a:cubicBezTo>
                  <a:cubicBezTo>
                    <a:pt x="464" y="191"/>
                    <a:pt x="473" y="183"/>
                    <a:pt x="482" y="182"/>
                  </a:cubicBezTo>
                  <a:cubicBezTo>
                    <a:pt x="497" y="179"/>
                    <a:pt x="509" y="174"/>
                    <a:pt x="515" y="166"/>
                  </a:cubicBezTo>
                  <a:cubicBezTo>
                    <a:pt x="520" y="159"/>
                    <a:pt x="536" y="158"/>
                    <a:pt x="544" y="154"/>
                  </a:cubicBezTo>
                  <a:cubicBezTo>
                    <a:pt x="555" y="149"/>
                    <a:pt x="563" y="146"/>
                    <a:pt x="565" y="138"/>
                  </a:cubicBezTo>
                  <a:cubicBezTo>
                    <a:pt x="570" y="123"/>
                    <a:pt x="572" y="122"/>
                    <a:pt x="580" y="120"/>
                  </a:cubicBezTo>
                  <a:cubicBezTo>
                    <a:pt x="595" y="116"/>
                    <a:pt x="603" y="113"/>
                    <a:pt x="609" y="109"/>
                  </a:cubicBezTo>
                  <a:cubicBezTo>
                    <a:pt x="615" y="105"/>
                    <a:pt x="620" y="101"/>
                    <a:pt x="626" y="93"/>
                  </a:cubicBezTo>
                  <a:cubicBezTo>
                    <a:pt x="630" y="88"/>
                    <a:pt x="638" y="88"/>
                    <a:pt x="647" y="83"/>
                  </a:cubicBezTo>
                  <a:cubicBezTo>
                    <a:pt x="654" y="80"/>
                    <a:pt x="659" y="75"/>
                    <a:pt x="664" y="72"/>
                  </a:cubicBezTo>
                  <a:cubicBezTo>
                    <a:pt x="669" y="69"/>
                    <a:pt x="673" y="63"/>
                    <a:pt x="678" y="61"/>
                  </a:cubicBezTo>
                  <a:cubicBezTo>
                    <a:pt x="678" y="61"/>
                    <a:pt x="686" y="60"/>
                    <a:pt x="690" y="57"/>
                  </a:cubicBezTo>
                  <a:cubicBezTo>
                    <a:pt x="694" y="55"/>
                    <a:pt x="702" y="48"/>
                    <a:pt x="706" y="45"/>
                  </a:cubicBezTo>
                  <a:cubicBezTo>
                    <a:pt x="711" y="42"/>
                    <a:pt x="708" y="41"/>
                    <a:pt x="712" y="38"/>
                  </a:cubicBezTo>
                  <a:cubicBezTo>
                    <a:pt x="716" y="36"/>
                    <a:pt x="719" y="38"/>
                    <a:pt x="725" y="33"/>
                  </a:cubicBezTo>
                  <a:cubicBezTo>
                    <a:pt x="731" y="28"/>
                    <a:pt x="734" y="32"/>
                    <a:pt x="739" y="28"/>
                  </a:cubicBezTo>
                  <a:cubicBezTo>
                    <a:pt x="745" y="22"/>
                    <a:pt x="744" y="15"/>
                    <a:pt x="751" y="9"/>
                  </a:cubicBezTo>
                  <a:cubicBezTo>
                    <a:pt x="758" y="3"/>
                    <a:pt x="770" y="0"/>
                    <a:pt x="772" y="0"/>
                  </a:cubicBezTo>
                </a:path>
              </a:pathLst>
            </a:custGeom>
            <a:noFill/>
            <a:ln w="14288" cap="rnd">
              <a:solidFill>
                <a:srgbClr val="C8C8C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28" name="Freeform 7"/>
            <p:cNvSpPr>
              <a:spLocks/>
            </p:cNvSpPr>
            <p:nvPr/>
          </p:nvSpPr>
          <p:spPr bwMode="auto">
            <a:xfrm>
              <a:off x="2576513" y="3937000"/>
              <a:ext cx="1625600" cy="258763"/>
            </a:xfrm>
            <a:custGeom>
              <a:avLst/>
              <a:gdLst>
                <a:gd name="T0" fmla="*/ 0 w 877"/>
                <a:gd name="T1" fmla="*/ 122 h 140"/>
                <a:gd name="T2" fmla="*/ 15 w 877"/>
                <a:gd name="T3" fmla="*/ 107 h 140"/>
                <a:gd name="T4" fmla="*/ 31 w 877"/>
                <a:gd name="T5" fmla="*/ 108 h 140"/>
                <a:gd name="T6" fmla="*/ 48 w 877"/>
                <a:gd name="T7" fmla="*/ 110 h 140"/>
                <a:gd name="T8" fmla="*/ 59 w 877"/>
                <a:gd name="T9" fmla="*/ 110 h 140"/>
                <a:gd name="T10" fmla="*/ 69 w 877"/>
                <a:gd name="T11" fmla="*/ 115 h 140"/>
                <a:gd name="T12" fmla="*/ 86 w 877"/>
                <a:gd name="T13" fmla="*/ 115 h 140"/>
                <a:gd name="T14" fmla="*/ 97 w 877"/>
                <a:gd name="T15" fmla="*/ 108 h 140"/>
                <a:gd name="T16" fmla="*/ 107 w 877"/>
                <a:gd name="T17" fmla="*/ 111 h 140"/>
                <a:gd name="T18" fmla="*/ 118 w 877"/>
                <a:gd name="T19" fmla="*/ 105 h 140"/>
                <a:gd name="T20" fmla="*/ 130 w 877"/>
                <a:gd name="T21" fmla="*/ 96 h 140"/>
                <a:gd name="T22" fmla="*/ 147 w 877"/>
                <a:gd name="T23" fmla="*/ 80 h 140"/>
                <a:gd name="T24" fmla="*/ 168 w 877"/>
                <a:gd name="T25" fmla="*/ 71 h 140"/>
                <a:gd name="T26" fmla="*/ 184 w 877"/>
                <a:gd name="T27" fmla="*/ 49 h 140"/>
                <a:gd name="T28" fmla="*/ 210 w 877"/>
                <a:gd name="T29" fmla="*/ 34 h 140"/>
                <a:gd name="T30" fmla="*/ 231 w 877"/>
                <a:gd name="T31" fmla="*/ 25 h 140"/>
                <a:gd name="T32" fmla="*/ 241 w 877"/>
                <a:gd name="T33" fmla="*/ 19 h 140"/>
                <a:gd name="T34" fmla="*/ 266 w 877"/>
                <a:gd name="T35" fmla="*/ 1 h 140"/>
                <a:gd name="T36" fmla="*/ 281 w 877"/>
                <a:gd name="T37" fmla="*/ 9 h 140"/>
                <a:gd name="T38" fmla="*/ 286 w 877"/>
                <a:gd name="T39" fmla="*/ 26 h 140"/>
                <a:gd name="T40" fmla="*/ 303 w 877"/>
                <a:gd name="T41" fmla="*/ 43 h 140"/>
                <a:gd name="T42" fmla="*/ 323 w 877"/>
                <a:gd name="T43" fmla="*/ 62 h 140"/>
                <a:gd name="T44" fmla="*/ 358 w 877"/>
                <a:gd name="T45" fmla="*/ 92 h 140"/>
                <a:gd name="T46" fmla="*/ 384 w 877"/>
                <a:gd name="T47" fmla="*/ 96 h 140"/>
                <a:gd name="T48" fmla="*/ 405 w 877"/>
                <a:gd name="T49" fmla="*/ 93 h 140"/>
                <a:gd name="T50" fmla="*/ 428 w 877"/>
                <a:gd name="T51" fmla="*/ 94 h 140"/>
                <a:gd name="T52" fmla="*/ 447 w 877"/>
                <a:gd name="T53" fmla="*/ 94 h 140"/>
                <a:gd name="T54" fmla="*/ 467 w 877"/>
                <a:gd name="T55" fmla="*/ 107 h 140"/>
                <a:gd name="T56" fmla="*/ 492 w 877"/>
                <a:gd name="T57" fmla="*/ 96 h 140"/>
                <a:gd name="T58" fmla="*/ 513 w 877"/>
                <a:gd name="T59" fmla="*/ 90 h 140"/>
                <a:gd name="T60" fmla="*/ 532 w 877"/>
                <a:gd name="T61" fmla="*/ 98 h 140"/>
                <a:gd name="T62" fmla="*/ 556 w 877"/>
                <a:gd name="T63" fmla="*/ 89 h 140"/>
                <a:gd name="T64" fmla="*/ 593 w 877"/>
                <a:gd name="T65" fmla="*/ 77 h 140"/>
                <a:gd name="T66" fmla="*/ 630 w 877"/>
                <a:gd name="T67" fmla="*/ 76 h 140"/>
                <a:gd name="T68" fmla="*/ 656 w 877"/>
                <a:gd name="T69" fmla="*/ 72 h 140"/>
                <a:gd name="T70" fmla="*/ 682 w 877"/>
                <a:gd name="T71" fmla="*/ 83 h 140"/>
                <a:gd name="T72" fmla="*/ 707 w 877"/>
                <a:gd name="T73" fmla="*/ 86 h 140"/>
                <a:gd name="T74" fmla="*/ 733 w 877"/>
                <a:gd name="T75" fmla="*/ 112 h 140"/>
                <a:gd name="T76" fmla="*/ 759 w 877"/>
                <a:gd name="T77" fmla="*/ 120 h 140"/>
                <a:gd name="T78" fmla="*/ 784 w 877"/>
                <a:gd name="T79" fmla="*/ 123 h 140"/>
                <a:gd name="T80" fmla="*/ 806 w 877"/>
                <a:gd name="T81" fmla="*/ 128 h 140"/>
                <a:gd name="T82" fmla="*/ 844 w 877"/>
                <a:gd name="T83" fmla="*/ 132 h 140"/>
                <a:gd name="T84" fmla="*/ 860 w 877"/>
                <a:gd name="T85" fmla="*/ 138 h 140"/>
                <a:gd name="T86" fmla="*/ 877 w 877"/>
                <a:gd name="T87" fmla="*/ 14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77" h="140">
                  <a:moveTo>
                    <a:pt x="0" y="122"/>
                  </a:moveTo>
                  <a:cubicBezTo>
                    <a:pt x="2" y="119"/>
                    <a:pt x="10" y="108"/>
                    <a:pt x="15" y="107"/>
                  </a:cubicBezTo>
                  <a:cubicBezTo>
                    <a:pt x="20" y="107"/>
                    <a:pt x="21" y="108"/>
                    <a:pt x="31" y="108"/>
                  </a:cubicBezTo>
                  <a:cubicBezTo>
                    <a:pt x="40" y="108"/>
                    <a:pt x="43" y="110"/>
                    <a:pt x="48" y="110"/>
                  </a:cubicBezTo>
                  <a:cubicBezTo>
                    <a:pt x="53" y="110"/>
                    <a:pt x="55" y="112"/>
                    <a:pt x="59" y="110"/>
                  </a:cubicBezTo>
                  <a:cubicBezTo>
                    <a:pt x="63" y="108"/>
                    <a:pt x="67" y="113"/>
                    <a:pt x="69" y="115"/>
                  </a:cubicBezTo>
                  <a:cubicBezTo>
                    <a:pt x="72" y="117"/>
                    <a:pt x="81" y="118"/>
                    <a:pt x="86" y="115"/>
                  </a:cubicBezTo>
                  <a:cubicBezTo>
                    <a:pt x="90" y="113"/>
                    <a:pt x="89" y="108"/>
                    <a:pt x="97" y="108"/>
                  </a:cubicBezTo>
                  <a:cubicBezTo>
                    <a:pt x="101" y="108"/>
                    <a:pt x="103" y="110"/>
                    <a:pt x="107" y="111"/>
                  </a:cubicBezTo>
                  <a:cubicBezTo>
                    <a:pt x="110" y="111"/>
                    <a:pt x="115" y="108"/>
                    <a:pt x="118" y="105"/>
                  </a:cubicBezTo>
                  <a:cubicBezTo>
                    <a:pt x="120" y="104"/>
                    <a:pt x="124" y="101"/>
                    <a:pt x="130" y="96"/>
                  </a:cubicBezTo>
                  <a:cubicBezTo>
                    <a:pt x="135" y="91"/>
                    <a:pt x="139" y="85"/>
                    <a:pt x="147" y="80"/>
                  </a:cubicBezTo>
                  <a:cubicBezTo>
                    <a:pt x="158" y="72"/>
                    <a:pt x="161" y="73"/>
                    <a:pt x="168" y="71"/>
                  </a:cubicBezTo>
                  <a:cubicBezTo>
                    <a:pt x="175" y="68"/>
                    <a:pt x="177" y="58"/>
                    <a:pt x="184" y="49"/>
                  </a:cubicBezTo>
                  <a:cubicBezTo>
                    <a:pt x="187" y="44"/>
                    <a:pt x="191" y="36"/>
                    <a:pt x="210" y="34"/>
                  </a:cubicBezTo>
                  <a:cubicBezTo>
                    <a:pt x="222" y="33"/>
                    <a:pt x="224" y="32"/>
                    <a:pt x="231" y="25"/>
                  </a:cubicBezTo>
                  <a:cubicBezTo>
                    <a:pt x="236" y="21"/>
                    <a:pt x="241" y="21"/>
                    <a:pt x="241" y="19"/>
                  </a:cubicBezTo>
                  <a:cubicBezTo>
                    <a:pt x="242" y="9"/>
                    <a:pt x="256" y="0"/>
                    <a:pt x="266" y="1"/>
                  </a:cubicBezTo>
                  <a:cubicBezTo>
                    <a:pt x="268" y="1"/>
                    <a:pt x="277" y="3"/>
                    <a:pt x="281" y="9"/>
                  </a:cubicBezTo>
                  <a:cubicBezTo>
                    <a:pt x="284" y="13"/>
                    <a:pt x="286" y="21"/>
                    <a:pt x="286" y="26"/>
                  </a:cubicBezTo>
                  <a:cubicBezTo>
                    <a:pt x="286" y="30"/>
                    <a:pt x="294" y="32"/>
                    <a:pt x="303" y="43"/>
                  </a:cubicBezTo>
                  <a:cubicBezTo>
                    <a:pt x="311" y="54"/>
                    <a:pt x="317" y="57"/>
                    <a:pt x="323" y="62"/>
                  </a:cubicBezTo>
                  <a:cubicBezTo>
                    <a:pt x="327" y="65"/>
                    <a:pt x="352" y="92"/>
                    <a:pt x="358" y="92"/>
                  </a:cubicBezTo>
                  <a:cubicBezTo>
                    <a:pt x="363" y="93"/>
                    <a:pt x="378" y="96"/>
                    <a:pt x="384" y="96"/>
                  </a:cubicBezTo>
                  <a:cubicBezTo>
                    <a:pt x="389" y="96"/>
                    <a:pt x="400" y="93"/>
                    <a:pt x="405" y="93"/>
                  </a:cubicBezTo>
                  <a:cubicBezTo>
                    <a:pt x="411" y="93"/>
                    <a:pt x="422" y="93"/>
                    <a:pt x="428" y="94"/>
                  </a:cubicBezTo>
                  <a:cubicBezTo>
                    <a:pt x="437" y="95"/>
                    <a:pt x="441" y="94"/>
                    <a:pt x="447" y="94"/>
                  </a:cubicBezTo>
                  <a:cubicBezTo>
                    <a:pt x="449" y="94"/>
                    <a:pt x="454" y="107"/>
                    <a:pt x="467" y="107"/>
                  </a:cubicBezTo>
                  <a:cubicBezTo>
                    <a:pt x="480" y="107"/>
                    <a:pt x="484" y="96"/>
                    <a:pt x="492" y="96"/>
                  </a:cubicBezTo>
                  <a:cubicBezTo>
                    <a:pt x="503" y="96"/>
                    <a:pt x="503" y="88"/>
                    <a:pt x="513" y="90"/>
                  </a:cubicBezTo>
                  <a:cubicBezTo>
                    <a:pt x="523" y="93"/>
                    <a:pt x="519" y="98"/>
                    <a:pt x="532" y="98"/>
                  </a:cubicBezTo>
                  <a:cubicBezTo>
                    <a:pt x="541" y="98"/>
                    <a:pt x="546" y="89"/>
                    <a:pt x="556" y="89"/>
                  </a:cubicBezTo>
                  <a:cubicBezTo>
                    <a:pt x="573" y="91"/>
                    <a:pt x="579" y="77"/>
                    <a:pt x="593" y="77"/>
                  </a:cubicBezTo>
                  <a:cubicBezTo>
                    <a:pt x="607" y="78"/>
                    <a:pt x="620" y="76"/>
                    <a:pt x="630" y="76"/>
                  </a:cubicBezTo>
                  <a:cubicBezTo>
                    <a:pt x="640" y="77"/>
                    <a:pt x="635" y="70"/>
                    <a:pt x="656" y="72"/>
                  </a:cubicBezTo>
                  <a:cubicBezTo>
                    <a:pt x="672" y="72"/>
                    <a:pt x="671" y="84"/>
                    <a:pt x="682" y="83"/>
                  </a:cubicBezTo>
                  <a:cubicBezTo>
                    <a:pt x="688" y="83"/>
                    <a:pt x="695" y="87"/>
                    <a:pt x="707" y="86"/>
                  </a:cubicBezTo>
                  <a:cubicBezTo>
                    <a:pt x="718" y="85"/>
                    <a:pt x="724" y="103"/>
                    <a:pt x="733" y="112"/>
                  </a:cubicBezTo>
                  <a:cubicBezTo>
                    <a:pt x="743" y="121"/>
                    <a:pt x="748" y="118"/>
                    <a:pt x="759" y="120"/>
                  </a:cubicBezTo>
                  <a:cubicBezTo>
                    <a:pt x="769" y="121"/>
                    <a:pt x="775" y="125"/>
                    <a:pt x="784" y="123"/>
                  </a:cubicBezTo>
                  <a:cubicBezTo>
                    <a:pt x="787" y="123"/>
                    <a:pt x="797" y="127"/>
                    <a:pt x="806" y="128"/>
                  </a:cubicBezTo>
                  <a:cubicBezTo>
                    <a:pt x="814" y="129"/>
                    <a:pt x="833" y="130"/>
                    <a:pt x="844" y="132"/>
                  </a:cubicBezTo>
                  <a:cubicBezTo>
                    <a:pt x="854" y="134"/>
                    <a:pt x="852" y="136"/>
                    <a:pt x="860" y="138"/>
                  </a:cubicBezTo>
                  <a:cubicBezTo>
                    <a:pt x="869" y="140"/>
                    <a:pt x="875" y="140"/>
                    <a:pt x="877" y="140"/>
                  </a:cubicBezTo>
                </a:path>
              </a:pathLst>
            </a:custGeom>
            <a:noFill/>
            <a:ln w="14288" cap="rnd">
              <a:solidFill>
                <a:srgbClr val="C8C8C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dirty="0"/>
            </a:p>
          </p:txBody>
        </p:sp>
        <p:sp>
          <p:nvSpPr>
            <p:cNvPr id="129" name="Freeform 8"/>
            <p:cNvSpPr>
              <a:spLocks/>
            </p:cNvSpPr>
            <p:nvPr/>
          </p:nvSpPr>
          <p:spPr bwMode="auto">
            <a:xfrm>
              <a:off x="3502025" y="3748088"/>
              <a:ext cx="696913" cy="411163"/>
            </a:xfrm>
            <a:custGeom>
              <a:avLst/>
              <a:gdLst>
                <a:gd name="T0" fmla="*/ 0 w 376"/>
                <a:gd name="T1" fmla="*/ 0 h 222"/>
                <a:gd name="T2" fmla="*/ 18 w 376"/>
                <a:gd name="T3" fmla="*/ 17 h 222"/>
                <a:gd name="T4" fmla="*/ 31 w 376"/>
                <a:gd name="T5" fmla="*/ 20 h 222"/>
                <a:gd name="T6" fmla="*/ 64 w 376"/>
                <a:gd name="T7" fmla="*/ 44 h 222"/>
                <a:gd name="T8" fmla="*/ 127 w 376"/>
                <a:gd name="T9" fmla="*/ 53 h 222"/>
                <a:gd name="T10" fmla="*/ 141 w 376"/>
                <a:gd name="T11" fmla="*/ 64 h 222"/>
                <a:gd name="T12" fmla="*/ 172 w 376"/>
                <a:gd name="T13" fmla="*/ 70 h 222"/>
                <a:gd name="T14" fmla="*/ 195 w 376"/>
                <a:gd name="T15" fmla="*/ 84 h 222"/>
                <a:gd name="T16" fmla="*/ 220 w 376"/>
                <a:gd name="T17" fmla="*/ 99 h 222"/>
                <a:gd name="T18" fmla="*/ 238 w 376"/>
                <a:gd name="T19" fmla="*/ 105 h 222"/>
                <a:gd name="T20" fmla="*/ 252 w 376"/>
                <a:gd name="T21" fmla="*/ 117 h 222"/>
                <a:gd name="T22" fmla="*/ 265 w 376"/>
                <a:gd name="T23" fmla="*/ 138 h 222"/>
                <a:gd name="T24" fmla="*/ 290 w 376"/>
                <a:gd name="T25" fmla="*/ 138 h 222"/>
                <a:gd name="T26" fmla="*/ 315 w 376"/>
                <a:gd name="T27" fmla="*/ 152 h 222"/>
                <a:gd name="T28" fmla="*/ 331 w 376"/>
                <a:gd name="T29" fmla="*/ 174 h 222"/>
                <a:gd name="T30" fmla="*/ 356 w 376"/>
                <a:gd name="T31" fmla="*/ 196 h 222"/>
                <a:gd name="T32" fmla="*/ 376 w 376"/>
                <a:gd name="T33" fmla="*/ 222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6" h="222">
                  <a:moveTo>
                    <a:pt x="0" y="0"/>
                  </a:moveTo>
                  <a:cubicBezTo>
                    <a:pt x="7" y="4"/>
                    <a:pt x="11" y="12"/>
                    <a:pt x="18" y="17"/>
                  </a:cubicBezTo>
                  <a:cubicBezTo>
                    <a:pt x="19" y="18"/>
                    <a:pt x="24" y="17"/>
                    <a:pt x="31" y="20"/>
                  </a:cubicBezTo>
                  <a:cubicBezTo>
                    <a:pt x="38" y="23"/>
                    <a:pt x="52" y="39"/>
                    <a:pt x="64" y="44"/>
                  </a:cubicBezTo>
                  <a:cubicBezTo>
                    <a:pt x="75" y="48"/>
                    <a:pt x="112" y="52"/>
                    <a:pt x="127" y="53"/>
                  </a:cubicBezTo>
                  <a:cubicBezTo>
                    <a:pt x="141" y="53"/>
                    <a:pt x="134" y="63"/>
                    <a:pt x="141" y="64"/>
                  </a:cubicBezTo>
                  <a:cubicBezTo>
                    <a:pt x="150" y="67"/>
                    <a:pt x="167" y="65"/>
                    <a:pt x="172" y="70"/>
                  </a:cubicBezTo>
                  <a:cubicBezTo>
                    <a:pt x="176" y="75"/>
                    <a:pt x="195" y="84"/>
                    <a:pt x="195" y="84"/>
                  </a:cubicBezTo>
                  <a:cubicBezTo>
                    <a:pt x="199" y="90"/>
                    <a:pt x="215" y="96"/>
                    <a:pt x="220" y="99"/>
                  </a:cubicBezTo>
                  <a:cubicBezTo>
                    <a:pt x="226" y="103"/>
                    <a:pt x="235" y="101"/>
                    <a:pt x="238" y="105"/>
                  </a:cubicBezTo>
                  <a:cubicBezTo>
                    <a:pt x="242" y="111"/>
                    <a:pt x="245" y="113"/>
                    <a:pt x="252" y="117"/>
                  </a:cubicBezTo>
                  <a:cubicBezTo>
                    <a:pt x="258" y="120"/>
                    <a:pt x="253" y="130"/>
                    <a:pt x="265" y="138"/>
                  </a:cubicBezTo>
                  <a:cubicBezTo>
                    <a:pt x="274" y="143"/>
                    <a:pt x="286" y="135"/>
                    <a:pt x="290" y="138"/>
                  </a:cubicBezTo>
                  <a:cubicBezTo>
                    <a:pt x="296" y="142"/>
                    <a:pt x="305" y="144"/>
                    <a:pt x="315" y="152"/>
                  </a:cubicBezTo>
                  <a:cubicBezTo>
                    <a:pt x="324" y="159"/>
                    <a:pt x="325" y="164"/>
                    <a:pt x="331" y="174"/>
                  </a:cubicBezTo>
                  <a:cubicBezTo>
                    <a:pt x="335" y="180"/>
                    <a:pt x="342" y="189"/>
                    <a:pt x="356" y="196"/>
                  </a:cubicBezTo>
                  <a:cubicBezTo>
                    <a:pt x="364" y="200"/>
                    <a:pt x="371" y="212"/>
                    <a:pt x="376" y="222"/>
                  </a:cubicBezTo>
                </a:path>
              </a:pathLst>
            </a:custGeom>
            <a:noFill/>
            <a:ln w="14288" cap="rnd">
              <a:solidFill>
                <a:srgbClr val="C8C8C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30" name="Freeform 9"/>
            <p:cNvSpPr>
              <a:spLocks/>
            </p:cNvSpPr>
            <p:nvPr/>
          </p:nvSpPr>
          <p:spPr bwMode="auto">
            <a:xfrm>
              <a:off x="6738938" y="5103813"/>
              <a:ext cx="523875" cy="149225"/>
            </a:xfrm>
            <a:custGeom>
              <a:avLst/>
              <a:gdLst>
                <a:gd name="T0" fmla="*/ 0 w 282"/>
                <a:gd name="T1" fmla="*/ 4 h 81"/>
                <a:gd name="T2" fmla="*/ 32 w 282"/>
                <a:gd name="T3" fmla="*/ 9 h 81"/>
                <a:gd name="T4" fmla="*/ 63 w 282"/>
                <a:gd name="T5" fmla="*/ 12 h 81"/>
                <a:gd name="T6" fmla="*/ 91 w 282"/>
                <a:gd name="T7" fmla="*/ 18 h 81"/>
                <a:gd name="T8" fmla="*/ 118 w 282"/>
                <a:gd name="T9" fmla="*/ 23 h 81"/>
                <a:gd name="T10" fmla="*/ 129 w 282"/>
                <a:gd name="T11" fmla="*/ 52 h 81"/>
                <a:gd name="T12" fmla="*/ 169 w 282"/>
                <a:gd name="T13" fmla="*/ 51 h 81"/>
                <a:gd name="T14" fmla="*/ 209 w 282"/>
                <a:gd name="T15" fmla="*/ 44 h 81"/>
                <a:gd name="T16" fmla="*/ 231 w 282"/>
                <a:gd name="T17" fmla="*/ 58 h 81"/>
                <a:gd name="T18" fmla="*/ 242 w 282"/>
                <a:gd name="T19" fmla="*/ 72 h 81"/>
                <a:gd name="T20" fmla="*/ 282 w 282"/>
                <a:gd name="T21" fmla="*/ 7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2" h="81">
                  <a:moveTo>
                    <a:pt x="0" y="4"/>
                  </a:moveTo>
                  <a:cubicBezTo>
                    <a:pt x="11" y="0"/>
                    <a:pt x="18" y="6"/>
                    <a:pt x="32" y="9"/>
                  </a:cubicBezTo>
                  <a:cubicBezTo>
                    <a:pt x="46" y="12"/>
                    <a:pt x="56" y="11"/>
                    <a:pt x="63" y="12"/>
                  </a:cubicBezTo>
                  <a:cubicBezTo>
                    <a:pt x="81" y="15"/>
                    <a:pt x="81" y="21"/>
                    <a:pt x="91" y="18"/>
                  </a:cubicBezTo>
                  <a:cubicBezTo>
                    <a:pt x="103" y="15"/>
                    <a:pt x="106" y="14"/>
                    <a:pt x="118" y="23"/>
                  </a:cubicBezTo>
                  <a:cubicBezTo>
                    <a:pt x="129" y="31"/>
                    <a:pt x="116" y="49"/>
                    <a:pt x="129" y="52"/>
                  </a:cubicBezTo>
                  <a:cubicBezTo>
                    <a:pt x="133" y="53"/>
                    <a:pt x="167" y="46"/>
                    <a:pt x="169" y="51"/>
                  </a:cubicBezTo>
                  <a:cubicBezTo>
                    <a:pt x="189" y="52"/>
                    <a:pt x="197" y="41"/>
                    <a:pt x="209" y="44"/>
                  </a:cubicBezTo>
                  <a:cubicBezTo>
                    <a:pt x="218" y="46"/>
                    <a:pt x="224" y="60"/>
                    <a:pt x="231" y="58"/>
                  </a:cubicBezTo>
                  <a:cubicBezTo>
                    <a:pt x="238" y="56"/>
                    <a:pt x="241" y="70"/>
                    <a:pt x="242" y="72"/>
                  </a:cubicBezTo>
                  <a:cubicBezTo>
                    <a:pt x="245" y="81"/>
                    <a:pt x="273" y="78"/>
                    <a:pt x="282" y="79"/>
                  </a:cubicBezTo>
                </a:path>
              </a:pathLst>
            </a:custGeom>
            <a:noFill/>
            <a:ln w="14288" cap="rnd">
              <a:solidFill>
                <a:srgbClr val="C8C8C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31" name="Freeform 10"/>
            <p:cNvSpPr>
              <a:spLocks/>
            </p:cNvSpPr>
            <p:nvPr/>
          </p:nvSpPr>
          <p:spPr bwMode="auto">
            <a:xfrm>
              <a:off x="5978525" y="5316538"/>
              <a:ext cx="101600" cy="461963"/>
            </a:xfrm>
            <a:custGeom>
              <a:avLst/>
              <a:gdLst>
                <a:gd name="T0" fmla="*/ 19 w 55"/>
                <a:gd name="T1" fmla="*/ 0 h 249"/>
                <a:gd name="T2" fmla="*/ 31 w 55"/>
                <a:gd name="T3" fmla="*/ 30 h 249"/>
                <a:gd name="T4" fmla="*/ 17 w 55"/>
                <a:gd name="T5" fmla="*/ 52 h 249"/>
                <a:gd name="T6" fmla="*/ 9 w 55"/>
                <a:gd name="T7" fmla="*/ 74 h 249"/>
                <a:gd name="T8" fmla="*/ 7 w 55"/>
                <a:gd name="T9" fmla="*/ 103 h 249"/>
                <a:gd name="T10" fmla="*/ 0 w 55"/>
                <a:gd name="T11" fmla="*/ 124 h 249"/>
                <a:gd name="T12" fmla="*/ 12 w 55"/>
                <a:gd name="T13" fmla="*/ 138 h 249"/>
                <a:gd name="T14" fmla="*/ 26 w 55"/>
                <a:gd name="T15" fmla="*/ 157 h 249"/>
                <a:gd name="T16" fmla="*/ 33 w 55"/>
                <a:gd name="T17" fmla="*/ 181 h 249"/>
                <a:gd name="T18" fmla="*/ 39 w 55"/>
                <a:gd name="T19" fmla="*/ 212 h 249"/>
                <a:gd name="T20" fmla="*/ 41 w 55"/>
                <a:gd name="T21" fmla="*/ 235 h 249"/>
                <a:gd name="T22" fmla="*/ 55 w 55"/>
                <a:gd name="T23" fmla="*/ 249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249">
                  <a:moveTo>
                    <a:pt x="19" y="0"/>
                  </a:moveTo>
                  <a:cubicBezTo>
                    <a:pt x="18" y="11"/>
                    <a:pt x="30" y="15"/>
                    <a:pt x="31" y="30"/>
                  </a:cubicBezTo>
                  <a:cubicBezTo>
                    <a:pt x="31" y="44"/>
                    <a:pt x="24" y="42"/>
                    <a:pt x="17" y="52"/>
                  </a:cubicBezTo>
                  <a:cubicBezTo>
                    <a:pt x="11" y="60"/>
                    <a:pt x="9" y="60"/>
                    <a:pt x="9" y="74"/>
                  </a:cubicBezTo>
                  <a:cubicBezTo>
                    <a:pt x="8" y="86"/>
                    <a:pt x="13" y="90"/>
                    <a:pt x="7" y="103"/>
                  </a:cubicBezTo>
                  <a:cubicBezTo>
                    <a:pt x="4" y="111"/>
                    <a:pt x="0" y="111"/>
                    <a:pt x="0" y="124"/>
                  </a:cubicBezTo>
                  <a:cubicBezTo>
                    <a:pt x="1" y="128"/>
                    <a:pt x="7" y="136"/>
                    <a:pt x="12" y="138"/>
                  </a:cubicBezTo>
                  <a:cubicBezTo>
                    <a:pt x="21" y="142"/>
                    <a:pt x="20" y="147"/>
                    <a:pt x="26" y="157"/>
                  </a:cubicBezTo>
                  <a:cubicBezTo>
                    <a:pt x="32" y="167"/>
                    <a:pt x="32" y="171"/>
                    <a:pt x="33" y="181"/>
                  </a:cubicBezTo>
                  <a:cubicBezTo>
                    <a:pt x="35" y="192"/>
                    <a:pt x="39" y="205"/>
                    <a:pt x="39" y="212"/>
                  </a:cubicBezTo>
                  <a:cubicBezTo>
                    <a:pt x="39" y="221"/>
                    <a:pt x="39" y="229"/>
                    <a:pt x="41" y="235"/>
                  </a:cubicBezTo>
                  <a:cubicBezTo>
                    <a:pt x="43" y="242"/>
                    <a:pt x="53" y="243"/>
                    <a:pt x="55" y="249"/>
                  </a:cubicBezTo>
                </a:path>
              </a:pathLst>
            </a:custGeom>
            <a:noFill/>
            <a:ln w="14288" cap="rnd">
              <a:solidFill>
                <a:srgbClr val="C8C8C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32" name="Freeform 11"/>
            <p:cNvSpPr>
              <a:spLocks/>
            </p:cNvSpPr>
            <p:nvPr/>
          </p:nvSpPr>
          <p:spPr bwMode="auto">
            <a:xfrm>
              <a:off x="4325938" y="4211638"/>
              <a:ext cx="3109913" cy="1103313"/>
            </a:xfrm>
            <a:custGeom>
              <a:avLst/>
              <a:gdLst>
                <a:gd name="T0" fmla="*/ 28 w 1678"/>
                <a:gd name="T1" fmla="*/ 34 h 595"/>
                <a:gd name="T2" fmla="*/ 63 w 1678"/>
                <a:gd name="T3" fmla="*/ 67 h 595"/>
                <a:gd name="T4" fmla="*/ 82 w 1678"/>
                <a:gd name="T5" fmla="*/ 78 h 595"/>
                <a:gd name="T6" fmla="*/ 121 w 1678"/>
                <a:gd name="T7" fmla="*/ 99 h 595"/>
                <a:gd name="T8" fmla="*/ 175 w 1678"/>
                <a:gd name="T9" fmla="*/ 130 h 595"/>
                <a:gd name="T10" fmla="*/ 213 w 1678"/>
                <a:gd name="T11" fmla="*/ 167 h 595"/>
                <a:gd name="T12" fmla="*/ 245 w 1678"/>
                <a:gd name="T13" fmla="*/ 199 h 595"/>
                <a:gd name="T14" fmla="*/ 272 w 1678"/>
                <a:gd name="T15" fmla="*/ 210 h 595"/>
                <a:gd name="T16" fmla="*/ 317 w 1678"/>
                <a:gd name="T17" fmla="*/ 260 h 595"/>
                <a:gd name="T18" fmla="*/ 355 w 1678"/>
                <a:gd name="T19" fmla="*/ 293 h 595"/>
                <a:gd name="T20" fmla="*/ 384 w 1678"/>
                <a:gd name="T21" fmla="*/ 329 h 595"/>
                <a:gd name="T22" fmla="*/ 427 w 1678"/>
                <a:gd name="T23" fmla="*/ 355 h 595"/>
                <a:gd name="T24" fmla="*/ 476 w 1678"/>
                <a:gd name="T25" fmla="*/ 393 h 595"/>
                <a:gd name="T26" fmla="*/ 537 w 1678"/>
                <a:gd name="T27" fmla="*/ 420 h 595"/>
                <a:gd name="T28" fmla="*/ 624 w 1678"/>
                <a:gd name="T29" fmla="*/ 436 h 595"/>
                <a:gd name="T30" fmla="*/ 698 w 1678"/>
                <a:gd name="T31" fmla="*/ 495 h 595"/>
                <a:gd name="T32" fmla="*/ 767 w 1678"/>
                <a:gd name="T33" fmla="*/ 518 h 595"/>
                <a:gd name="T34" fmla="*/ 828 w 1678"/>
                <a:gd name="T35" fmla="*/ 545 h 595"/>
                <a:gd name="T36" fmla="*/ 866 w 1678"/>
                <a:gd name="T37" fmla="*/ 578 h 595"/>
                <a:gd name="T38" fmla="*/ 905 w 1678"/>
                <a:gd name="T39" fmla="*/ 593 h 595"/>
                <a:gd name="T40" fmla="*/ 969 w 1678"/>
                <a:gd name="T41" fmla="*/ 574 h 595"/>
                <a:gd name="T42" fmla="*/ 1029 w 1678"/>
                <a:gd name="T43" fmla="*/ 575 h 595"/>
                <a:gd name="T44" fmla="*/ 1074 w 1678"/>
                <a:gd name="T45" fmla="*/ 537 h 595"/>
                <a:gd name="T46" fmla="*/ 1151 w 1678"/>
                <a:gd name="T47" fmla="*/ 505 h 595"/>
                <a:gd name="T48" fmla="*/ 1210 w 1678"/>
                <a:gd name="T49" fmla="*/ 498 h 595"/>
                <a:gd name="T50" fmla="*/ 1247 w 1678"/>
                <a:gd name="T51" fmla="*/ 502 h 595"/>
                <a:gd name="T52" fmla="*/ 1278 w 1678"/>
                <a:gd name="T53" fmla="*/ 497 h 595"/>
                <a:gd name="T54" fmla="*/ 1296 w 1678"/>
                <a:gd name="T55" fmla="*/ 466 h 595"/>
                <a:gd name="T56" fmla="*/ 1276 w 1678"/>
                <a:gd name="T57" fmla="*/ 397 h 595"/>
                <a:gd name="T58" fmla="*/ 1299 w 1678"/>
                <a:gd name="T59" fmla="*/ 346 h 595"/>
                <a:gd name="T60" fmla="*/ 1364 w 1678"/>
                <a:gd name="T61" fmla="*/ 311 h 595"/>
                <a:gd name="T62" fmla="*/ 1417 w 1678"/>
                <a:gd name="T63" fmla="*/ 283 h 595"/>
                <a:gd name="T64" fmla="*/ 1474 w 1678"/>
                <a:gd name="T65" fmla="*/ 235 h 595"/>
                <a:gd name="T66" fmla="*/ 1520 w 1678"/>
                <a:gd name="T67" fmla="*/ 194 h 595"/>
                <a:gd name="T68" fmla="*/ 1555 w 1678"/>
                <a:gd name="T69" fmla="*/ 167 h 595"/>
                <a:gd name="T70" fmla="*/ 1613 w 1678"/>
                <a:gd name="T71" fmla="*/ 109 h 595"/>
                <a:gd name="T72" fmla="*/ 1645 w 1678"/>
                <a:gd name="T73" fmla="*/ 74 h 595"/>
                <a:gd name="T74" fmla="*/ 1677 w 1678"/>
                <a:gd name="T75" fmla="*/ 54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78" h="595">
                  <a:moveTo>
                    <a:pt x="0" y="0"/>
                  </a:moveTo>
                  <a:cubicBezTo>
                    <a:pt x="2" y="3"/>
                    <a:pt x="17" y="28"/>
                    <a:pt x="28" y="34"/>
                  </a:cubicBezTo>
                  <a:cubicBezTo>
                    <a:pt x="37" y="39"/>
                    <a:pt x="59" y="60"/>
                    <a:pt x="60" y="65"/>
                  </a:cubicBezTo>
                  <a:cubicBezTo>
                    <a:pt x="60" y="65"/>
                    <a:pt x="61" y="66"/>
                    <a:pt x="63" y="67"/>
                  </a:cubicBezTo>
                  <a:cubicBezTo>
                    <a:pt x="65" y="68"/>
                    <a:pt x="67" y="70"/>
                    <a:pt x="70" y="72"/>
                  </a:cubicBezTo>
                  <a:cubicBezTo>
                    <a:pt x="73" y="75"/>
                    <a:pt x="77" y="75"/>
                    <a:pt x="82" y="78"/>
                  </a:cubicBezTo>
                  <a:cubicBezTo>
                    <a:pt x="86" y="81"/>
                    <a:pt x="90" y="91"/>
                    <a:pt x="95" y="95"/>
                  </a:cubicBezTo>
                  <a:cubicBezTo>
                    <a:pt x="101" y="98"/>
                    <a:pt x="117" y="91"/>
                    <a:pt x="121" y="99"/>
                  </a:cubicBezTo>
                  <a:cubicBezTo>
                    <a:pt x="126" y="109"/>
                    <a:pt x="141" y="106"/>
                    <a:pt x="147" y="113"/>
                  </a:cubicBezTo>
                  <a:cubicBezTo>
                    <a:pt x="153" y="123"/>
                    <a:pt x="166" y="125"/>
                    <a:pt x="175" y="130"/>
                  </a:cubicBezTo>
                  <a:cubicBezTo>
                    <a:pt x="184" y="136"/>
                    <a:pt x="179" y="149"/>
                    <a:pt x="189" y="155"/>
                  </a:cubicBezTo>
                  <a:cubicBezTo>
                    <a:pt x="199" y="162"/>
                    <a:pt x="205" y="163"/>
                    <a:pt x="213" y="167"/>
                  </a:cubicBezTo>
                  <a:cubicBezTo>
                    <a:pt x="223" y="171"/>
                    <a:pt x="226" y="163"/>
                    <a:pt x="230" y="169"/>
                  </a:cubicBezTo>
                  <a:cubicBezTo>
                    <a:pt x="234" y="175"/>
                    <a:pt x="239" y="191"/>
                    <a:pt x="245" y="199"/>
                  </a:cubicBezTo>
                  <a:cubicBezTo>
                    <a:pt x="248" y="203"/>
                    <a:pt x="254" y="205"/>
                    <a:pt x="259" y="205"/>
                  </a:cubicBezTo>
                  <a:cubicBezTo>
                    <a:pt x="264" y="204"/>
                    <a:pt x="268" y="207"/>
                    <a:pt x="272" y="210"/>
                  </a:cubicBezTo>
                  <a:cubicBezTo>
                    <a:pt x="279" y="217"/>
                    <a:pt x="284" y="259"/>
                    <a:pt x="291" y="261"/>
                  </a:cubicBezTo>
                  <a:cubicBezTo>
                    <a:pt x="300" y="263"/>
                    <a:pt x="302" y="257"/>
                    <a:pt x="317" y="260"/>
                  </a:cubicBezTo>
                  <a:cubicBezTo>
                    <a:pt x="328" y="262"/>
                    <a:pt x="323" y="269"/>
                    <a:pt x="335" y="280"/>
                  </a:cubicBezTo>
                  <a:cubicBezTo>
                    <a:pt x="347" y="290"/>
                    <a:pt x="351" y="291"/>
                    <a:pt x="355" y="293"/>
                  </a:cubicBezTo>
                  <a:cubicBezTo>
                    <a:pt x="367" y="298"/>
                    <a:pt x="355" y="305"/>
                    <a:pt x="362" y="317"/>
                  </a:cubicBezTo>
                  <a:cubicBezTo>
                    <a:pt x="366" y="324"/>
                    <a:pt x="373" y="319"/>
                    <a:pt x="384" y="329"/>
                  </a:cubicBezTo>
                  <a:cubicBezTo>
                    <a:pt x="389" y="334"/>
                    <a:pt x="389" y="330"/>
                    <a:pt x="404" y="333"/>
                  </a:cubicBezTo>
                  <a:cubicBezTo>
                    <a:pt x="420" y="336"/>
                    <a:pt x="420" y="338"/>
                    <a:pt x="427" y="355"/>
                  </a:cubicBezTo>
                  <a:cubicBezTo>
                    <a:pt x="433" y="370"/>
                    <a:pt x="441" y="366"/>
                    <a:pt x="454" y="374"/>
                  </a:cubicBezTo>
                  <a:cubicBezTo>
                    <a:pt x="468" y="382"/>
                    <a:pt x="462" y="384"/>
                    <a:pt x="476" y="393"/>
                  </a:cubicBezTo>
                  <a:cubicBezTo>
                    <a:pt x="489" y="401"/>
                    <a:pt x="491" y="400"/>
                    <a:pt x="504" y="408"/>
                  </a:cubicBezTo>
                  <a:cubicBezTo>
                    <a:pt x="517" y="416"/>
                    <a:pt x="524" y="412"/>
                    <a:pt x="537" y="420"/>
                  </a:cubicBezTo>
                  <a:cubicBezTo>
                    <a:pt x="550" y="428"/>
                    <a:pt x="558" y="425"/>
                    <a:pt x="570" y="425"/>
                  </a:cubicBezTo>
                  <a:cubicBezTo>
                    <a:pt x="585" y="426"/>
                    <a:pt x="615" y="425"/>
                    <a:pt x="624" y="436"/>
                  </a:cubicBezTo>
                  <a:cubicBezTo>
                    <a:pt x="634" y="448"/>
                    <a:pt x="659" y="455"/>
                    <a:pt x="668" y="466"/>
                  </a:cubicBezTo>
                  <a:cubicBezTo>
                    <a:pt x="678" y="476"/>
                    <a:pt x="687" y="488"/>
                    <a:pt x="698" y="495"/>
                  </a:cubicBezTo>
                  <a:cubicBezTo>
                    <a:pt x="715" y="506"/>
                    <a:pt x="727" y="500"/>
                    <a:pt x="736" y="509"/>
                  </a:cubicBezTo>
                  <a:cubicBezTo>
                    <a:pt x="744" y="518"/>
                    <a:pt x="754" y="518"/>
                    <a:pt x="767" y="518"/>
                  </a:cubicBezTo>
                  <a:cubicBezTo>
                    <a:pt x="779" y="518"/>
                    <a:pt x="792" y="521"/>
                    <a:pt x="801" y="526"/>
                  </a:cubicBezTo>
                  <a:cubicBezTo>
                    <a:pt x="811" y="532"/>
                    <a:pt x="820" y="540"/>
                    <a:pt x="828" y="545"/>
                  </a:cubicBezTo>
                  <a:cubicBezTo>
                    <a:pt x="837" y="550"/>
                    <a:pt x="835" y="557"/>
                    <a:pt x="843" y="568"/>
                  </a:cubicBezTo>
                  <a:cubicBezTo>
                    <a:pt x="849" y="574"/>
                    <a:pt x="860" y="574"/>
                    <a:pt x="866" y="578"/>
                  </a:cubicBezTo>
                  <a:cubicBezTo>
                    <a:pt x="872" y="581"/>
                    <a:pt x="882" y="585"/>
                    <a:pt x="882" y="585"/>
                  </a:cubicBezTo>
                  <a:cubicBezTo>
                    <a:pt x="897" y="589"/>
                    <a:pt x="895" y="592"/>
                    <a:pt x="905" y="593"/>
                  </a:cubicBezTo>
                  <a:cubicBezTo>
                    <a:pt x="914" y="593"/>
                    <a:pt x="924" y="595"/>
                    <a:pt x="932" y="592"/>
                  </a:cubicBezTo>
                  <a:cubicBezTo>
                    <a:pt x="946" y="587"/>
                    <a:pt x="956" y="575"/>
                    <a:pt x="969" y="574"/>
                  </a:cubicBezTo>
                  <a:cubicBezTo>
                    <a:pt x="976" y="574"/>
                    <a:pt x="983" y="583"/>
                    <a:pt x="990" y="582"/>
                  </a:cubicBezTo>
                  <a:cubicBezTo>
                    <a:pt x="1011" y="582"/>
                    <a:pt x="1019" y="582"/>
                    <a:pt x="1029" y="575"/>
                  </a:cubicBezTo>
                  <a:cubicBezTo>
                    <a:pt x="1039" y="568"/>
                    <a:pt x="1039" y="563"/>
                    <a:pt x="1051" y="552"/>
                  </a:cubicBezTo>
                  <a:cubicBezTo>
                    <a:pt x="1062" y="541"/>
                    <a:pt x="1056" y="547"/>
                    <a:pt x="1074" y="537"/>
                  </a:cubicBezTo>
                  <a:cubicBezTo>
                    <a:pt x="1079" y="534"/>
                    <a:pt x="1094" y="531"/>
                    <a:pt x="1107" y="525"/>
                  </a:cubicBezTo>
                  <a:cubicBezTo>
                    <a:pt x="1142" y="509"/>
                    <a:pt x="1137" y="511"/>
                    <a:pt x="1151" y="505"/>
                  </a:cubicBezTo>
                  <a:cubicBezTo>
                    <a:pt x="1167" y="499"/>
                    <a:pt x="1172" y="495"/>
                    <a:pt x="1186" y="493"/>
                  </a:cubicBezTo>
                  <a:cubicBezTo>
                    <a:pt x="1200" y="492"/>
                    <a:pt x="1195" y="497"/>
                    <a:pt x="1210" y="498"/>
                  </a:cubicBezTo>
                  <a:cubicBezTo>
                    <a:pt x="1216" y="498"/>
                    <a:pt x="1222" y="493"/>
                    <a:pt x="1229" y="494"/>
                  </a:cubicBezTo>
                  <a:cubicBezTo>
                    <a:pt x="1236" y="496"/>
                    <a:pt x="1240" y="502"/>
                    <a:pt x="1247" y="502"/>
                  </a:cubicBezTo>
                  <a:cubicBezTo>
                    <a:pt x="1251" y="503"/>
                    <a:pt x="1257" y="501"/>
                    <a:pt x="1263" y="500"/>
                  </a:cubicBezTo>
                  <a:cubicBezTo>
                    <a:pt x="1268" y="500"/>
                    <a:pt x="1275" y="497"/>
                    <a:pt x="1278" y="497"/>
                  </a:cubicBezTo>
                  <a:cubicBezTo>
                    <a:pt x="1285" y="496"/>
                    <a:pt x="1289" y="494"/>
                    <a:pt x="1294" y="490"/>
                  </a:cubicBezTo>
                  <a:cubicBezTo>
                    <a:pt x="1299" y="486"/>
                    <a:pt x="1299" y="478"/>
                    <a:pt x="1296" y="466"/>
                  </a:cubicBezTo>
                  <a:cubicBezTo>
                    <a:pt x="1292" y="455"/>
                    <a:pt x="1292" y="446"/>
                    <a:pt x="1286" y="432"/>
                  </a:cubicBezTo>
                  <a:cubicBezTo>
                    <a:pt x="1280" y="419"/>
                    <a:pt x="1279" y="408"/>
                    <a:pt x="1276" y="397"/>
                  </a:cubicBezTo>
                  <a:cubicBezTo>
                    <a:pt x="1273" y="385"/>
                    <a:pt x="1262" y="379"/>
                    <a:pt x="1267" y="375"/>
                  </a:cubicBezTo>
                  <a:cubicBezTo>
                    <a:pt x="1278" y="367"/>
                    <a:pt x="1288" y="356"/>
                    <a:pt x="1299" y="346"/>
                  </a:cubicBezTo>
                  <a:cubicBezTo>
                    <a:pt x="1310" y="336"/>
                    <a:pt x="1318" y="322"/>
                    <a:pt x="1331" y="317"/>
                  </a:cubicBezTo>
                  <a:cubicBezTo>
                    <a:pt x="1338" y="314"/>
                    <a:pt x="1345" y="320"/>
                    <a:pt x="1364" y="311"/>
                  </a:cubicBezTo>
                  <a:cubicBezTo>
                    <a:pt x="1388" y="300"/>
                    <a:pt x="1368" y="299"/>
                    <a:pt x="1399" y="295"/>
                  </a:cubicBezTo>
                  <a:cubicBezTo>
                    <a:pt x="1403" y="295"/>
                    <a:pt x="1403" y="286"/>
                    <a:pt x="1417" y="283"/>
                  </a:cubicBezTo>
                  <a:cubicBezTo>
                    <a:pt x="1430" y="280"/>
                    <a:pt x="1432" y="275"/>
                    <a:pt x="1444" y="262"/>
                  </a:cubicBezTo>
                  <a:cubicBezTo>
                    <a:pt x="1456" y="248"/>
                    <a:pt x="1461" y="244"/>
                    <a:pt x="1474" y="235"/>
                  </a:cubicBezTo>
                  <a:cubicBezTo>
                    <a:pt x="1489" y="224"/>
                    <a:pt x="1489" y="217"/>
                    <a:pt x="1494" y="214"/>
                  </a:cubicBezTo>
                  <a:cubicBezTo>
                    <a:pt x="1503" y="207"/>
                    <a:pt x="1516" y="197"/>
                    <a:pt x="1520" y="194"/>
                  </a:cubicBezTo>
                  <a:cubicBezTo>
                    <a:pt x="1527" y="190"/>
                    <a:pt x="1535" y="195"/>
                    <a:pt x="1543" y="189"/>
                  </a:cubicBezTo>
                  <a:cubicBezTo>
                    <a:pt x="1555" y="182"/>
                    <a:pt x="1549" y="175"/>
                    <a:pt x="1555" y="167"/>
                  </a:cubicBezTo>
                  <a:cubicBezTo>
                    <a:pt x="1572" y="142"/>
                    <a:pt x="1581" y="152"/>
                    <a:pt x="1592" y="145"/>
                  </a:cubicBezTo>
                  <a:cubicBezTo>
                    <a:pt x="1614" y="131"/>
                    <a:pt x="1605" y="115"/>
                    <a:pt x="1613" y="109"/>
                  </a:cubicBezTo>
                  <a:cubicBezTo>
                    <a:pt x="1624" y="103"/>
                    <a:pt x="1629" y="97"/>
                    <a:pt x="1633" y="96"/>
                  </a:cubicBezTo>
                  <a:cubicBezTo>
                    <a:pt x="1645" y="94"/>
                    <a:pt x="1633" y="75"/>
                    <a:pt x="1645" y="74"/>
                  </a:cubicBezTo>
                  <a:cubicBezTo>
                    <a:pt x="1657" y="73"/>
                    <a:pt x="1659" y="70"/>
                    <a:pt x="1664" y="66"/>
                  </a:cubicBezTo>
                  <a:cubicBezTo>
                    <a:pt x="1670" y="63"/>
                    <a:pt x="1678" y="60"/>
                    <a:pt x="1677" y="54"/>
                  </a:cubicBezTo>
                </a:path>
              </a:pathLst>
            </a:custGeom>
            <a:noFill/>
            <a:ln w="14288" cap="rnd">
              <a:solidFill>
                <a:srgbClr val="C8C8C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40" name="Freeform 12"/>
            <p:cNvSpPr>
              <a:spLocks/>
            </p:cNvSpPr>
            <p:nvPr/>
          </p:nvSpPr>
          <p:spPr bwMode="auto">
            <a:xfrm>
              <a:off x="4414838" y="3452813"/>
              <a:ext cx="1106488" cy="738188"/>
            </a:xfrm>
            <a:custGeom>
              <a:avLst/>
              <a:gdLst>
                <a:gd name="T0" fmla="*/ 0 w 597"/>
                <a:gd name="T1" fmla="*/ 398 h 398"/>
                <a:gd name="T2" fmla="*/ 23 w 597"/>
                <a:gd name="T3" fmla="*/ 390 h 398"/>
                <a:gd name="T4" fmla="*/ 51 w 597"/>
                <a:gd name="T5" fmla="*/ 379 h 398"/>
                <a:gd name="T6" fmla="*/ 83 w 597"/>
                <a:gd name="T7" fmla="*/ 370 h 398"/>
                <a:gd name="T8" fmla="*/ 126 w 597"/>
                <a:gd name="T9" fmla="*/ 366 h 398"/>
                <a:gd name="T10" fmla="*/ 155 w 597"/>
                <a:gd name="T11" fmla="*/ 371 h 398"/>
                <a:gd name="T12" fmla="*/ 180 w 597"/>
                <a:gd name="T13" fmla="*/ 380 h 398"/>
                <a:gd name="T14" fmla="*/ 193 w 597"/>
                <a:gd name="T15" fmla="*/ 377 h 398"/>
                <a:gd name="T16" fmla="*/ 212 w 597"/>
                <a:gd name="T17" fmla="*/ 377 h 398"/>
                <a:gd name="T18" fmla="*/ 233 w 597"/>
                <a:gd name="T19" fmla="*/ 377 h 398"/>
                <a:gd name="T20" fmla="*/ 261 w 597"/>
                <a:gd name="T21" fmla="*/ 379 h 398"/>
                <a:gd name="T22" fmla="*/ 289 w 597"/>
                <a:gd name="T23" fmla="*/ 372 h 398"/>
                <a:gd name="T24" fmla="*/ 313 w 597"/>
                <a:gd name="T25" fmla="*/ 372 h 398"/>
                <a:gd name="T26" fmla="*/ 333 w 597"/>
                <a:gd name="T27" fmla="*/ 378 h 398"/>
                <a:gd name="T28" fmla="*/ 351 w 597"/>
                <a:gd name="T29" fmla="*/ 375 h 398"/>
                <a:gd name="T30" fmla="*/ 378 w 597"/>
                <a:gd name="T31" fmla="*/ 376 h 398"/>
                <a:gd name="T32" fmla="*/ 394 w 597"/>
                <a:gd name="T33" fmla="*/ 372 h 398"/>
                <a:gd name="T34" fmla="*/ 413 w 597"/>
                <a:gd name="T35" fmla="*/ 377 h 398"/>
                <a:gd name="T36" fmla="*/ 432 w 597"/>
                <a:gd name="T37" fmla="*/ 371 h 398"/>
                <a:gd name="T38" fmla="*/ 454 w 597"/>
                <a:gd name="T39" fmla="*/ 370 h 398"/>
                <a:gd name="T40" fmla="*/ 474 w 597"/>
                <a:gd name="T41" fmla="*/ 369 h 398"/>
                <a:gd name="T42" fmla="*/ 505 w 597"/>
                <a:gd name="T43" fmla="*/ 358 h 398"/>
                <a:gd name="T44" fmla="*/ 512 w 597"/>
                <a:gd name="T45" fmla="*/ 341 h 398"/>
                <a:gd name="T46" fmla="*/ 512 w 597"/>
                <a:gd name="T47" fmla="*/ 328 h 398"/>
                <a:gd name="T48" fmla="*/ 511 w 597"/>
                <a:gd name="T49" fmla="*/ 309 h 398"/>
                <a:gd name="T50" fmla="*/ 514 w 597"/>
                <a:gd name="T51" fmla="*/ 289 h 398"/>
                <a:gd name="T52" fmla="*/ 528 w 597"/>
                <a:gd name="T53" fmla="*/ 271 h 398"/>
                <a:gd name="T54" fmla="*/ 544 w 597"/>
                <a:gd name="T55" fmla="*/ 251 h 398"/>
                <a:gd name="T56" fmla="*/ 561 w 597"/>
                <a:gd name="T57" fmla="*/ 232 h 398"/>
                <a:gd name="T58" fmla="*/ 570 w 597"/>
                <a:gd name="T59" fmla="*/ 218 h 398"/>
                <a:gd name="T60" fmla="*/ 570 w 597"/>
                <a:gd name="T61" fmla="*/ 198 h 398"/>
                <a:gd name="T62" fmla="*/ 546 w 597"/>
                <a:gd name="T63" fmla="*/ 179 h 398"/>
                <a:gd name="T64" fmla="*/ 541 w 597"/>
                <a:gd name="T65" fmla="*/ 165 h 398"/>
                <a:gd name="T66" fmla="*/ 549 w 597"/>
                <a:gd name="T67" fmla="*/ 156 h 398"/>
                <a:gd name="T68" fmla="*/ 559 w 597"/>
                <a:gd name="T69" fmla="*/ 142 h 398"/>
                <a:gd name="T70" fmla="*/ 568 w 597"/>
                <a:gd name="T71" fmla="*/ 130 h 398"/>
                <a:gd name="T72" fmla="*/ 573 w 597"/>
                <a:gd name="T73" fmla="*/ 112 h 398"/>
                <a:gd name="T74" fmla="*/ 588 w 597"/>
                <a:gd name="T75" fmla="*/ 94 h 398"/>
                <a:gd name="T76" fmla="*/ 585 w 597"/>
                <a:gd name="T77" fmla="*/ 67 h 398"/>
                <a:gd name="T78" fmla="*/ 588 w 597"/>
                <a:gd name="T79" fmla="*/ 49 h 398"/>
                <a:gd name="T80" fmla="*/ 581 w 597"/>
                <a:gd name="T81" fmla="*/ 30 h 398"/>
                <a:gd name="T82" fmla="*/ 589 w 597"/>
                <a:gd name="T83" fmla="*/ 20 h 398"/>
                <a:gd name="T84" fmla="*/ 594 w 597"/>
                <a:gd name="T85" fmla="*/ 8 h 398"/>
                <a:gd name="T86" fmla="*/ 597 w 597"/>
                <a:gd name="T87" fmla="*/ 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97" h="398">
                  <a:moveTo>
                    <a:pt x="0" y="398"/>
                  </a:moveTo>
                  <a:cubicBezTo>
                    <a:pt x="10" y="396"/>
                    <a:pt x="13" y="390"/>
                    <a:pt x="23" y="390"/>
                  </a:cubicBezTo>
                  <a:cubicBezTo>
                    <a:pt x="33" y="389"/>
                    <a:pt x="45" y="379"/>
                    <a:pt x="51" y="379"/>
                  </a:cubicBezTo>
                  <a:cubicBezTo>
                    <a:pt x="57" y="380"/>
                    <a:pt x="71" y="371"/>
                    <a:pt x="83" y="370"/>
                  </a:cubicBezTo>
                  <a:cubicBezTo>
                    <a:pt x="96" y="369"/>
                    <a:pt x="105" y="369"/>
                    <a:pt x="126" y="366"/>
                  </a:cubicBezTo>
                  <a:cubicBezTo>
                    <a:pt x="137" y="365"/>
                    <a:pt x="133" y="366"/>
                    <a:pt x="155" y="371"/>
                  </a:cubicBezTo>
                  <a:cubicBezTo>
                    <a:pt x="163" y="373"/>
                    <a:pt x="172" y="379"/>
                    <a:pt x="180" y="380"/>
                  </a:cubicBezTo>
                  <a:cubicBezTo>
                    <a:pt x="181" y="380"/>
                    <a:pt x="188" y="377"/>
                    <a:pt x="193" y="377"/>
                  </a:cubicBezTo>
                  <a:cubicBezTo>
                    <a:pt x="197" y="376"/>
                    <a:pt x="205" y="378"/>
                    <a:pt x="212" y="377"/>
                  </a:cubicBezTo>
                  <a:cubicBezTo>
                    <a:pt x="219" y="377"/>
                    <a:pt x="224" y="377"/>
                    <a:pt x="233" y="377"/>
                  </a:cubicBezTo>
                  <a:cubicBezTo>
                    <a:pt x="242" y="376"/>
                    <a:pt x="251" y="379"/>
                    <a:pt x="261" y="379"/>
                  </a:cubicBezTo>
                  <a:cubicBezTo>
                    <a:pt x="271" y="379"/>
                    <a:pt x="280" y="372"/>
                    <a:pt x="289" y="372"/>
                  </a:cubicBezTo>
                  <a:cubicBezTo>
                    <a:pt x="299" y="371"/>
                    <a:pt x="304" y="373"/>
                    <a:pt x="313" y="372"/>
                  </a:cubicBezTo>
                  <a:cubicBezTo>
                    <a:pt x="321" y="372"/>
                    <a:pt x="326" y="378"/>
                    <a:pt x="333" y="378"/>
                  </a:cubicBezTo>
                  <a:cubicBezTo>
                    <a:pt x="339" y="377"/>
                    <a:pt x="342" y="375"/>
                    <a:pt x="351" y="375"/>
                  </a:cubicBezTo>
                  <a:cubicBezTo>
                    <a:pt x="363" y="374"/>
                    <a:pt x="358" y="377"/>
                    <a:pt x="378" y="376"/>
                  </a:cubicBezTo>
                  <a:cubicBezTo>
                    <a:pt x="383" y="376"/>
                    <a:pt x="389" y="372"/>
                    <a:pt x="394" y="372"/>
                  </a:cubicBezTo>
                  <a:cubicBezTo>
                    <a:pt x="398" y="372"/>
                    <a:pt x="404" y="377"/>
                    <a:pt x="413" y="377"/>
                  </a:cubicBezTo>
                  <a:cubicBezTo>
                    <a:pt x="421" y="377"/>
                    <a:pt x="428" y="371"/>
                    <a:pt x="432" y="371"/>
                  </a:cubicBezTo>
                  <a:cubicBezTo>
                    <a:pt x="436" y="370"/>
                    <a:pt x="446" y="371"/>
                    <a:pt x="454" y="370"/>
                  </a:cubicBezTo>
                  <a:cubicBezTo>
                    <a:pt x="475" y="367"/>
                    <a:pt x="465" y="370"/>
                    <a:pt x="474" y="369"/>
                  </a:cubicBezTo>
                  <a:cubicBezTo>
                    <a:pt x="492" y="368"/>
                    <a:pt x="498" y="366"/>
                    <a:pt x="505" y="358"/>
                  </a:cubicBezTo>
                  <a:cubicBezTo>
                    <a:pt x="515" y="347"/>
                    <a:pt x="511" y="347"/>
                    <a:pt x="512" y="341"/>
                  </a:cubicBezTo>
                  <a:cubicBezTo>
                    <a:pt x="513" y="334"/>
                    <a:pt x="513" y="333"/>
                    <a:pt x="512" y="328"/>
                  </a:cubicBezTo>
                  <a:cubicBezTo>
                    <a:pt x="512" y="320"/>
                    <a:pt x="511" y="315"/>
                    <a:pt x="511" y="309"/>
                  </a:cubicBezTo>
                  <a:cubicBezTo>
                    <a:pt x="511" y="302"/>
                    <a:pt x="512" y="297"/>
                    <a:pt x="514" y="289"/>
                  </a:cubicBezTo>
                  <a:cubicBezTo>
                    <a:pt x="517" y="281"/>
                    <a:pt x="526" y="281"/>
                    <a:pt x="528" y="271"/>
                  </a:cubicBezTo>
                  <a:cubicBezTo>
                    <a:pt x="530" y="262"/>
                    <a:pt x="537" y="260"/>
                    <a:pt x="544" y="251"/>
                  </a:cubicBezTo>
                  <a:cubicBezTo>
                    <a:pt x="550" y="243"/>
                    <a:pt x="553" y="241"/>
                    <a:pt x="561" y="232"/>
                  </a:cubicBezTo>
                  <a:cubicBezTo>
                    <a:pt x="561" y="232"/>
                    <a:pt x="569" y="228"/>
                    <a:pt x="570" y="218"/>
                  </a:cubicBezTo>
                  <a:cubicBezTo>
                    <a:pt x="571" y="213"/>
                    <a:pt x="577" y="205"/>
                    <a:pt x="570" y="198"/>
                  </a:cubicBezTo>
                  <a:cubicBezTo>
                    <a:pt x="565" y="192"/>
                    <a:pt x="548" y="185"/>
                    <a:pt x="546" y="179"/>
                  </a:cubicBezTo>
                  <a:cubicBezTo>
                    <a:pt x="545" y="172"/>
                    <a:pt x="538" y="172"/>
                    <a:pt x="541" y="165"/>
                  </a:cubicBezTo>
                  <a:cubicBezTo>
                    <a:pt x="544" y="157"/>
                    <a:pt x="544" y="163"/>
                    <a:pt x="549" y="156"/>
                  </a:cubicBezTo>
                  <a:cubicBezTo>
                    <a:pt x="555" y="147"/>
                    <a:pt x="554" y="147"/>
                    <a:pt x="559" y="142"/>
                  </a:cubicBezTo>
                  <a:cubicBezTo>
                    <a:pt x="565" y="136"/>
                    <a:pt x="567" y="132"/>
                    <a:pt x="568" y="130"/>
                  </a:cubicBezTo>
                  <a:cubicBezTo>
                    <a:pt x="571" y="118"/>
                    <a:pt x="570" y="123"/>
                    <a:pt x="573" y="112"/>
                  </a:cubicBezTo>
                  <a:cubicBezTo>
                    <a:pt x="575" y="101"/>
                    <a:pt x="585" y="105"/>
                    <a:pt x="588" y="94"/>
                  </a:cubicBezTo>
                  <a:cubicBezTo>
                    <a:pt x="590" y="84"/>
                    <a:pt x="583" y="77"/>
                    <a:pt x="585" y="67"/>
                  </a:cubicBezTo>
                  <a:cubicBezTo>
                    <a:pt x="587" y="57"/>
                    <a:pt x="586" y="57"/>
                    <a:pt x="588" y="49"/>
                  </a:cubicBezTo>
                  <a:cubicBezTo>
                    <a:pt x="590" y="40"/>
                    <a:pt x="580" y="37"/>
                    <a:pt x="581" y="30"/>
                  </a:cubicBezTo>
                  <a:cubicBezTo>
                    <a:pt x="583" y="23"/>
                    <a:pt x="588" y="25"/>
                    <a:pt x="589" y="20"/>
                  </a:cubicBezTo>
                  <a:cubicBezTo>
                    <a:pt x="590" y="15"/>
                    <a:pt x="594" y="11"/>
                    <a:pt x="594" y="8"/>
                  </a:cubicBezTo>
                  <a:cubicBezTo>
                    <a:pt x="595" y="5"/>
                    <a:pt x="595" y="2"/>
                    <a:pt x="597" y="0"/>
                  </a:cubicBezTo>
                </a:path>
              </a:pathLst>
            </a:custGeom>
            <a:noFill/>
            <a:ln w="14288" cap="rnd">
              <a:solidFill>
                <a:srgbClr val="C8C8C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41" name="Freeform 13"/>
            <p:cNvSpPr>
              <a:spLocks/>
            </p:cNvSpPr>
            <p:nvPr/>
          </p:nvSpPr>
          <p:spPr bwMode="auto">
            <a:xfrm>
              <a:off x="4421188" y="3573463"/>
              <a:ext cx="431800" cy="581025"/>
            </a:xfrm>
            <a:custGeom>
              <a:avLst/>
              <a:gdLst>
                <a:gd name="T0" fmla="*/ 0 w 233"/>
                <a:gd name="T1" fmla="*/ 313 h 313"/>
                <a:gd name="T2" fmla="*/ 24 w 233"/>
                <a:gd name="T3" fmla="*/ 301 h 313"/>
                <a:gd name="T4" fmla="*/ 52 w 233"/>
                <a:gd name="T5" fmla="*/ 269 h 313"/>
                <a:gd name="T6" fmla="*/ 55 w 233"/>
                <a:gd name="T7" fmla="*/ 249 h 313"/>
                <a:gd name="T8" fmla="*/ 86 w 233"/>
                <a:gd name="T9" fmla="*/ 226 h 313"/>
                <a:gd name="T10" fmla="*/ 116 w 233"/>
                <a:gd name="T11" fmla="*/ 204 h 313"/>
                <a:gd name="T12" fmla="*/ 126 w 233"/>
                <a:gd name="T13" fmla="*/ 171 h 313"/>
                <a:gd name="T14" fmla="*/ 153 w 233"/>
                <a:gd name="T15" fmla="*/ 148 h 313"/>
                <a:gd name="T16" fmla="*/ 155 w 233"/>
                <a:gd name="T17" fmla="*/ 132 h 313"/>
                <a:gd name="T18" fmla="*/ 157 w 233"/>
                <a:gd name="T19" fmla="*/ 114 h 313"/>
                <a:gd name="T20" fmla="*/ 175 w 233"/>
                <a:gd name="T21" fmla="*/ 81 h 313"/>
                <a:gd name="T22" fmla="*/ 191 w 233"/>
                <a:gd name="T23" fmla="*/ 62 h 313"/>
                <a:gd name="T24" fmla="*/ 204 w 233"/>
                <a:gd name="T25" fmla="*/ 49 h 313"/>
                <a:gd name="T26" fmla="*/ 208 w 233"/>
                <a:gd name="T27" fmla="*/ 33 h 313"/>
                <a:gd name="T28" fmla="*/ 215 w 233"/>
                <a:gd name="T29" fmla="*/ 14 h 313"/>
                <a:gd name="T30" fmla="*/ 233 w 233"/>
                <a:gd name="T31"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3" h="313">
                  <a:moveTo>
                    <a:pt x="0" y="313"/>
                  </a:moveTo>
                  <a:cubicBezTo>
                    <a:pt x="13" y="313"/>
                    <a:pt x="14" y="302"/>
                    <a:pt x="24" y="301"/>
                  </a:cubicBezTo>
                  <a:cubicBezTo>
                    <a:pt x="33" y="300"/>
                    <a:pt x="42" y="277"/>
                    <a:pt x="52" y="269"/>
                  </a:cubicBezTo>
                  <a:cubicBezTo>
                    <a:pt x="52" y="269"/>
                    <a:pt x="50" y="256"/>
                    <a:pt x="55" y="249"/>
                  </a:cubicBezTo>
                  <a:cubicBezTo>
                    <a:pt x="60" y="242"/>
                    <a:pt x="71" y="230"/>
                    <a:pt x="86" y="226"/>
                  </a:cubicBezTo>
                  <a:cubicBezTo>
                    <a:pt x="103" y="222"/>
                    <a:pt x="106" y="219"/>
                    <a:pt x="116" y="204"/>
                  </a:cubicBezTo>
                  <a:cubicBezTo>
                    <a:pt x="125" y="188"/>
                    <a:pt x="116" y="188"/>
                    <a:pt x="126" y="171"/>
                  </a:cubicBezTo>
                  <a:cubicBezTo>
                    <a:pt x="137" y="155"/>
                    <a:pt x="143" y="163"/>
                    <a:pt x="153" y="148"/>
                  </a:cubicBezTo>
                  <a:cubicBezTo>
                    <a:pt x="156" y="144"/>
                    <a:pt x="156" y="140"/>
                    <a:pt x="155" y="132"/>
                  </a:cubicBezTo>
                  <a:cubicBezTo>
                    <a:pt x="154" y="120"/>
                    <a:pt x="149" y="121"/>
                    <a:pt x="157" y="114"/>
                  </a:cubicBezTo>
                  <a:cubicBezTo>
                    <a:pt x="164" y="108"/>
                    <a:pt x="172" y="94"/>
                    <a:pt x="175" y="81"/>
                  </a:cubicBezTo>
                  <a:cubicBezTo>
                    <a:pt x="176" y="72"/>
                    <a:pt x="182" y="71"/>
                    <a:pt x="191" y="62"/>
                  </a:cubicBezTo>
                  <a:cubicBezTo>
                    <a:pt x="194" y="60"/>
                    <a:pt x="201" y="54"/>
                    <a:pt x="204" y="49"/>
                  </a:cubicBezTo>
                  <a:cubicBezTo>
                    <a:pt x="207" y="44"/>
                    <a:pt x="207" y="40"/>
                    <a:pt x="208" y="33"/>
                  </a:cubicBezTo>
                  <a:cubicBezTo>
                    <a:pt x="210" y="23"/>
                    <a:pt x="212" y="17"/>
                    <a:pt x="215" y="14"/>
                  </a:cubicBezTo>
                  <a:cubicBezTo>
                    <a:pt x="221" y="6"/>
                    <a:pt x="231" y="1"/>
                    <a:pt x="233" y="0"/>
                  </a:cubicBezTo>
                </a:path>
              </a:pathLst>
            </a:custGeom>
            <a:noFill/>
            <a:ln w="14288" cap="rnd">
              <a:solidFill>
                <a:srgbClr val="C8C8C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42" name="Freeform 14"/>
            <p:cNvSpPr>
              <a:spLocks/>
            </p:cNvSpPr>
            <p:nvPr/>
          </p:nvSpPr>
          <p:spPr bwMode="auto">
            <a:xfrm>
              <a:off x="3889375" y="3333750"/>
              <a:ext cx="446088" cy="769938"/>
            </a:xfrm>
            <a:custGeom>
              <a:avLst/>
              <a:gdLst>
                <a:gd name="T0" fmla="*/ 0 w 241"/>
                <a:gd name="T1" fmla="*/ 0 h 415"/>
                <a:gd name="T2" fmla="*/ 16 w 241"/>
                <a:gd name="T3" fmla="*/ 5 h 415"/>
                <a:gd name="T4" fmla="*/ 29 w 241"/>
                <a:gd name="T5" fmla="*/ 15 h 415"/>
                <a:gd name="T6" fmla="*/ 40 w 241"/>
                <a:gd name="T7" fmla="*/ 22 h 415"/>
                <a:gd name="T8" fmla="*/ 55 w 241"/>
                <a:gd name="T9" fmla="*/ 38 h 415"/>
                <a:gd name="T10" fmla="*/ 28 w 241"/>
                <a:gd name="T11" fmla="*/ 66 h 415"/>
                <a:gd name="T12" fmla="*/ 44 w 241"/>
                <a:gd name="T13" fmla="*/ 84 h 415"/>
                <a:gd name="T14" fmla="*/ 47 w 241"/>
                <a:gd name="T15" fmla="*/ 98 h 415"/>
                <a:gd name="T16" fmla="*/ 32 w 241"/>
                <a:gd name="T17" fmla="*/ 115 h 415"/>
                <a:gd name="T18" fmla="*/ 33 w 241"/>
                <a:gd name="T19" fmla="*/ 119 h 415"/>
                <a:gd name="T20" fmla="*/ 36 w 241"/>
                <a:gd name="T21" fmla="*/ 126 h 415"/>
                <a:gd name="T22" fmla="*/ 58 w 241"/>
                <a:gd name="T23" fmla="*/ 144 h 415"/>
                <a:gd name="T24" fmla="*/ 47 w 241"/>
                <a:gd name="T25" fmla="*/ 170 h 415"/>
                <a:gd name="T26" fmla="*/ 56 w 241"/>
                <a:gd name="T27" fmla="*/ 182 h 415"/>
                <a:gd name="T28" fmla="*/ 72 w 241"/>
                <a:gd name="T29" fmla="*/ 192 h 415"/>
                <a:gd name="T30" fmla="*/ 88 w 241"/>
                <a:gd name="T31" fmla="*/ 207 h 415"/>
                <a:gd name="T32" fmla="*/ 99 w 241"/>
                <a:gd name="T33" fmla="*/ 220 h 415"/>
                <a:gd name="T34" fmla="*/ 119 w 241"/>
                <a:gd name="T35" fmla="*/ 226 h 415"/>
                <a:gd name="T36" fmla="*/ 131 w 241"/>
                <a:gd name="T37" fmla="*/ 237 h 415"/>
                <a:gd name="T38" fmla="*/ 146 w 241"/>
                <a:gd name="T39" fmla="*/ 250 h 415"/>
                <a:gd name="T40" fmla="*/ 159 w 241"/>
                <a:gd name="T41" fmla="*/ 268 h 415"/>
                <a:gd name="T42" fmla="*/ 184 w 241"/>
                <a:gd name="T43" fmla="*/ 296 h 415"/>
                <a:gd name="T44" fmla="*/ 200 w 241"/>
                <a:gd name="T45" fmla="*/ 346 h 415"/>
                <a:gd name="T46" fmla="*/ 232 w 241"/>
                <a:gd name="T47" fmla="*/ 380 h 415"/>
                <a:gd name="T48" fmla="*/ 241 w 241"/>
                <a:gd name="T49" fmla="*/ 415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1" h="415">
                  <a:moveTo>
                    <a:pt x="0" y="0"/>
                  </a:moveTo>
                  <a:cubicBezTo>
                    <a:pt x="1" y="1"/>
                    <a:pt x="11" y="1"/>
                    <a:pt x="16" y="5"/>
                  </a:cubicBezTo>
                  <a:cubicBezTo>
                    <a:pt x="20" y="9"/>
                    <a:pt x="25" y="12"/>
                    <a:pt x="29" y="15"/>
                  </a:cubicBezTo>
                  <a:cubicBezTo>
                    <a:pt x="31" y="17"/>
                    <a:pt x="33" y="21"/>
                    <a:pt x="40" y="22"/>
                  </a:cubicBezTo>
                  <a:cubicBezTo>
                    <a:pt x="55" y="22"/>
                    <a:pt x="55" y="30"/>
                    <a:pt x="55" y="38"/>
                  </a:cubicBezTo>
                  <a:cubicBezTo>
                    <a:pt x="54" y="59"/>
                    <a:pt x="26" y="48"/>
                    <a:pt x="28" y="66"/>
                  </a:cubicBezTo>
                  <a:cubicBezTo>
                    <a:pt x="29" y="78"/>
                    <a:pt x="39" y="77"/>
                    <a:pt x="44" y="84"/>
                  </a:cubicBezTo>
                  <a:cubicBezTo>
                    <a:pt x="47" y="89"/>
                    <a:pt x="47" y="91"/>
                    <a:pt x="47" y="98"/>
                  </a:cubicBezTo>
                  <a:cubicBezTo>
                    <a:pt x="48" y="110"/>
                    <a:pt x="32" y="104"/>
                    <a:pt x="32" y="115"/>
                  </a:cubicBezTo>
                  <a:cubicBezTo>
                    <a:pt x="33" y="120"/>
                    <a:pt x="32" y="116"/>
                    <a:pt x="33" y="119"/>
                  </a:cubicBezTo>
                  <a:cubicBezTo>
                    <a:pt x="33" y="122"/>
                    <a:pt x="33" y="123"/>
                    <a:pt x="36" y="126"/>
                  </a:cubicBezTo>
                  <a:cubicBezTo>
                    <a:pt x="41" y="130"/>
                    <a:pt x="55" y="136"/>
                    <a:pt x="58" y="144"/>
                  </a:cubicBezTo>
                  <a:cubicBezTo>
                    <a:pt x="63" y="158"/>
                    <a:pt x="47" y="160"/>
                    <a:pt x="47" y="170"/>
                  </a:cubicBezTo>
                  <a:cubicBezTo>
                    <a:pt x="47" y="175"/>
                    <a:pt x="47" y="179"/>
                    <a:pt x="56" y="182"/>
                  </a:cubicBezTo>
                  <a:cubicBezTo>
                    <a:pt x="66" y="186"/>
                    <a:pt x="68" y="187"/>
                    <a:pt x="72" y="192"/>
                  </a:cubicBezTo>
                  <a:cubicBezTo>
                    <a:pt x="74" y="194"/>
                    <a:pt x="84" y="202"/>
                    <a:pt x="88" y="207"/>
                  </a:cubicBezTo>
                  <a:cubicBezTo>
                    <a:pt x="91" y="212"/>
                    <a:pt x="91" y="219"/>
                    <a:pt x="99" y="220"/>
                  </a:cubicBezTo>
                  <a:cubicBezTo>
                    <a:pt x="110" y="220"/>
                    <a:pt x="115" y="222"/>
                    <a:pt x="119" y="226"/>
                  </a:cubicBezTo>
                  <a:cubicBezTo>
                    <a:pt x="122" y="228"/>
                    <a:pt x="126" y="233"/>
                    <a:pt x="131" y="237"/>
                  </a:cubicBezTo>
                  <a:cubicBezTo>
                    <a:pt x="137" y="241"/>
                    <a:pt x="141" y="245"/>
                    <a:pt x="146" y="250"/>
                  </a:cubicBezTo>
                  <a:cubicBezTo>
                    <a:pt x="151" y="254"/>
                    <a:pt x="155" y="258"/>
                    <a:pt x="159" y="268"/>
                  </a:cubicBezTo>
                  <a:cubicBezTo>
                    <a:pt x="163" y="278"/>
                    <a:pt x="183" y="294"/>
                    <a:pt x="184" y="296"/>
                  </a:cubicBezTo>
                  <a:cubicBezTo>
                    <a:pt x="191" y="307"/>
                    <a:pt x="196" y="339"/>
                    <a:pt x="200" y="346"/>
                  </a:cubicBezTo>
                  <a:cubicBezTo>
                    <a:pt x="204" y="353"/>
                    <a:pt x="228" y="376"/>
                    <a:pt x="232" y="380"/>
                  </a:cubicBezTo>
                  <a:cubicBezTo>
                    <a:pt x="236" y="384"/>
                    <a:pt x="237" y="405"/>
                    <a:pt x="241" y="415"/>
                  </a:cubicBezTo>
                </a:path>
              </a:pathLst>
            </a:custGeom>
            <a:noFill/>
            <a:ln w="14288" cap="rnd">
              <a:solidFill>
                <a:srgbClr val="C8C8C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43" name="Freeform 15"/>
            <p:cNvSpPr>
              <a:spLocks/>
            </p:cNvSpPr>
            <p:nvPr/>
          </p:nvSpPr>
          <p:spPr bwMode="auto">
            <a:xfrm>
              <a:off x="3968750" y="4303713"/>
              <a:ext cx="341313" cy="798513"/>
            </a:xfrm>
            <a:custGeom>
              <a:avLst/>
              <a:gdLst>
                <a:gd name="T0" fmla="*/ 181 w 184"/>
                <a:gd name="T1" fmla="*/ 0 h 430"/>
                <a:gd name="T2" fmla="*/ 181 w 184"/>
                <a:gd name="T3" fmla="*/ 15 h 430"/>
                <a:gd name="T4" fmla="*/ 168 w 184"/>
                <a:gd name="T5" fmla="*/ 31 h 430"/>
                <a:gd name="T6" fmla="*/ 157 w 184"/>
                <a:gd name="T7" fmla="*/ 50 h 430"/>
                <a:gd name="T8" fmla="*/ 144 w 184"/>
                <a:gd name="T9" fmla="*/ 59 h 430"/>
                <a:gd name="T10" fmla="*/ 120 w 184"/>
                <a:gd name="T11" fmla="*/ 97 h 430"/>
                <a:gd name="T12" fmla="*/ 108 w 184"/>
                <a:gd name="T13" fmla="*/ 106 h 430"/>
                <a:gd name="T14" fmla="*/ 99 w 184"/>
                <a:gd name="T15" fmla="*/ 119 h 430"/>
                <a:gd name="T16" fmla="*/ 76 w 184"/>
                <a:gd name="T17" fmla="*/ 150 h 430"/>
                <a:gd name="T18" fmla="*/ 51 w 184"/>
                <a:gd name="T19" fmla="*/ 173 h 430"/>
                <a:gd name="T20" fmla="*/ 27 w 184"/>
                <a:gd name="T21" fmla="*/ 185 h 430"/>
                <a:gd name="T22" fmla="*/ 23 w 184"/>
                <a:gd name="T23" fmla="*/ 199 h 430"/>
                <a:gd name="T24" fmla="*/ 15 w 184"/>
                <a:gd name="T25" fmla="*/ 211 h 430"/>
                <a:gd name="T26" fmla="*/ 29 w 184"/>
                <a:gd name="T27" fmla="*/ 278 h 430"/>
                <a:gd name="T28" fmla="*/ 23 w 184"/>
                <a:gd name="T29" fmla="*/ 300 h 430"/>
                <a:gd name="T30" fmla="*/ 19 w 184"/>
                <a:gd name="T31" fmla="*/ 332 h 430"/>
                <a:gd name="T32" fmla="*/ 3 w 184"/>
                <a:gd name="T33" fmla="*/ 349 h 430"/>
                <a:gd name="T34" fmla="*/ 10 w 184"/>
                <a:gd name="T35" fmla="*/ 371 h 430"/>
                <a:gd name="T36" fmla="*/ 2 w 184"/>
                <a:gd name="T37" fmla="*/ 392 h 430"/>
                <a:gd name="T38" fmla="*/ 7 w 184"/>
                <a:gd name="T39" fmla="*/ 43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4" h="430">
                  <a:moveTo>
                    <a:pt x="181" y="0"/>
                  </a:moveTo>
                  <a:cubicBezTo>
                    <a:pt x="180" y="5"/>
                    <a:pt x="184" y="6"/>
                    <a:pt x="181" y="15"/>
                  </a:cubicBezTo>
                  <a:cubicBezTo>
                    <a:pt x="178" y="24"/>
                    <a:pt x="171" y="25"/>
                    <a:pt x="168" y="31"/>
                  </a:cubicBezTo>
                  <a:cubicBezTo>
                    <a:pt x="163" y="38"/>
                    <a:pt x="169" y="43"/>
                    <a:pt x="157" y="50"/>
                  </a:cubicBezTo>
                  <a:cubicBezTo>
                    <a:pt x="152" y="54"/>
                    <a:pt x="148" y="53"/>
                    <a:pt x="144" y="59"/>
                  </a:cubicBezTo>
                  <a:cubicBezTo>
                    <a:pt x="137" y="69"/>
                    <a:pt x="124" y="91"/>
                    <a:pt x="120" y="97"/>
                  </a:cubicBezTo>
                  <a:cubicBezTo>
                    <a:pt x="116" y="101"/>
                    <a:pt x="112" y="100"/>
                    <a:pt x="108" y="106"/>
                  </a:cubicBezTo>
                  <a:cubicBezTo>
                    <a:pt x="107" y="109"/>
                    <a:pt x="105" y="109"/>
                    <a:pt x="99" y="119"/>
                  </a:cubicBezTo>
                  <a:cubicBezTo>
                    <a:pt x="93" y="130"/>
                    <a:pt x="78" y="148"/>
                    <a:pt x="76" y="150"/>
                  </a:cubicBezTo>
                  <a:cubicBezTo>
                    <a:pt x="62" y="166"/>
                    <a:pt x="60" y="161"/>
                    <a:pt x="51" y="173"/>
                  </a:cubicBezTo>
                  <a:cubicBezTo>
                    <a:pt x="42" y="186"/>
                    <a:pt x="30" y="180"/>
                    <a:pt x="27" y="185"/>
                  </a:cubicBezTo>
                  <a:cubicBezTo>
                    <a:pt x="21" y="193"/>
                    <a:pt x="26" y="190"/>
                    <a:pt x="23" y="199"/>
                  </a:cubicBezTo>
                  <a:cubicBezTo>
                    <a:pt x="20" y="207"/>
                    <a:pt x="15" y="206"/>
                    <a:pt x="15" y="211"/>
                  </a:cubicBezTo>
                  <a:cubicBezTo>
                    <a:pt x="11" y="253"/>
                    <a:pt x="35" y="263"/>
                    <a:pt x="29" y="278"/>
                  </a:cubicBezTo>
                  <a:cubicBezTo>
                    <a:pt x="26" y="287"/>
                    <a:pt x="27" y="290"/>
                    <a:pt x="23" y="300"/>
                  </a:cubicBezTo>
                  <a:cubicBezTo>
                    <a:pt x="20" y="307"/>
                    <a:pt x="23" y="326"/>
                    <a:pt x="19" y="332"/>
                  </a:cubicBezTo>
                  <a:cubicBezTo>
                    <a:pt x="14" y="339"/>
                    <a:pt x="9" y="338"/>
                    <a:pt x="3" y="349"/>
                  </a:cubicBezTo>
                  <a:cubicBezTo>
                    <a:pt x="0" y="357"/>
                    <a:pt x="13" y="359"/>
                    <a:pt x="10" y="371"/>
                  </a:cubicBezTo>
                  <a:cubicBezTo>
                    <a:pt x="9" y="377"/>
                    <a:pt x="1" y="381"/>
                    <a:pt x="2" y="392"/>
                  </a:cubicBezTo>
                  <a:cubicBezTo>
                    <a:pt x="2" y="402"/>
                    <a:pt x="8" y="420"/>
                    <a:pt x="7" y="430"/>
                  </a:cubicBezTo>
                </a:path>
              </a:pathLst>
            </a:custGeom>
            <a:noFill/>
            <a:ln w="14288" cap="rnd">
              <a:solidFill>
                <a:srgbClr val="C8C8C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44" name="Freeform 16"/>
            <p:cNvSpPr>
              <a:spLocks/>
            </p:cNvSpPr>
            <p:nvPr/>
          </p:nvSpPr>
          <p:spPr bwMode="auto">
            <a:xfrm>
              <a:off x="4268788" y="4333875"/>
              <a:ext cx="260350" cy="1643063"/>
            </a:xfrm>
            <a:custGeom>
              <a:avLst/>
              <a:gdLst>
                <a:gd name="T0" fmla="*/ 59 w 140"/>
                <a:gd name="T1" fmla="*/ 0 h 886"/>
                <a:gd name="T2" fmla="*/ 45 w 140"/>
                <a:gd name="T3" fmla="*/ 15 h 886"/>
                <a:gd name="T4" fmla="*/ 39 w 140"/>
                <a:gd name="T5" fmla="*/ 30 h 886"/>
                <a:gd name="T6" fmla="*/ 36 w 140"/>
                <a:gd name="T7" fmla="*/ 54 h 886"/>
                <a:gd name="T8" fmla="*/ 43 w 140"/>
                <a:gd name="T9" fmla="*/ 79 h 886"/>
                <a:gd name="T10" fmla="*/ 58 w 140"/>
                <a:gd name="T11" fmla="*/ 96 h 886"/>
                <a:gd name="T12" fmla="*/ 82 w 140"/>
                <a:gd name="T13" fmla="*/ 117 h 886"/>
                <a:gd name="T14" fmla="*/ 85 w 140"/>
                <a:gd name="T15" fmla="*/ 136 h 886"/>
                <a:gd name="T16" fmla="*/ 74 w 140"/>
                <a:gd name="T17" fmla="*/ 159 h 886"/>
                <a:gd name="T18" fmla="*/ 71 w 140"/>
                <a:gd name="T19" fmla="*/ 194 h 886"/>
                <a:gd name="T20" fmla="*/ 71 w 140"/>
                <a:gd name="T21" fmla="*/ 224 h 886"/>
                <a:gd name="T22" fmla="*/ 85 w 140"/>
                <a:gd name="T23" fmla="*/ 251 h 886"/>
                <a:gd name="T24" fmla="*/ 106 w 140"/>
                <a:gd name="T25" fmla="*/ 266 h 886"/>
                <a:gd name="T26" fmla="*/ 112 w 140"/>
                <a:gd name="T27" fmla="*/ 294 h 886"/>
                <a:gd name="T28" fmla="*/ 112 w 140"/>
                <a:gd name="T29" fmla="*/ 329 h 886"/>
                <a:gd name="T30" fmla="*/ 125 w 140"/>
                <a:gd name="T31" fmla="*/ 346 h 886"/>
                <a:gd name="T32" fmla="*/ 134 w 140"/>
                <a:gd name="T33" fmla="*/ 375 h 886"/>
                <a:gd name="T34" fmla="*/ 132 w 140"/>
                <a:gd name="T35" fmla="*/ 390 h 886"/>
                <a:gd name="T36" fmla="*/ 136 w 140"/>
                <a:gd name="T37" fmla="*/ 405 h 886"/>
                <a:gd name="T38" fmla="*/ 136 w 140"/>
                <a:gd name="T39" fmla="*/ 426 h 886"/>
                <a:gd name="T40" fmla="*/ 138 w 140"/>
                <a:gd name="T41" fmla="*/ 439 h 886"/>
                <a:gd name="T42" fmla="*/ 138 w 140"/>
                <a:gd name="T43" fmla="*/ 455 h 886"/>
                <a:gd name="T44" fmla="*/ 139 w 140"/>
                <a:gd name="T45" fmla="*/ 471 h 886"/>
                <a:gd name="T46" fmla="*/ 136 w 140"/>
                <a:gd name="T47" fmla="*/ 484 h 886"/>
                <a:gd name="T48" fmla="*/ 121 w 140"/>
                <a:gd name="T49" fmla="*/ 502 h 886"/>
                <a:gd name="T50" fmla="*/ 117 w 140"/>
                <a:gd name="T51" fmla="*/ 513 h 886"/>
                <a:gd name="T52" fmla="*/ 103 w 140"/>
                <a:gd name="T53" fmla="*/ 525 h 886"/>
                <a:gd name="T54" fmla="*/ 75 w 140"/>
                <a:gd name="T55" fmla="*/ 553 h 886"/>
                <a:gd name="T56" fmla="*/ 61 w 140"/>
                <a:gd name="T57" fmla="*/ 563 h 886"/>
                <a:gd name="T58" fmla="*/ 55 w 140"/>
                <a:gd name="T59" fmla="*/ 588 h 886"/>
                <a:gd name="T60" fmla="*/ 46 w 140"/>
                <a:gd name="T61" fmla="*/ 613 h 886"/>
                <a:gd name="T62" fmla="*/ 45 w 140"/>
                <a:gd name="T63" fmla="*/ 629 h 886"/>
                <a:gd name="T64" fmla="*/ 56 w 140"/>
                <a:gd name="T65" fmla="*/ 656 h 886"/>
                <a:gd name="T66" fmla="*/ 31 w 140"/>
                <a:gd name="T67" fmla="*/ 690 h 886"/>
                <a:gd name="T68" fmla="*/ 33 w 140"/>
                <a:gd name="T69" fmla="*/ 706 h 886"/>
                <a:gd name="T70" fmla="*/ 27 w 140"/>
                <a:gd name="T71" fmla="*/ 724 h 886"/>
                <a:gd name="T72" fmla="*/ 16 w 140"/>
                <a:gd name="T73" fmla="*/ 737 h 886"/>
                <a:gd name="T74" fmla="*/ 3 w 140"/>
                <a:gd name="T75" fmla="*/ 752 h 886"/>
                <a:gd name="T76" fmla="*/ 3 w 140"/>
                <a:gd name="T77" fmla="*/ 779 h 886"/>
                <a:gd name="T78" fmla="*/ 17 w 140"/>
                <a:gd name="T79" fmla="*/ 813 h 886"/>
                <a:gd name="T80" fmla="*/ 7 w 140"/>
                <a:gd name="T81" fmla="*/ 851 h 886"/>
                <a:gd name="T82" fmla="*/ 8 w 140"/>
                <a:gd name="T83" fmla="*/ 880 h 886"/>
                <a:gd name="T84" fmla="*/ 22 w 140"/>
                <a:gd name="T85" fmla="*/ 885 h 8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0" h="886">
                  <a:moveTo>
                    <a:pt x="59" y="0"/>
                  </a:moveTo>
                  <a:cubicBezTo>
                    <a:pt x="55" y="17"/>
                    <a:pt x="46" y="10"/>
                    <a:pt x="45" y="15"/>
                  </a:cubicBezTo>
                  <a:cubicBezTo>
                    <a:pt x="44" y="18"/>
                    <a:pt x="40" y="23"/>
                    <a:pt x="39" y="30"/>
                  </a:cubicBezTo>
                  <a:cubicBezTo>
                    <a:pt x="38" y="37"/>
                    <a:pt x="35" y="45"/>
                    <a:pt x="36" y="54"/>
                  </a:cubicBezTo>
                  <a:cubicBezTo>
                    <a:pt x="37" y="63"/>
                    <a:pt x="41" y="72"/>
                    <a:pt x="43" y="79"/>
                  </a:cubicBezTo>
                  <a:cubicBezTo>
                    <a:pt x="45" y="86"/>
                    <a:pt x="55" y="95"/>
                    <a:pt x="58" y="96"/>
                  </a:cubicBezTo>
                  <a:cubicBezTo>
                    <a:pt x="69" y="101"/>
                    <a:pt x="82" y="104"/>
                    <a:pt x="82" y="117"/>
                  </a:cubicBezTo>
                  <a:cubicBezTo>
                    <a:pt x="82" y="128"/>
                    <a:pt x="85" y="130"/>
                    <a:pt x="85" y="136"/>
                  </a:cubicBezTo>
                  <a:cubicBezTo>
                    <a:pt x="85" y="143"/>
                    <a:pt x="74" y="148"/>
                    <a:pt x="74" y="159"/>
                  </a:cubicBezTo>
                  <a:cubicBezTo>
                    <a:pt x="74" y="170"/>
                    <a:pt x="72" y="166"/>
                    <a:pt x="71" y="194"/>
                  </a:cubicBezTo>
                  <a:cubicBezTo>
                    <a:pt x="71" y="197"/>
                    <a:pt x="70" y="204"/>
                    <a:pt x="71" y="224"/>
                  </a:cubicBezTo>
                  <a:cubicBezTo>
                    <a:pt x="72" y="239"/>
                    <a:pt x="78" y="233"/>
                    <a:pt x="85" y="251"/>
                  </a:cubicBezTo>
                  <a:cubicBezTo>
                    <a:pt x="89" y="260"/>
                    <a:pt x="94" y="255"/>
                    <a:pt x="106" y="266"/>
                  </a:cubicBezTo>
                  <a:cubicBezTo>
                    <a:pt x="117" y="276"/>
                    <a:pt x="112" y="289"/>
                    <a:pt x="112" y="294"/>
                  </a:cubicBezTo>
                  <a:cubicBezTo>
                    <a:pt x="112" y="312"/>
                    <a:pt x="110" y="307"/>
                    <a:pt x="112" y="329"/>
                  </a:cubicBezTo>
                  <a:cubicBezTo>
                    <a:pt x="113" y="339"/>
                    <a:pt x="123" y="339"/>
                    <a:pt x="125" y="346"/>
                  </a:cubicBezTo>
                  <a:cubicBezTo>
                    <a:pt x="127" y="353"/>
                    <a:pt x="132" y="361"/>
                    <a:pt x="134" y="375"/>
                  </a:cubicBezTo>
                  <a:cubicBezTo>
                    <a:pt x="137" y="386"/>
                    <a:pt x="130" y="380"/>
                    <a:pt x="132" y="390"/>
                  </a:cubicBezTo>
                  <a:cubicBezTo>
                    <a:pt x="133" y="400"/>
                    <a:pt x="136" y="394"/>
                    <a:pt x="136" y="405"/>
                  </a:cubicBezTo>
                  <a:cubicBezTo>
                    <a:pt x="136" y="411"/>
                    <a:pt x="138" y="416"/>
                    <a:pt x="136" y="426"/>
                  </a:cubicBezTo>
                  <a:cubicBezTo>
                    <a:pt x="135" y="428"/>
                    <a:pt x="137" y="435"/>
                    <a:pt x="138" y="439"/>
                  </a:cubicBezTo>
                  <a:cubicBezTo>
                    <a:pt x="138" y="443"/>
                    <a:pt x="138" y="450"/>
                    <a:pt x="138" y="455"/>
                  </a:cubicBezTo>
                  <a:cubicBezTo>
                    <a:pt x="138" y="460"/>
                    <a:pt x="140" y="466"/>
                    <a:pt x="139" y="471"/>
                  </a:cubicBezTo>
                  <a:cubicBezTo>
                    <a:pt x="138" y="475"/>
                    <a:pt x="139" y="480"/>
                    <a:pt x="136" y="484"/>
                  </a:cubicBezTo>
                  <a:cubicBezTo>
                    <a:pt x="129" y="493"/>
                    <a:pt x="126" y="497"/>
                    <a:pt x="121" y="502"/>
                  </a:cubicBezTo>
                  <a:cubicBezTo>
                    <a:pt x="115" y="509"/>
                    <a:pt x="117" y="510"/>
                    <a:pt x="117" y="513"/>
                  </a:cubicBezTo>
                  <a:cubicBezTo>
                    <a:pt x="116" y="519"/>
                    <a:pt x="108" y="518"/>
                    <a:pt x="103" y="525"/>
                  </a:cubicBezTo>
                  <a:cubicBezTo>
                    <a:pt x="97" y="532"/>
                    <a:pt x="83" y="546"/>
                    <a:pt x="75" y="553"/>
                  </a:cubicBezTo>
                  <a:cubicBezTo>
                    <a:pt x="68" y="561"/>
                    <a:pt x="67" y="556"/>
                    <a:pt x="61" y="563"/>
                  </a:cubicBezTo>
                  <a:cubicBezTo>
                    <a:pt x="56" y="570"/>
                    <a:pt x="54" y="582"/>
                    <a:pt x="55" y="588"/>
                  </a:cubicBezTo>
                  <a:cubicBezTo>
                    <a:pt x="55" y="600"/>
                    <a:pt x="49" y="603"/>
                    <a:pt x="46" y="613"/>
                  </a:cubicBezTo>
                  <a:cubicBezTo>
                    <a:pt x="43" y="624"/>
                    <a:pt x="42" y="621"/>
                    <a:pt x="45" y="629"/>
                  </a:cubicBezTo>
                  <a:cubicBezTo>
                    <a:pt x="47" y="638"/>
                    <a:pt x="58" y="635"/>
                    <a:pt x="56" y="656"/>
                  </a:cubicBezTo>
                  <a:cubicBezTo>
                    <a:pt x="54" y="674"/>
                    <a:pt x="33" y="678"/>
                    <a:pt x="31" y="690"/>
                  </a:cubicBezTo>
                  <a:cubicBezTo>
                    <a:pt x="29" y="698"/>
                    <a:pt x="33" y="701"/>
                    <a:pt x="33" y="706"/>
                  </a:cubicBezTo>
                  <a:cubicBezTo>
                    <a:pt x="33" y="711"/>
                    <a:pt x="32" y="718"/>
                    <a:pt x="27" y="724"/>
                  </a:cubicBezTo>
                  <a:cubicBezTo>
                    <a:pt x="23" y="728"/>
                    <a:pt x="20" y="732"/>
                    <a:pt x="16" y="737"/>
                  </a:cubicBezTo>
                  <a:cubicBezTo>
                    <a:pt x="12" y="742"/>
                    <a:pt x="4" y="744"/>
                    <a:pt x="3" y="752"/>
                  </a:cubicBezTo>
                  <a:cubicBezTo>
                    <a:pt x="0" y="773"/>
                    <a:pt x="2" y="772"/>
                    <a:pt x="3" y="779"/>
                  </a:cubicBezTo>
                  <a:cubicBezTo>
                    <a:pt x="7" y="793"/>
                    <a:pt x="16" y="798"/>
                    <a:pt x="17" y="813"/>
                  </a:cubicBezTo>
                  <a:cubicBezTo>
                    <a:pt x="17" y="828"/>
                    <a:pt x="7" y="841"/>
                    <a:pt x="7" y="851"/>
                  </a:cubicBezTo>
                  <a:cubicBezTo>
                    <a:pt x="8" y="862"/>
                    <a:pt x="7" y="874"/>
                    <a:pt x="8" y="880"/>
                  </a:cubicBezTo>
                  <a:cubicBezTo>
                    <a:pt x="8" y="886"/>
                    <a:pt x="22" y="884"/>
                    <a:pt x="22" y="885"/>
                  </a:cubicBezTo>
                </a:path>
              </a:pathLst>
            </a:custGeom>
            <a:noFill/>
            <a:ln w="14288" cap="rnd">
              <a:solidFill>
                <a:srgbClr val="C8C8C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45" name="Freeform 17"/>
            <p:cNvSpPr>
              <a:spLocks noEditPoints="1"/>
            </p:cNvSpPr>
            <p:nvPr/>
          </p:nvSpPr>
          <p:spPr bwMode="auto">
            <a:xfrm>
              <a:off x="6305550" y="4765675"/>
              <a:ext cx="493713" cy="981075"/>
            </a:xfrm>
            <a:custGeom>
              <a:avLst/>
              <a:gdLst>
                <a:gd name="T0" fmla="*/ 158 w 266"/>
                <a:gd name="T1" fmla="*/ 0 h 529"/>
                <a:gd name="T2" fmla="*/ 155 w 266"/>
                <a:gd name="T3" fmla="*/ 26 h 529"/>
                <a:gd name="T4" fmla="*/ 176 w 266"/>
                <a:gd name="T5" fmla="*/ 42 h 529"/>
                <a:gd name="T6" fmla="*/ 194 w 266"/>
                <a:gd name="T7" fmla="*/ 77 h 529"/>
                <a:gd name="T8" fmla="*/ 230 w 266"/>
                <a:gd name="T9" fmla="*/ 185 h 529"/>
                <a:gd name="T10" fmla="*/ 245 w 266"/>
                <a:gd name="T11" fmla="*/ 207 h 529"/>
                <a:gd name="T12" fmla="*/ 258 w 266"/>
                <a:gd name="T13" fmla="*/ 232 h 529"/>
                <a:gd name="T14" fmla="*/ 266 w 266"/>
                <a:gd name="T15" fmla="*/ 256 h 529"/>
                <a:gd name="T16" fmla="*/ 247 w 266"/>
                <a:gd name="T17" fmla="*/ 274 h 529"/>
                <a:gd name="T18" fmla="*/ 238 w 266"/>
                <a:gd name="T19" fmla="*/ 307 h 529"/>
                <a:gd name="T20" fmla="*/ 216 w 266"/>
                <a:gd name="T21" fmla="*/ 334 h 529"/>
                <a:gd name="T22" fmla="*/ 190 w 266"/>
                <a:gd name="T23" fmla="*/ 360 h 529"/>
                <a:gd name="T24" fmla="*/ 170 w 266"/>
                <a:gd name="T25" fmla="*/ 382 h 529"/>
                <a:gd name="T26" fmla="*/ 155 w 266"/>
                <a:gd name="T27" fmla="*/ 413 h 529"/>
                <a:gd name="T28" fmla="*/ 142 w 266"/>
                <a:gd name="T29" fmla="*/ 438 h 529"/>
                <a:gd name="T30" fmla="*/ 121 w 266"/>
                <a:gd name="T31" fmla="*/ 455 h 529"/>
                <a:gd name="T32" fmla="*/ 110 w 266"/>
                <a:gd name="T33" fmla="*/ 464 h 529"/>
                <a:gd name="T34" fmla="*/ 89 w 266"/>
                <a:gd name="T35" fmla="*/ 468 h 529"/>
                <a:gd name="T36" fmla="*/ 69 w 266"/>
                <a:gd name="T37" fmla="*/ 490 h 529"/>
                <a:gd name="T38" fmla="*/ 27 w 266"/>
                <a:gd name="T39" fmla="*/ 511 h 529"/>
                <a:gd name="T40" fmla="*/ 0 w 266"/>
                <a:gd name="T41" fmla="*/ 529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6" h="529">
                  <a:moveTo>
                    <a:pt x="158" y="0"/>
                  </a:moveTo>
                  <a:cubicBezTo>
                    <a:pt x="161" y="11"/>
                    <a:pt x="148" y="17"/>
                    <a:pt x="155" y="26"/>
                  </a:cubicBezTo>
                  <a:cubicBezTo>
                    <a:pt x="162" y="34"/>
                    <a:pt x="173" y="21"/>
                    <a:pt x="176" y="42"/>
                  </a:cubicBezTo>
                  <a:cubicBezTo>
                    <a:pt x="180" y="64"/>
                    <a:pt x="184" y="75"/>
                    <a:pt x="194" y="77"/>
                  </a:cubicBezTo>
                  <a:moveTo>
                    <a:pt x="230" y="185"/>
                  </a:moveTo>
                  <a:cubicBezTo>
                    <a:pt x="232" y="201"/>
                    <a:pt x="242" y="199"/>
                    <a:pt x="245" y="207"/>
                  </a:cubicBezTo>
                  <a:cubicBezTo>
                    <a:pt x="251" y="221"/>
                    <a:pt x="252" y="223"/>
                    <a:pt x="258" y="232"/>
                  </a:cubicBezTo>
                  <a:cubicBezTo>
                    <a:pt x="264" y="240"/>
                    <a:pt x="266" y="244"/>
                    <a:pt x="266" y="256"/>
                  </a:cubicBezTo>
                  <a:cubicBezTo>
                    <a:pt x="258" y="262"/>
                    <a:pt x="246" y="262"/>
                    <a:pt x="247" y="274"/>
                  </a:cubicBezTo>
                  <a:cubicBezTo>
                    <a:pt x="247" y="283"/>
                    <a:pt x="249" y="293"/>
                    <a:pt x="238" y="307"/>
                  </a:cubicBezTo>
                  <a:cubicBezTo>
                    <a:pt x="231" y="317"/>
                    <a:pt x="225" y="324"/>
                    <a:pt x="216" y="334"/>
                  </a:cubicBezTo>
                  <a:cubicBezTo>
                    <a:pt x="206" y="344"/>
                    <a:pt x="201" y="348"/>
                    <a:pt x="190" y="360"/>
                  </a:cubicBezTo>
                  <a:cubicBezTo>
                    <a:pt x="178" y="369"/>
                    <a:pt x="181" y="369"/>
                    <a:pt x="170" y="382"/>
                  </a:cubicBezTo>
                  <a:cubicBezTo>
                    <a:pt x="159" y="395"/>
                    <a:pt x="154" y="405"/>
                    <a:pt x="155" y="413"/>
                  </a:cubicBezTo>
                  <a:cubicBezTo>
                    <a:pt x="156" y="429"/>
                    <a:pt x="152" y="431"/>
                    <a:pt x="142" y="438"/>
                  </a:cubicBezTo>
                  <a:cubicBezTo>
                    <a:pt x="132" y="445"/>
                    <a:pt x="127" y="451"/>
                    <a:pt x="121" y="455"/>
                  </a:cubicBezTo>
                  <a:cubicBezTo>
                    <a:pt x="115" y="460"/>
                    <a:pt x="111" y="463"/>
                    <a:pt x="110" y="464"/>
                  </a:cubicBezTo>
                  <a:cubicBezTo>
                    <a:pt x="109" y="465"/>
                    <a:pt x="100" y="462"/>
                    <a:pt x="89" y="468"/>
                  </a:cubicBezTo>
                  <a:cubicBezTo>
                    <a:pt x="79" y="474"/>
                    <a:pt x="78" y="491"/>
                    <a:pt x="69" y="490"/>
                  </a:cubicBezTo>
                  <a:cubicBezTo>
                    <a:pt x="54" y="489"/>
                    <a:pt x="37" y="512"/>
                    <a:pt x="27" y="511"/>
                  </a:cubicBezTo>
                  <a:cubicBezTo>
                    <a:pt x="15" y="509"/>
                    <a:pt x="2" y="528"/>
                    <a:pt x="0" y="529"/>
                  </a:cubicBezTo>
                </a:path>
              </a:pathLst>
            </a:custGeom>
            <a:noFill/>
            <a:ln w="14288" cap="rnd">
              <a:solidFill>
                <a:srgbClr val="C8C8C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46" name="Freeform 18"/>
            <p:cNvSpPr>
              <a:spLocks/>
            </p:cNvSpPr>
            <p:nvPr/>
          </p:nvSpPr>
          <p:spPr bwMode="auto">
            <a:xfrm>
              <a:off x="6056313" y="5314950"/>
              <a:ext cx="311150" cy="576263"/>
            </a:xfrm>
            <a:custGeom>
              <a:avLst/>
              <a:gdLst>
                <a:gd name="T0" fmla="*/ 0 w 168"/>
                <a:gd name="T1" fmla="*/ 0 h 311"/>
                <a:gd name="T2" fmla="*/ 13 w 168"/>
                <a:gd name="T3" fmla="*/ 48 h 311"/>
                <a:gd name="T4" fmla="*/ 27 w 168"/>
                <a:gd name="T5" fmla="*/ 92 h 311"/>
                <a:gd name="T6" fmla="*/ 40 w 168"/>
                <a:gd name="T7" fmla="*/ 120 h 311"/>
                <a:gd name="T8" fmla="*/ 59 w 168"/>
                <a:gd name="T9" fmla="*/ 142 h 311"/>
                <a:gd name="T10" fmla="*/ 76 w 168"/>
                <a:gd name="T11" fmla="*/ 163 h 311"/>
                <a:gd name="T12" fmla="*/ 94 w 168"/>
                <a:gd name="T13" fmla="*/ 186 h 311"/>
                <a:gd name="T14" fmla="*/ 116 w 168"/>
                <a:gd name="T15" fmla="*/ 214 h 311"/>
                <a:gd name="T16" fmla="*/ 143 w 168"/>
                <a:gd name="T17" fmla="*/ 250 h 311"/>
                <a:gd name="T18" fmla="*/ 156 w 168"/>
                <a:gd name="T19" fmla="*/ 271 h 311"/>
                <a:gd name="T20" fmla="*/ 160 w 168"/>
                <a:gd name="T21" fmla="*/ 288 h 311"/>
                <a:gd name="T22" fmla="*/ 168 w 168"/>
                <a:gd name="T23" fmla="*/ 311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8" h="311">
                  <a:moveTo>
                    <a:pt x="0" y="0"/>
                  </a:moveTo>
                  <a:cubicBezTo>
                    <a:pt x="4" y="10"/>
                    <a:pt x="9" y="39"/>
                    <a:pt x="13" y="48"/>
                  </a:cubicBezTo>
                  <a:cubicBezTo>
                    <a:pt x="17" y="58"/>
                    <a:pt x="24" y="71"/>
                    <a:pt x="27" y="92"/>
                  </a:cubicBezTo>
                  <a:cubicBezTo>
                    <a:pt x="31" y="113"/>
                    <a:pt x="33" y="113"/>
                    <a:pt x="40" y="120"/>
                  </a:cubicBezTo>
                  <a:cubicBezTo>
                    <a:pt x="47" y="126"/>
                    <a:pt x="54" y="136"/>
                    <a:pt x="59" y="142"/>
                  </a:cubicBezTo>
                  <a:cubicBezTo>
                    <a:pt x="64" y="147"/>
                    <a:pt x="70" y="155"/>
                    <a:pt x="76" y="163"/>
                  </a:cubicBezTo>
                  <a:cubicBezTo>
                    <a:pt x="82" y="171"/>
                    <a:pt x="88" y="176"/>
                    <a:pt x="94" y="186"/>
                  </a:cubicBezTo>
                  <a:cubicBezTo>
                    <a:pt x="101" y="196"/>
                    <a:pt x="110" y="204"/>
                    <a:pt x="116" y="214"/>
                  </a:cubicBezTo>
                  <a:cubicBezTo>
                    <a:pt x="122" y="224"/>
                    <a:pt x="138" y="241"/>
                    <a:pt x="143" y="250"/>
                  </a:cubicBezTo>
                  <a:cubicBezTo>
                    <a:pt x="148" y="260"/>
                    <a:pt x="151" y="263"/>
                    <a:pt x="156" y="271"/>
                  </a:cubicBezTo>
                  <a:cubicBezTo>
                    <a:pt x="160" y="279"/>
                    <a:pt x="158" y="283"/>
                    <a:pt x="160" y="288"/>
                  </a:cubicBezTo>
                  <a:cubicBezTo>
                    <a:pt x="162" y="296"/>
                    <a:pt x="161" y="306"/>
                    <a:pt x="168" y="311"/>
                  </a:cubicBezTo>
                </a:path>
              </a:pathLst>
            </a:custGeom>
            <a:noFill/>
            <a:ln w="14288" cap="rnd">
              <a:solidFill>
                <a:srgbClr val="C8C8C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47" name="Freeform 19"/>
            <p:cNvSpPr>
              <a:spLocks/>
            </p:cNvSpPr>
            <p:nvPr/>
          </p:nvSpPr>
          <p:spPr bwMode="auto">
            <a:xfrm>
              <a:off x="5348288" y="4122738"/>
              <a:ext cx="1446213" cy="676275"/>
            </a:xfrm>
            <a:custGeom>
              <a:avLst/>
              <a:gdLst>
                <a:gd name="T0" fmla="*/ 0 w 781"/>
                <a:gd name="T1" fmla="*/ 1 h 365"/>
                <a:gd name="T2" fmla="*/ 15 w 781"/>
                <a:gd name="T3" fmla="*/ 6 h 365"/>
                <a:gd name="T4" fmla="*/ 33 w 781"/>
                <a:gd name="T5" fmla="*/ 23 h 365"/>
                <a:gd name="T6" fmla="*/ 48 w 781"/>
                <a:gd name="T7" fmla="*/ 45 h 365"/>
                <a:gd name="T8" fmla="*/ 78 w 781"/>
                <a:gd name="T9" fmla="*/ 74 h 365"/>
                <a:gd name="T10" fmla="*/ 104 w 781"/>
                <a:gd name="T11" fmla="*/ 95 h 365"/>
                <a:gd name="T12" fmla="*/ 148 w 781"/>
                <a:gd name="T13" fmla="*/ 103 h 365"/>
                <a:gd name="T14" fmla="*/ 163 w 781"/>
                <a:gd name="T15" fmla="*/ 122 h 365"/>
                <a:gd name="T16" fmla="*/ 203 w 781"/>
                <a:gd name="T17" fmla="*/ 149 h 365"/>
                <a:gd name="T18" fmla="*/ 252 w 781"/>
                <a:gd name="T19" fmla="*/ 168 h 365"/>
                <a:gd name="T20" fmla="*/ 256 w 781"/>
                <a:gd name="T21" fmla="*/ 188 h 365"/>
                <a:gd name="T22" fmla="*/ 279 w 781"/>
                <a:gd name="T23" fmla="*/ 209 h 365"/>
                <a:gd name="T24" fmla="*/ 308 w 781"/>
                <a:gd name="T25" fmla="*/ 227 h 365"/>
                <a:gd name="T26" fmla="*/ 337 w 781"/>
                <a:gd name="T27" fmla="*/ 211 h 365"/>
                <a:gd name="T28" fmla="*/ 391 w 781"/>
                <a:gd name="T29" fmla="*/ 211 h 365"/>
                <a:gd name="T30" fmla="*/ 455 w 781"/>
                <a:gd name="T31" fmla="*/ 202 h 365"/>
                <a:gd name="T32" fmla="*/ 538 w 781"/>
                <a:gd name="T33" fmla="*/ 303 h 365"/>
                <a:gd name="T34" fmla="*/ 578 w 781"/>
                <a:gd name="T35" fmla="*/ 326 h 365"/>
                <a:gd name="T36" fmla="*/ 613 w 781"/>
                <a:gd name="T37" fmla="*/ 341 h 365"/>
                <a:gd name="T38" fmla="*/ 636 w 781"/>
                <a:gd name="T39" fmla="*/ 360 h 365"/>
                <a:gd name="T40" fmla="*/ 660 w 781"/>
                <a:gd name="T41" fmla="*/ 353 h 365"/>
                <a:gd name="T42" fmla="*/ 684 w 781"/>
                <a:gd name="T43" fmla="*/ 343 h 365"/>
                <a:gd name="T44" fmla="*/ 724 w 781"/>
                <a:gd name="T45" fmla="*/ 333 h 365"/>
                <a:gd name="T46" fmla="*/ 781 w 781"/>
                <a:gd name="T47" fmla="*/ 365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81" h="365">
                  <a:moveTo>
                    <a:pt x="0" y="1"/>
                  </a:moveTo>
                  <a:cubicBezTo>
                    <a:pt x="1" y="0"/>
                    <a:pt x="10" y="3"/>
                    <a:pt x="15" y="6"/>
                  </a:cubicBezTo>
                  <a:cubicBezTo>
                    <a:pt x="21" y="8"/>
                    <a:pt x="24" y="18"/>
                    <a:pt x="33" y="23"/>
                  </a:cubicBezTo>
                  <a:cubicBezTo>
                    <a:pt x="43" y="28"/>
                    <a:pt x="50" y="31"/>
                    <a:pt x="48" y="45"/>
                  </a:cubicBezTo>
                  <a:cubicBezTo>
                    <a:pt x="46" y="61"/>
                    <a:pt x="63" y="65"/>
                    <a:pt x="78" y="74"/>
                  </a:cubicBezTo>
                  <a:cubicBezTo>
                    <a:pt x="93" y="82"/>
                    <a:pt x="102" y="75"/>
                    <a:pt x="104" y="95"/>
                  </a:cubicBezTo>
                  <a:cubicBezTo>
                    <a:pt x="105" y="107"/>
                    <a:pt x="128" y="96"/>
                    <a:pt x="148" y="103"/>
                  </a:cubicBezTo>
                  <a:cubicBezTo>
                    <a:pt x="163" y="108"/>
                    <a:pt x="156" y="110"/>
                    <a:pt x="163" y="122"/>
                  </a:cubicBezTo>
                  <a:cubicBezTo>
                    <a:pt x="181" y="149"/>
                    <a:pt x="182" y="150"/>
                    <a:pt x="203" y="149"/>
                  </a:cubicBezTo>
                  <a:cubicBezTo>
                    <a:pt x="244" y="146"/>
                    <a:pt x="237" y="151"/>
                    <a:pt x="252" y="168"/>
                  </a:cubicBezTo>
                  <a:cubicBezTo>
                    <a:pt x="259" y="177"/>
                    <a:pt x="251" y="181"/>
                    <a:pt x="256" y="188"/>
                  </a:cubicBezTo>
                  <a:cubicBezTo>
                    <a:pt x="260" y="195"/>
                    <a:pt x="271" y="207"/>
                    <a:pt x="279" y="209"/>
                  </a:cubicBezTo>
                  <a:cubicBezTo>
                    <a:pt x="299" y="213"/>
                    <a:pt x="293" y="224"/>
                    <a:pt x="308" y="227"/>
                  </a:cubicBezTo>
                  <a:cubicBezTo>
                    <a:pt x="325" y="230"/>
                    <a:pt x="322" y="214"/>
                    <a:pt x="337" y="211"/>
                  </a:cubicBezTo>
                  <a:cubicBezTo>
                    <a:pt x="355" y="209"/>
                    <a:pt x="370" y="208"/>
                    <a:pt x="391" y="211"/>
                  </a:cubicBezTo>
                  <a:cubicBezTo>
                    <a:pt x="414" y="215"/>
                    <a:pt x="438" y="192"/>
                    <a:pt x="455" y="202"/>
                  </a:cubicBezTo>
                  <a:cubicBezTo>
                    <a:pt x="472" y="211"/>
                    <a:pt x="523" y="295"/>
                    <a:pt x="538" y="303"/>
                  </a:cubicBezTo>
                  <a:cubicBezTo>
                    <a:pt x="553" y="312"/>
                    <a:pt x="566" y="319"/>
                    <a:pt x="578" y="326"/>
                  </a:cubicBezTo>
                  <a:cubicBezTo>
                    <a:pt x="591" y="333"/>
                    <a:pt x="608" y="332"/>
                    <a:pt x="613" y="341"/>
                  </a:cubicBezTo>
                  <a:cubicBezTo>
                    <a:pt x="625" y="361"/>
                    <a:pt x="630" y="361"/>
                    <a:pt x="636" y="360"/>
                  </a:cubicBezTo>
                  <a:cubicBezTo>
                    <a:pt x="647" y="359"/>
                    <a:pt x="650" y="357"/>
                    <a:pt x="660" y="353"/>
                  </a:cubicBezTo>
                  <a:cubicBezTo>
                    <a:pt x="674" y="347"/>
                    <a:pt x="677" y="347"/>
                    <a:pt x="684" y="343"/>
                  </a:cubicBezTo>
                  <a:cubicBezTo>
                    <a:pt x="696" y="336"/>
                    <a:pt x="702" y="334"/>
                    <a:pt x="724" y="333"/>
                  </a:cubicBezTo>
                  <a:cubicBezTo>
                    <a:pt x="756" y="333"/>
                    <a:pt x="771" y="365"/>
                    <a:pt x="781" y="365"/>
                  </a:cubicBezTo>
                </a:path>
              </a:pathLst>
            </a:custGeom>
            <a:noFill/>
            <a:ln w="14288" cap="rnd">
              <a:solidFill>
                <a:srgbClr val="C8C8C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48" name="Freeform 20"/>
            <p:cNvSpPr>
              <a:spLocks/>
            </p:cNvSpPr>
            <p:nvPr/>
          </p:nvSpPr>
          <p:spPr bwMode="auto">
            <a:xfrm>
              <a:off x="6381750" y="4787900"/>
              <a:ext cx="125413" cy="388938"/>
            </a:xfrm>
            <a:custGeom>
              <a:avLst/>
              <a:gdLst>
                <a:gd name="T0" fmla="*/ 68 w 68"/>
                <a:gd name="T1" fmla="*/ 0 h 210"/>
                <a:gd name="T2" fmla="*/ 59 w 68"/>
                <a:gd name="T3" fmla="*/ 16 h 210"/>
                <a:gd name="T4" fmla="*/ 54 w 68"/>
                <a:gd name="T5" fmla="*/ 29 h 210"/>
                <a:gd name="T6" fmla="*/ 48 w 68"/>
                <a:gd name="T7" fmla="*/ 49 h 210"/>
                <a:gd name="T8" fmla="*/ 43 w 68"/>
                <a:gd name="T9" fmla="*/ 86 h 210"/>
                <a:gd name="T10" fmla="*/ 36 w 68"/>
                <a:gd name="T11" fmla="*/ 127 h 210"/>
                <a:gd name="T12" fmla="*/ 30 w 68"/>
                <a:gd name="T13" fmla="*/ 159 h 210"/>
                <a:gd name="T14" fmla="*/ 8 w 68"/>
                <a:gd name="T15" fmla="*/ 187 h 210"/>
                <a:gd name="T16" fmla="*/ 4 w 68"/>
                <a:gd name="T17" fmla="*/ 21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210">
                  <a:moveTo>
                    <a:pt x="68" y="0"/>
                  </a:moveTo>
                  <a:cubicBezTo>
                    <a:pt x="61" y="7"/>
                    <a:pt x="60" y="10"/>
                    <a:pt x="59" y="16"/>
                  </a:cubicBezTo>
                  <a:cubicBezTo>
                    <a:pt x="59" y="21"/>
                    <a:pt x="63" y="21"/>
                    <a:pt x="54" y="29"/>
                  </a:cubicBezTo>
                  <a:cubicBezTo>
                    <a:pt x="50" y="32"/>
                    <a:pt x="48" y="35"/>
                    <a:pt x="48" y="49"/>
                  </a:cubicBezTo>
                  <a:cubicBezTo>
                    <a:pt x="48" y="61"/>
                    <a:pt x="49" y="73"/>
                    <a:pt x="43" y="86"/>
                  </a:cubicBezTo>
                  <a:cubicBezTo>
                    <a:pt x="39" y="94"/>
                    <a:pt x="41" y="114"/>
                    <a:pt x="36" y="127"/>
                  </a:cubicBezTo>
                  <a:cubicBezTo>
                    <a:pt x="32" y="137"/>
                    <a:pt x="36" y="153"/>
                    <a:pt x="30" y="159"/>
                  </a:cubicBezTo>
                  <a:cubicBezTo>
                    <a:pt x="26" y="165"/>
                    <a:pt x="16" y="177"/>
                    <a:pt x="8" y="187"/>
                  </a:cubicBezTo>
                  <a:cubicBezTo>
                    <a:pt x="0" y="196"/>
                    <a:pt x="2" y="202"/>
                    <a:pt x="4" y="210"/>
                  </a:cubicBezTo>
                </a:path>
              </a:pathLst>
            </a:custGeom>
            <a:noFill/>
            <a:ln w="14288" cap="rnd">
              <a:solidFill>
                <a:srgbClr val="C8C8C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49" name="Freeform 21"/>
            <p:cNvSpPr>
              <a:spLocks/>
            </p:cNvSpPr>
            <p:nvPr/>
          </p:nvSpPr>
          <p:spPr bwMode="auto">
            <a:xfrm>
              <a:off x="6954838" y="4570413"/>
              <a:ext cx="650875" cy="217488"/>
            </a:xfrm>
            <a:custGeom>
              <a:avLst/>
              <a:gdLst>
                <a:gd name="T0" fmla="*/ 0 w 351"/>
                <a:gd name="T1" fmla="*/ 92 h 117"/>
                <a:gd name="T2" fmla="*/ 17 w 351"/>
                <a:gd name="T3" fmla="*/ 99 h 117"/>
                <a:gd name="T4" fmla="*/ 34 w 351"/>
                <a:gd name="T5" fmla="*/ 102 h 117"/>
                <a:gd name="T6" fmla="*/ 58 w 351"/>
                <a:gd name="T7" fmla="*/ 110 h 117"/>
                <a:gd name="T8" fmla="*/ 94 w 351"/>
                <a:gd name="T9" fmla="*/ 76 h 117"/>
                <a:gd name="T10" fmla="*/ 115 w 351"/>
                <a:gd name="T11" fmla="*/ 73 h 117"/>
                <a:gd name="T12" fmla="*/ 132 w 351"/>
                <a:gd name="T13" fmla="*/ 57 h 117"/>
                <a:gd name="T14" fmla="*/ 172 w 351"/>
                <a:gd name="T15" fmla="*/ 49 h 117"/>
                <a:gd name="T16" fmla="*/ 214 w 351"/>
                <a:gd name="T17" fmla="*/ 46 h 117"/>
                <a:gd name="T18" fmla="*/ 248 w 351"/>
                <a:gd name="T19" fmla="*/ 33 h 117"/>
                <a:gd name="T20" fmla="*/ 258 w 351"/>
                <a:gd name="T21" fmla="*/ 38 h 117"/>
                <a:gd name="T22" fmla="*/ 277 w 351"/>
                <a:gd name="T23" fmla="*/ 28 h 117"/>
                <a:gd name="T24" fmla="*/ 304 w 351"/>
                <a:gd name="T25" fmla="*/ 29 h 117"/>
                <a:gd name="T26" fmla="*/ 320 w 351"/>
                <a:gd name="T27" fmla="*/ 20 h 117"/>
                <a:gd name="T28" fmla="*/ 331 w 351"/>
                <a:gd name="T29" fmla="*/ 9 h 117"/>
                <a:gd name="T30" fmla="*/ 351 w 351"/>
                <a:gd name="T31"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1" h="117">
                  <a:moveTo>
                    <a:pt x="0" y="92"/>
                  </a:moveTo>
                  <a:cubicBezTo>
                    <a:pt x="5" y="100"/>
                    <a:pt x="11" y="99"/>
                    <a:pt x="17" y="99"/>
                  </a:cubicBezTo>
                  <a:cubicBezTo>
                    <a:pt x="22" y="98"/>
                    <a:pt x="25" y="99"/>
                    <a:pt x="34" y="102"/>
                  </a:cubicBezTo>
                  <a:cubicBezTo>
                    <a:pt x="38" y="103"/>
                    <a:pt x="45" y="117"/>
                    <a:pt x="58" y="110"/>
                  </a:cubicBezTo>
                  <a:cubicBezTo>
                    <a:pt x="67" y="105"/>
                    <a:pt x="79" y="74"/>
                    <a:pt x="94" y="76"/>
                  </a:cubicBezTo>
                  <a:cubicBezTo>
                    <a:pt x="101" y="77"/>
                    <a:pt x="110" y="77"/>
                    <a:pt x="115" y="73"/>
                  </a:cubicBezTo>
                  <a:cubicBezTo>
                    <a:pt x="122" y="66"/>
                    <a:pt x="127" y="61"/>
                    <a:pt x="132" y="57"/>
                  </a:cubicBezTo>
                  <a:cubicBezTo>
                    <a:pt x="138" y="52"/>
                    <a:pt x="153" y="48"/>
                    <a:pt x="172" y="49"/>
                  </a:cubicBezTo>
                  <a:cubicBezTo>
                    <a:pt x="181" y="49"/>
                    <a:pt x="196" y="48"/>
                    <a:pt x="214" y="46"/>
                  </a:cubicBezTo>
                  <a:cubicBezTo>
                    <a:pt x="235" y="44"/>
                    <a:pt x="240" y="26"/>
                    <a:pt x="248" y="33"/>
                  </a:cubicBezTo>
                  <a:cubicBezTo>
                    <a:pt x="252" y="37"/>
                    <a:pt x="255" y="38"/>
                    <a:pt x="258" y="38"/>
                  </a:cubicBezTo>
                  <a:cubicBezTo>
                    <a:pt x="266" y="38"/>
                    <a:pt x="270" y="25"/>
                    <a:pt x="277" y="28"/>
                  </a:cubicBezTo>
                  <a:cubicBezTo>
                    <a:pt x="290" y="33"/>
                    <a:pt x="300" y="33"/>
                    <a:pt x="304" y="29"/>
                  </a:cubicBezTo>
                  <a:cubicBezTo>
                    <a:pt x="309" y="25"/>
                    <a:pt x="318" y="21"/>
                    <a:pt x="320" y="20"/>
                  </a:cubicBezTo>
                  <a:cubicBezTo>
                    <a:pt x="325" y="16"/>
                    <a:pt x="325" y="12"/>
                    <a:pt x="331" y="9"/>
                  </a:cubicBezTo>
                  <a:cubicBezTo>
                    <a:pt x="338" y="6"/>
                    <a:pt x="344" y="1"/>
                    <a:pt x="351" y="0"/>
                  </a:cubicBezTo>
                </a:path>
              </a:pathLst>
            </a:custGeom>
            <a:noFill/>
            <a:ln w="14288" cap="rnd">
              <a:solidFill>
                <a:srgbClr val="C8C8C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50" name="Freeform 22"/>
            <p:cNvSpPr>
              <a:spLocks/>
            </p:cNvSpPr>
            <p:nvPr/>
          </p:nvSpPr>
          <p:spPr bwMode="auto">
            <a:xfrm>
              <a:off x="7354888" y="4489450"/>
              <a:ext cx="46038" cy="139700"/>
            </a:xfrm>
            <a:custGeom>
              <a:avLst/>
              <a:gdLst>
                <a:gd name="T0" fmla="*/ 25 w 25"/>
                <a:gd name="T1" fmla="*/ 75 h 75"/>
                <a:gd name="T2" fmla="*/ 15 w 25"/>
                <a:gd name="T3" fmla="*/ 60 h 75"/>
                <a:gd name="T4" fmla="*/ 4 w 25"/>
                <a:gd name="T5" fmla="*/ 29 h 75"/>
                <a:gd name="T6" fmla="*/ 1 w 25"/>
                <a:gd name="T7" fmla="*/ 0 h 75"/>
              </a:gdLst>
              <a:ahLst/>
              <a:cxnLst>
                <a:cxn ang="0">
                  <a:pos x="T0" y="T1"/>
                </a:cxn>
                <a:cxn ang="0">
                  <a:pos x="T2" y="T3"/>
                </a:cxn>
                <a:cxn ang="0">
                  <a:pos x="T4" y="T5"/>
                </a:cxn>
                <a:cxn ang="0">
                  <a:pos x="T6" y="T7"/>
                </a:cxn>
              </a:cxnLst>
              <a:rect l="0" t="0" r="r" b="b"/>
              <a:pathLst>
                <a:path w="25" h="75">
                  <a:moveTo>
                    <a:pt x="25" y="75"/>
                  </a:moveTo>
                  <a:cubicBezTo>
                    <a:pt x="23" y="71"/>
                    <a:pt x="20" y="66"/>
                    <a:pt x="15" y="60"/>
                  </a:cubicBezTo>
                  <a:cubicBezTo>
                    <a:pt x="10" y="54"/>
                    <a:pt x="5" y="39"/>
                    <a:pt x="4" y="29"/>
                  </a:cubicBezTo>
                  <a:cubicBezTo>
                    <a:pt x="3" y="14"/>
                    <a:pt x="0" y="10"/>
                    <a:pt x="1" y="0"/>
                  </a:cubicBezTo>
                </a:path>
              </a:pathLst>
            </a:custGeom>
            <a:noFill/>
            <a:ln w="14288" cap="rnd">
              <a:solidFill>
                <a:srgbClr val="C8C8C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51" name="Freeform 23"/>
            <p:cNvSpPr>
              <a:spLocks/>
            </p:cNvSpPr>
            <p:nvPr/>
          </p:nvSpPr>
          <p:spPr bwMode="auto">
            <a:xfrm>
              <a:off x="4191000" y="4103688"/>
              <a:ext cx="257175" cy="231775"/>
            </a:xfrm>
            <a:custGeom>
              <a:avLst/>
              <a:gdLst>
                <a:gd name="T0" fmla="*/ 40 w 139"/>
                <a:gd name="T1" fmla="*/ 18 h 125"/>
                <a:gd name="T2" fmla="*/ 82 w 139"/>
                <a:gd name="T3" fmla="*/ 0 h 125"/>
                <a:gd name="T4" fmla="*/ 115 w 139"/>
                <a:gd name="T5" fmla="*/ 5 h 125"/>
                <a:gd name="T6" fmla="*/ 124 w 139"/>
                <a:gd name="T7" fmla="*/ 13 h 125"/>
                <a:gd name="T8" fmla="*/ 121 w 139"/>
                <a:gd name="T9" fmla="*/ 49 h 125"/>
                <a:gd name="T10" fmla="*/ 138 w 139"/>
                <a:gd name="T11" fmla="*/ 99 h 125"/>
                <a:gd name="T12" fmla="*/ 108 w 139"/>
                <a:gd name="T13" fmla="*/ 125 h 125"/>
                <a:gd name="T14" fmla="*/ 96 w 139"/>
                <a:gd name="T15" fmla="*/ 118 h 125"/>
                <a:gd name="T16" fmla="*/ 85 w 139"/>
                <a:gd name="T17" fmla="*/ 112 h 125"/>
                <a:gd name="T18" fmla="*/ 63 w 139"/>
                <a:gd name="T19" fmla="*/ 108 h 125"/>
                <a:gd name="T20" fmla="*/ 47 w 139"/>
                <a:gd name="T21" fmla="*/ 101 h 125"/>
                <a:gd name="T22" fmla="*/ 35 w 139"/>
                <a:gd name="T23" fmla="*/ 100 h 125"/>
                <a:gd name="T24" fmla="*/ 29 w 139"/>
                <a:gd name="T25" fmla="*/ 91 h 125"/>
                <a:gd name="T26" fmla="*/ 13 w 139"/>
                <a:gd name="T27" fmla="*/ 87 h 125"/>
                <a:gd name="T28" fmla="*/ 1 w 139"/>
                <a:gd name="T29" fmla="*/ 72 h 125"/>
                <a:gd name="T30" fmla="*/ 4 w 139"/>
                <a:gd name="T31" fmla="*/ 59 h 125"/>
                <a:gd name="T32" fmla="*/ 7 w 139"/>
                <a:gd name="T33" fmla="*/ 46 h 125"/>
                <a:gd name="T34" fmla="*/ 4 w 139"/>
                <a:gd name="T35" fmla="*/ 32 h 125"/>
                <a:gd name="T36" fmla="*/ 40 w 139"/>
                <a:gd name="T37" fmla="*/ 1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9" h="125">
                  <a:moveTo>
                    <a:pt x="40" y="18"/>
                  </a:moveTo>
                  <a:cubicBezTo>
                    <a:pt x="55" y="13"/>
                    <a:pt x="71" y="7"/>
                    <a:pt x="82" y="0"/>
                  </a:cubicBezTo>
                  <a:cubicBezTo>
                    <a:pt x="99" y="3"/>
                    <a:pt x="104" y="5"/>
                    <a:pt x="115" y="5"/>
                  </a:cubicBezTo>
                  <a:cubicBezTo>
                    <a:pt x="117" y="5"/>
                    <a:pt x="122" y="9"/>
                    <a:pt x="124" y="13"/>
                  </a:cubicBezTo>
                  <a:cubicBezTo>
                    <a:pt x="127" y="20"/>
                    <a:pt x="122" y="39"/>
                    <a:pt x="121" y="49"/>
                  </a:cubicBezTo>
                  <a:cubicBezTo>
                    <a:pt x="120" y="60"/>
                    <a:pt x="138" y="94"/>
                    <a:pt x="138" y="99"/>
                  </a:cubicBezTo>
                  <a:cubicBezTo>
                    <a:pt x="139" y="105"/>
                    <a:pt x="130" y="124"/>
                    <a:pt x="108" y="125"/>
                  </a:cubicBezTo>
                  <a:cubicBezTo>
                    <a:pt x="102" y="125"/>
                    <a:pt x="99" y="124"/>
                    <a:pt x="96" y="118"/>
                  </a:cubicBezTo>
                  <a:cubicBezTo>
                    <a:pt x="95" y="117"/>
                    <a:pt x="90" y="114"/>
                    <a:pt x="85" y="112"/>
                  </a:cubicBezTo>
                  <a:cubicBezTo>
                    <a:pt x="77" y="108"/>
                    <a:pt x="69" y="109"/>
                    <a:pt x="63" y="108"/>
                  </a:cubicBezTo>
                  <a:cubicBezTo>
                    <a:pt x="57" y="107"/>
                    <a:pt x="50" y="106"/>
                    <a:pt x="47" y="101"/>
                  </a:cubicBezTo>
                  <a:cubicBezTo>
                    <a:pt x="44" y="96"/>
                    <a:pt x="40" y="104"/>
                    <a:pt x="35" y="100"/>
                  </a:cubicBezTo>
                  <a:cubicBezTo>
                    <a:pt x="33" y="99"/>
                    <a:pt x="34" y="92"/>
                    <a:pt x="29" y="91"/>
                  </a:cubicBezTo>
                  <a:cubicBezTo>
                    <a:pt x="26" y="91"/>
                    <a:pt x="19" y="91"/>
                    <a:pt x="13" y="87"/>
                  </a:cubicBezTo>
                  <a:cubicBezTo>
                    <a:pt x="6" y="83"/>
                    <a:pt x="1" y="75"/>
                    <a:pt x="1" y="72"/>
                  </a:cubicBezTo>
                  <a:cubicBezTo>
                    <a:pt x="0" y="66"/>
                    <a:pt x="2" y="64"/>
                    <a:pt x="4" y="59"/>
                  </a:cubicBezTo>
                  <a:cubicBezTo>
                    <a:pt x="5" y="55"/>
                    <a:pt x="6" y="53"/>
                    <a:pt x="7" y="46"/>
                  </a:cubicBezTo>
                  <a:cubicBezTo>
                    <a:pt x="7" y="42"/>
                    <a:pt x="6" y="35"/>
                    <a:pt x="4" y="32"/>
                  </a:cubicBezTo>
                  <a:cubicBezTo>
                    <a:pt x="12" y="28"/>
                    <a:pt x="26" y="24"/>
                    <a:pt x="40" y="18"/>
                  </a:cubicBezTo>
                  <a:close/>
                </a:path>
              </a:pathLst>
            </a:custGeom>
            <a:noFill/>
            <a:ln w="14288" cap="rnd">
              <a:solidFill>
                <a:srgbClr val="C8C8C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52" name="Freeform 24"/>
            <p:cNvSpPr>
              <a:spLocks/>
            </p:cNvSpPr>
            <p:nvPr/>
          </p:nvSpPr>
          <p:spPr bwMode="auto">
            <a:xfrm>
              <a:off x="5978525" y="5378450"/>
              <a:ext cx="55563" cy="168275"/>
            </a:xfrm>
            <a:custGeom>
              <a:avLst/>
              <a:gdLst>
                <a:gd name="T0" fmla="*/ 30 w 30"/>
                <a:gd name="T1" fmla="*/ 0 h 91"/>
                <a:gd name="T2" fmla="*/ 17 w 30"/>
                <a:gd name="T3" fmla="*/ 19 h 91"/>
                <a:gd name="T4" fmla="*/ 9 w 30"/>
                <a:gd name="T5" fmla="*/ 41 h 91"/>
                <a:gd name="T6" fmla="*/ 7 w 30"/>
                <a:gd name="T7" fmla="*/ 71 h 91"/>
                <a:gd name="T8" fmla="*/ 0 w 30"/>
                <a:gd name="T9" fmla="*/ 91 h 91"/>
              </a:gdLst>
              <a:ahLst/>
              <a:cxnLst>
                <a:cxn ang="0">
                  <a:pos x="T0" y="T1"/>
                </a:cxn>
                <a:cxn ang="0">
                  <a:pos x="T2" y="T3"/>
                </a:cxn>
                <a:cxn ang="0">
                  <a:pos x="T4" y="T5"/>
                </a:cxn>
                <a:cxn ang="0">
                  <a:pos x="T6" y="T7"/>
                </a:cxn>
                <a:cxn ang="0">
                  <a:pos x="T8" y="T9"/>
                </a:cxn>
              </a:cxnLst>
              <a:rect l="0" t="0" r="r" b="b"/>
              <a:pathLst>
                <a:path w="30" h="91">
                  <a:moveTo>
                    <a:pt x="30" y="0"/>
                  </a:moveTo>
                  <a:cubicBezTo>
                    <a:pt x="30" y="9"/>
                    <a:pt x="24" y="9"/>
                    <a:pt x="17" y="19"/>
                  </a:cubicBezTo>
                  <a:cubicBezTo>
                    <a:pt x="11" y="27"/>
                    <a:pt x="9" y="27"/>
                    <a:pt x="9" y="41"/>
                  </a:cubicBezTo>
                  <a:cubicBezTo>
                    <a:pt x="8" y="53"/>
                    <a:pt x="13" y="57"/>
                    <a:pt x="7" y="71"/>
                  </a:cubicBezTo>
                  <a:cubicBezTo>
                    <a:pt x="4" y="78"/>
                    <a:pt x="0" y="78"/>
                    <a:pt x="0" y="91"/>
                  </a:cubicBezTo>
                </a:path>
              </a:pathLst>
            </a:custGeom>
            <a:noFill/>
            <a:ln w="14288" cap="rnd">
              <a:solidFill>
                <a:srgbClr val="C8C8C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grpSp>
      <p:pic>
        <p:nvPicPr>
          <p:cNvPr id="154" name="Obrázek 15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25813" y="4153718"/>
            <a:ext cx="749022" cy="709530"/>
          </a:xfrm>
          <a:prstGeom prst="rect">
            <a:avLst/>
          </a:prstGeom>
          <a:effectLst>
            <a:outerShdw blurRad="76200" dir="18900000" sy="23000" kx="-1200000" algn="bl" rotWithShape="0">
              <a:prstClr val="black">
                <a:alpha val="20000"/>
              </a:prstClr>
            </a:outerShdw>
          </a:effectLst>
        </p:spPr>
      </p:pic>
      <p:cxnSp>
        <p:nvCxnSpPr>
          <p:cNvPr id="184" name="Přímá spojnice se šipkou 183"/>
          <p:cNvCxnSpPr>
            <a:cxnSpLocks/>
          </p:cNvCxnSpPr>
          <p:nvPr/>
        </p:nvCxnSpPr>
        <p:spPr>
          <a:xfrm flipV="1">
            <a:off x="2320829" y="3588917"/>
            <a:ext cx="635506" cy="1070045"/>
          </a:xfrm>
          <a:prstGeom prst="straightConnector1">
            <a:avLst/>
          </a:prstGeom>
          <a:ln w="1905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93" name="Přímá spojnice se šipkou 192"/>
          <p:cNvCxnSpPr>
            <a:cxnSpLocks/>
          </p:cNvCxnSpPr>
          <p:nvPr/>
        </p:nvCxnSpPr>
        <p:spPr>
          <a:xfrm flipH="1">
            <a:off x="2477344" y="3434172"/>
            <a:ext cx="764437" cy="1256393"/>
          </a:xfrm>
          <a:prstGeom prst="straightConnector1">
            <a:avLst/>
          </a:prstGeom>
          <a:ln w="19050">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41" name="Přímá spojnice se šipkou 340"/>
          <p:cNvCxnSpPr/>
          <p:nvPr/>
        </p:nvCxnSpPr>
        <p:spPr>
          <a:xfrm rot="19972325" flipV="1">
            <a:off x="5171924" y="5026233"/>
            <a:ext cx="182931" cy="348385"/>
          </a:xfrm>
          <a:prstGeom prst="straightConnector1">
            <a:avLst/>
          </a:prstGeom>
          <a:ln w="1905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42" name="Přímá spojnice se šipkou 341"/>
          <p:cNvCxnSpPr/>
          <p:nvPr/>
        </p:nvCxnSpPr>
        <p:spPr>
          <a:xfrm rot="19972325" flipH="1">
            <a:off x="5281118" y="4885968"/>
            <a:ext cx="192517" cy="384908"/>
          </a:xfrm>
          <a:prstGeom prst="straightConnector1">
            <a:avLst/>
          </a:prstGeom>
          <a:ln w="19050">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43" name="Přímá spojnice se šipkou 342"/>
          <p:cNvCxnSpPr>
            <a:cxnSpLocks/>
          </p:cNvCxnSpPr>
          <p:nvPr/>
        </p:nvCxnSpPr>
        <p:spPr>
          <a:xfrm flipV="1">
            <a:off x="3693057" y="4715168"/>
            <a:ext cx="220790" cy="415762"/>
          </a:xfrm>
          <a:prstGeom prst="straightConnector1">
            <a:avLst/>
          </a:prstGeom>
          <a:ln w="19050">
            <a:tailEnd type="triangle" w="lg" len="lg"/>
          </a:ln>
        </p:spPr>
        <p:style>
          <a:lnRef idx="1">
            <a:schemeClr val="accent1"/>
          </a:lnRef>
          <a:fillRef idx="0">
            <a:schemeClr val="accent1"/>
          </a:fillRef>
          <a:effectRef idx="0">
            <a:schemeClr val="accent1"/>
          </a:effectRef>
          <a:fontRef idx="minor">
            <a:schemeClr val="tx1"/>
          </a:fontRef>
        </p:style>
      </p:cxnSp>
      <p:cxnSp>
        <p:nvCxnSpPr>
          <p:cNvPr id="344" name="Přímá spojnice se šipkou 343"/>
          <p:cNvCxnSpPr/>
          <p:nvPr/>
        </p:nvCxnSpPr>
        <p:spPr>
          <a:xfrm flipH="1">
            <a:off x="3897713" y="4611750"/>
            <a:ext cx="228246" cy="456342"/>
          </a:xfrm>
          <a:prstGeom prst="straightConnector1">
            <a:avLst/>
          </a:prstGeom>
          <a:ln w="1905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46" name="Přímá spojnice se šipkou 345"/>
          <p:cNvCxnSpPr>
            <a:cxnSpLocks/>
          </p:cNvCxnSpPr>
          <p:nvPr/>
        </p:nvCxnSpPr>
        <p:spPr>
          <a:xfrm flipV="1">
            <a:off x="1722436" y="3153149"/>
            <a:ext cx="1163598" cy="408731"/>
          </a:xfrm>
          <a:prstGeom prst="straightConnector1">
            <a:avLst/>
          </a:prstGeom>
          <a:ln w="1905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47" name="Přímá spojnice se šipkou 346"/>
          <p:cNvCxnSpPr>
            <a:cxnSpLocks/>
          </p:cNvCxnSpPr>
          <p:nvPr/>
        </p:nvCxnSpPr>
        <p:spPr>
          <a:xfrm flipH="1">
            <a:off x="1934233" y="3180186"/>
            <a:ext cx="1245511" cy="451785"/>
          </a:xfrm>
          <a:prstGeom prst="straightConnector1">
            <a:avLst/>
          </a:prstGeom>
          <a:ln w="19050">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49" name="Přímá spojnice se šipkou 348"/>
          <p:cNvCxnSpPr>
            <a:cxnSpLocks/>
          </p:cNvCxnSpPr>
          <p:nvPr/>
        </p:nvCxnSpPr>
        <p:spPr>
          <a:xfrm flipH="1">
            <a:off x="3129713" y="1890213"/>
            <a:ext cx="504651" cy="312673"/>
          </a:xfrm>
          <a:prstGeom prst="straightConnector1">
            <a:avLst/>
          </a:prstGeom>
          <a:ln w="1905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50" name="Přímá spojnice se šipkou 349"/>
          <p:cNvCxnSpPr>
            <a:cxnSpLocks/>
          </p:cNvCxnSpPr>
          <p:nvPr/>
        </p:nvCxnSpPr>
        <p:spPr>
          <a:xfrm flipV="1">
            <a:off x="3053742" y="1778129"/>
            <a:ext cx="359693" cy="208188"/>
          </a:xfrm>
          <a:prstGeom prst="straightConnector1">
            <a:avLst/>
          </a:prstGeom>
          <a:ln w="19050">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52" name="Přímá spojnice se šipkou 351"/>
          <p:cNvCxnSpPr>
            <a:cxnSpLocks/>
          </p:cNvCxnSpPr>
          <p:nvPr/>
        </p:nvCxnSpPr>
        <p:spPr>
          <a:xfrm flipV="1">
            <a:off x="5777807" y="2648820"/>
            <a:ext cx="0" cy="414196"/>
          </a:xfrm>
          <a:prstGeom prst="straightConnector1">
            <a:avLst/>
          </a:prstGeom>
          <a:ln w="19050">
            <a:tailEnd type="triangle" w="lg" len="lg"/>
          </a:ln>
        </p:spPr>
        <p:style>
          <a:lnRef idx="1">
            <a:schemeClr val="accent1"/>
          </a:lnRef>
          <a:fillRef idx="0">
            <a:schemeClr val="accent1"/>
          </a:fillRef>
          <a:effectRef idx="0">
            <a:schemeClr val="accent1"/>
          </a:effectRef>
          <a:fontRef idx="minor">
            <a:schemeClr val="tx1"/>
          </a:fontRef>
        </p:style>
      </p:cxnSp>
      <p:cxnSp>
        <p:nvCxnSpPr>
          <p:cNvPr id="353" name="Přímá spojnice se šipkou 352"/>
          <p:cNvCxnSpPr>
            <a:cxnSpLocks/>
          </p:cNvCxnSpPr>
          <p:nvPr/>
        </p:nvCxnSpPr>
        <p:spPr>
          <a:xfrm flipH="1">
            <a:off x="5936646" y="2486162"/>
            <a:ext cx="271" cy="423855"/>
          </a:xfrm>
          <a:prstGeom prst="straightConnector1">
            <a:avLst/>
          </a:prstGeom>
          <a:ln w="1905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55" name="Přímá spojnice se šipkou 354"/>
          <p:cNvCxnSpPr>
            <a:cxnSpLocks/>
          </p:cNvCxnSpPr>
          <p:nvPr/>
        </p:nvCxnSpPr>
        <p:spPr>
          <a:xfrm flipV="1">
            <a:off x="4346778" y="2404912"/>
            <a:ext cx="0" cy="362101"/>
          </a:xfrm>
          <a:prstGeom prst="straightConnector1">
            <a:avLst/>
          </a:prstGeom>
          <a:ln w="19050">
            <a:tailEnd type="triangle" w="lg" len="lg"/>
          </a:ln>
        </p:spPr>
        <p:style>
          <a:lnRef idx="1">
            <a:schemeClr val="accent1"/>
          </a:lnRef>
          <a:fillRef idx="0">
            <a:schemeClr val="accent1"/>
          </a:fillRef>
          <a:effectRef idx="0">
            <a:schemeClr val="accent1"/>
          </a:effectRef>
          <a:fontRef idx="minor">
            <a:schemeClr val="tx1"/>
          </a:fontRef>
        </p:style>
      </p:cxnSp>
      <p:cxnSp>
        <p:nvCxnSpPr>
          <p:cNvPr id="356" name="Přímá spojnice se šipkou 355"/>
          <p:cNvCxnSpPr>
            <a:cxnSpLocks/>
          </p:cNvCxnSpPr>
          <p:nvPr/>
        </p:nvCxnSpPr>
        <p:spPr>
          <a:xfrm flipH="1">
            <a:off x="4486734" y="2268923"/>
            <a:ext cx="8216" cy="329832"/>
          </a:xfrm>
          <a:prstGeom prst="straightConnector1">
            <a:avLst/>
          </a:prstGeom>
          <a:ln w="1905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58" name="Přímá spojnice se šipkou 357"/>
          <p:cNvCxnSpPr>
            <a:cxnSpLocks/>
          </p:cNvCxnSpPr>
          <p:nvPr/>
        </p:nvCxnSpPr>
        <p:spPr>
          <a:xfrm flipH="1">
            <a:off x="8115603" y="4016034"/>
            <a:ext cx="537473" cy="532006"/>
          </a:xfrm>
          <a:prstGeom prst="straightConnector1">
            <a:avLst/>
          </a:prstGeom>
          <a:ln w="19050">
            <a:tailEnd type="triangle" w="lg" len="lg"/>
          </a:ln>
        </p:spPr>
        <p:style>
          <a:lnRef idx="1">
            <a:schemeClr val="accent1"/>
          </a:lnRef>
          <a:fillRef idx="0">
            <a:schemeClr val="accent1"/>
          </a:fillRef>
          <a:effectRef idx="0">
            <a:schemeClr val="accent1"/>
          </a:effectRef>
          <a:fontRef idx="minor">
            <a:schemeClr val="tx1"/>
          </a:fontRef>
        </p:style>
      </p:cxnSp>
      <p:cxnSp>
        <p:nvCxnSpPr>
          <p:cNvPr id="359" name="Přímá spojnice se šipkou 358"/>
          <p:cNvCxnSpPr>
            <a:cxnSpLocks/>
          </p:cNvCxnSpPr>
          <p:nvPr/>
        </p:nvCxnSpPr>
        <p:spPr>
          <a:xfrm flipV="1">
            <a:off x="7928327" y="4194295"/>
            <a:ext cx="378146" cy="342118"/>
          </a:xfrm>
          <a:prstGeom prst="straightConnector1">
            <a:avLst/>
          </a:prstGeom>
          <a:ln w="1905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61" name="Přímá spojnice se šipkou 360"/>
          <p:cNvCxnSpPr>
            <a:cxnSpLocks/>
          </p:cNvCxnSpPr>
          <p:nvPr/>
        </p:nvCxnSpPr>
        <p:spPr>
          <a:xfrm>
            <a:off x="6843915" y="4891983"/>
            <a:ext cx="246639" cy="346601"/>
          </a:xfrm>
          <a:prstGeom prst="straightConnector1">
            <a:avLst/>
          </a:prstGeom>
          <a:ln w="19050">
            <a:tailEnd type="triangle" w="lg" len="lg"/>
          </a:ln>
        </p:spPr>
        <p:style>
          <a:lnRef idx="1">
            <a:schemeClr val="accent1"/>
          </a:lnRef>
          <a:fillRef idx="0">
            <a:schemeClr val="accent1"/>
          </a:fillRef>
          <a:effectRef idx="0">
            <a:schemeClr val="accent1"/>
          </a:effectRef>
          <a:fontRef idx="minor">
            <a:schemeClr val="tx1"/>
          </a:fontRef>
        </p:style>
      </p:cxnSp>
      <p:cxnSp>
        <p:nvCxnSpPr>
          <p:cNvPr id="362" name="Přímá spojnice se šipkou 361"/>
          <p:cNvCxnSpPr>
            <a:cxnSpLocks/>
          </p:cNvCxnSpPr>
          <p:nvPr/>
        </p:nvCxnSpPr>
        <p:spPr>
          <a:xfrm flipH="1" flipV="1">
            <a:off x="6808951" y="5052890"/>
            <a:ext cx="309489" cy="376448"/>
          </a:xfrm>
          <a:prstGeom prst="straightConnector1">
            <a:avLst/>
          </a:prstGeom>
          <a:ln w="1905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64" name="Přímá spojnice se šipkou 363"/>
          <p:cNvCxnSpPr>
            <a:cxnSpLocks/>
          </p:cNvCxnSpPr>
          <p:nvPr/>
        </p:nvCxnSpPr>
        <p:spPr>
          <a:xfrm flipV="1">
            <a:off x="6194733" y="2888934"/>
            <a:ext cx="1092285" cy="512060"/>
          </a:xfrm>
          <a:prstGeom prst="straightConnector1">
            <a:avLst/>
          </a:prstGeom>
          <a:ln w="19050">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65" name="Přímá spojnice se šipkou 364"/>
          <p:cNvCxnSpPr>
            <a:cxnSpLocks/>
          </p:cNvCxnSpPr>
          <p:nvPr/>
        </p:nvCxnSpPr>
        <p:spPr>
          <a:xfrm flipH="1">
            <a:off x="6473107" y="2936829"/>
            <a:ext cx="1008361" cy="507587"/>
          </a:xfrm>
          <a:prstGeom prst="straightConnector1">
            <a:avLst/>
          </a:prstGeom>
          <a:ln w="1905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pic>
        <p:nvPicPr>
          <p:cNvPr id="153" name="Obrázek 15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84710" y="2648820"/>
            <a:ext cx="749022" cy="709529"/>
          </a:xfrm>
          <a:prstGeom prst="rect">
            <a:avLst/>
          </a:prstGeom>
          <a:effectLst>
            <a:outerShdw blurRad="76200" dir="18900000" sy="23000" kx="-1200000" algn="bl" rotWithShape="0">
              <a:prstClr val="black">
                <a:alpha val="20000"/>
              </a:prstClr>
            </a:outerShdw>
          </a:effectLst>
        </p:spPr>
      </p:pic>
      <p:pic>
        <p:nvPicPr>
          <p:cNvPr id="156" name="Obrázek 15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44035" y="2836716"/>
            <a:ext cx="749022" cy="709530"/>
          </a:xfrm>
          <a:prstGeom prst="rect">
            <a:avLst/>
          </a:prstGeom>
          <a:effectLst>
            <a:outerShdw blurRad="76200" dir="18900000" sy="23000" kx="-1200000" algn="bl" rotWithShape="0">
              <a:prstClr val="black">
                <a:alpha val="20000"/>
              </a:prstClr>
            </a:outerShdw>
          </a:effectLst>
        </p:spPr>
      </p:pic>
      <p:pic>
        <p:nvPicPr>
          <p:cNvPr id="157" name="Obrázek 15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62875" y="5075817"/>
            <a:ext cx="749022" cy="709530"/>
          </a:xfrm>
          <a:prstGeom prst="rect">
            <a:avLst/>
          </a:prstGeom>
          <a:effectLst>
            <a:outerShdw blurRad="76200" dir="18900000" sy="23000" kx="-1200000" algn="bl" rotWithShape="0">
              <a:prstClr val="black">
                <a:alpha val="20000"/>
              </a:prstClr>
            </a:outerShdw>
          </a:effectLst>
        </p:spPr>
      </p:pic>
      <p:pic>
        <p:nvPicPr>
          <p:cNvPr id="158" name="Obrázek 15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20814" y="4292287"/>
            <a:ext cx="749022" cy="709530"/>
          </a:xfrm>
          <a:prstGeom prst="rect">
            <a:avLst/>
          </a:prstGeom>
          <a:effectLst>
            <a:outerShdw blurRad="76200" dir="18900000" sy="23000" kx="-1200000" algn="bl" rotWithShape="0">
              <a:prstClr val="black">
                <a:alpha val="20000"/>
              </a:prstClr>
            </a:outerShdw>
          </a:effectLst>
        </p:spPr>
      </p:pic>
      <p:pic>
        <p:nvPicPr>
          <p:cNvPr id="155" name="Obrázek 15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11646" y="3423496"/>
            <a:ext cx="749022" cy="709530"/>
          </a:xfrm>
          <a:prstGeom prst="rect">
            <a:avLst/>
          </a:prstGeom>
          <a:effectLst>
            <a:outerShdw blurRad="76200" dir="18900000" sy="23000" kx="-1200000" algn="bl" rotWithShape="0">
              <a:prstClr val="black">
                <a:alpha val="20000"/>
              </a:prstClr>
            </a:outerShdw>
          </a:effectLst>
        </p:spPr>
      </p:pic>
      <p:pic>
        <p:nvPicPr>
          <p:cNvPr id="188" name="Picture 2"/>
          <p:cNvPicPr>
            <a:picLocks noChangeAspect="1" noChangeArrowheads="1"/>
          </p:cNvPicPr>
          <p:nvPr/>
        </p:nvPicPr>
        <p:blipFill>
          <a:blip r:embed="rId6"/>
          <a:stretch>
            <a:fillRect/>
          </a:stretch>
        </p:blipFill>
        <p:spPr bwMode="auto">
          <a:xfrm>
            <a:off x="4984331" y="2947817"/>
            <a:ext cx="1481051" cy="823237"/>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sp>
        <p:nvSpPr>
          <p:cNvPr id="163" name="Obdélník 162">
            <a:extLst>
              <a:ext uri="{FF2B5EF4-FFF2-40B4-BE49-F238E27FC236}">
                <a16:creationId xmlns:a16="http://schemas.microsoft.com/office/drawing/2014/main" xmlns="" id="{E66BAA29-5FF4-4CA1-8FB0-16ECE7815963}"/>
              </a:ext>
            </a:extLst>
          </p:cNvPr>
          <p:cNvSpPr/>
          <p:nvPr/>
        </p:nvSpPr>
        <p:spPr>
          <a:xfrm>
            <a:off x="10150488" y="1859744"/>
            <a:ext cx="2395368" cy="492443"/>
          </a:xfrm>
          <a:prstGeom prst="rect">
            <a:avLst/>
          </a:prstGeom>
        </p:spPr>
        <p:txBody>
          <a:bodyPr wrap="square" lIns="0" tIns="0" rIns="0" bIns="0">
            <a:spAutoFit/>
          </a:bodyPr>
          <a:lstStyle/>
          <a:p>
            <a:r>
              <a:rPr lang="en-GB" sz="1600" b="1" dirty="0">
                <a:solidFill>
                  <a:schemeClr val="bg1"/>
                </a:solidFill>
              </a:rPr>
              <a:t>Large vehicles</a:t>
            </a:r>
          </a:p>
          <a:p>
            <a:r>
              <a:rPr lang="en-GB" sz="1600" dirty="0">
                <a:solidFill>
                  <a:schemeClr val="bg1"/>
                </a:solidFill>
              </a:rPr>
              <a:t>(33 pallet positions)  </a:t>
            </a:r>
          </a:p>
        </p:txBody>
      </p:sp>
      <p:sp>
        <p:nvSpPr>
          <p:cNvPr id="164" name="Obdélník 163">
            <a:extLst>
              <a:ext uri="{FF2B5EF4-FFF2-40B4-BE49-F238E27FC236}">
                <a16:creationId xmlns:a16="http://schemas.microsoft.com/office/drawing/2014/main" xmlns="" id="{2430734B-BF7C-4670-8A64-F868F23224B9}"/>
              </a:ext>
            </a:extLst>
          </p:cNvPr>
          <p:cNvSpPr/>
          <p:nvPr/>
        </p:nvSpPr>
        <p:spPr>
          <a:xfrm>
            <a:off x="10150488" y="2469745"/>
            <a:ext cx="2395368" cy="492443"/>
          </a:xfrm>
          <a:prstGeom prst="rect">
            <a:avLst/>
          </a:prstGeom>
        </p:spPr>
        <p:txBody>
          <a:bodyPr wrap="square" lIns="0" tIns="0" rIns="0" bIns="0">
            <a:spAutoFit/>
          </a:bodyPr>
          <a:lstStyle/>
          <a:p>
            <a:r>
              <a:rPr lang="en-GB" sz="1600" b="1" dirty="0">
                <a:solidFill>
                  <a:schemeClr val="bg1"/>
                </a:solidFill>
              </a:rPr>
              <a:t>Large vehicles</a:t>
            </a:r>
          </a:p>
          <a:p>
            <a:r>
              <a:rPr lang="en-GB" sz="1600" dirty="0">
                <a:solidFill>
                  <a:schemeClr val="bg1"/>
                </a:solidFill>
              </a:rPr>
              <a:t>(33 pallet positions)  </a:t>
            </a:r>
          </a:p>
        </p:txBody>
      </p:sp>
      <p:sp>
        <p:nvSpPr>
          <p:cNvPr id="165" name="Obdélník 164">
            <a:extLst>
              <a:ext uri="{FF2B5EF4-FFF2-40B4-BE49-F238E27FC236}">
                <a16:creationId xmlns:a16="http://schemas.microsoft.com/office/drawing/2014/main" xmlns="" id="{3C7F581C-91E8-4F90-A073-9F89F09E228A}"/>
              </a:ext>
            </a:extLst>
          </p:cNvPr>
          <p:cNvSpPr/>
          <p:nvPr/>
        </p:nvSpPr>
        <p:spPr>
          <a:xfrm>
            <a:off x="8586157" y="1080759"/>
            <a:ext cx="3534018" cy="1938051"/>
          </a:xfrm>
          <a:prstGeom prst="rect">
            <a:avLst/>
          </a:prstGeom>
          <a:gradFill>
            <a:gsLst>
              <a:gs pos="11000">
                <a:schemeClr val="bg2">
                  <a:alpha val="76000"/>
                </a:schemeClr>
              </a:gs>
              <a:gs pos="100000">
                <a:schemeClr val="tx2">
                  <a:alpha val="80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cs-CZ" dirty="0">
              <a:solidFill>
                <a:prstClr val="white"/>
              </a:solidFill>
              <a:latin typeface="Corbel"/>
            </a:endParaRPr>
          </a:p>
        </p:txBody>
      </p:sp>
      <p:sp>
        <p:nvSpPr>
          <p:cNvPr id="166" name="TextovéPole 165">
            <a:extLst>
              <a:ext uri="{FF2B5EF4-FFF2-40B4-BE49-F238E27FC236}">
                <a16:creationId xmlns:a16="http://schemas.microsoft.com/office/drawing/2014/main" xmlns="" id="{00E605B3-BD97-4AC3-B3E4-9567715EDC12}"/>
              </a:ext>
            </a:extLst>
          </p:cNvPr>
          <p:cNvSpPr txBox="1"/>
          <p:nvPr/>
        </p:nvSpPr>
        <p:spPr>
          <a:xfrm>
            <a:off x="8760915" y="1305571"/>
            <a:ext cx="1571805" cy="276999"/>
          </a:xfrm>
          <a:prstGeom prst="rect">
            <a:avLst/>
          </a:prstGeom>
          <a:noFill/>
        </p:spPr>
        <p:txBody>
          <a:bodyPr wrap="square" lIns="0" tIns="0" rIns="0" bIns="0" rtlCol="0">
            <a:spAutoFit/>
          </a:bodyPr>
          <a:lstStyle/>
          <a:p>
            <a:r>
              <a:rPr lang="cs-CZ" b="1" dirty="0" smtClean="0">
                <a:solidFill>
                  <a:schemeClr val="bg1"/>
                </a:solidFill>
              </a:rPr>
              <a:t>Použitá vozidla</a:t>
            </a:r>
            <a:endParaRPr lang="en-GB" b="1" dirty="0">
              <a:solidFill>
                <a:schemeClr val="bg1"/>
              </a:solidFill>
            </a:endParaRPr>
          </a:p>
        </p:txBody>
      </p:sp>
      <p:cxnSp>
        <p:nvCxnSpPr>
          <p:cNvPr id="167" name="Přímá spojnice 166">
            <a:extLst>
              <a:ext uri="{FF2B5EF4-FFF2-40B4-BE49-F238E27FC236}">
                <a16:creationId xmlns:a16="http://schemas.microsoft.com/office/drawing/2014/main" xmlns="" id="{771C7FBA-2D24-444C-966B-46FB00B8343E}"/>
              </a:ext>
            </a:extLst>
          </p:cNvPr>
          <p:cNvCxnSpPr/>
          <p:nvPr/>
        </p:nvCxnSpPr>
        <p:spPr>
          <a:xfrm>
            <a:off x="8760916" y="1590190"/>
            <a:ext cx="343108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68" name="Obrázek 167">
            <a:extLst>
              <a:ext uri="{FF2B5EF4-FFF2-40B4-BE49-F238E27FC236}">
                <a16:creationId xmlns:a16="http://schemas.microsoft.com/office/drawing/2014/main" xmlns="" id="{D2356406-20A3-42CD-81A5-2277FB15A66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760247" y="1891325"/>
            <a:ext cx="1247749" cy="316921"/>
          </a:xfrm>
          <a:prstGeom prst="rect">
            <a:avLst/>
          </a:prstGeom>
        </p:spPr>
      </p:pic>
      <p:sp>
        <p:nvSpPr>
          <p:cNvPr id="169" name="Obdélník 168">
            <a:extLst>
              <a:ext uri="{FF2B5EF4-FFF2-40B4-BE49-F238E27FC236}">
                <a16:creationId xmlns:a16="http://schemas.microsoft.com/office/drawing/2014/main" xmlns="" id="{875A733B-5347-4B29-9ACA-6007273BB341}"/>
              </a:ext>
            </a:extLst>
          </p:cNvPr>
          <p:cNvSpPr/>
          <p:nvPr/>
        </p:nvSpPr>
        <p:spPr>
          <a:xfrm>
            <a:off x="10150488" y="1746722"/>
            <a:ext cx="2395368" cy="738664"/>
          </a:xfrm>
          <a:prstGeom prst="rect">
            <a:avLst/>
          </a:prstGeom>
        </p:spPr>
        <p:txBody>
          <a:bodyPr wrap="square" lIns="0" tIns="0" rIns="0" bIns="0">
            <a:spAutoFit/>
          </a:bodyPr>
          <a:lstStyle/>
          <a:p>
            <a:r>
              <a:rPr lang="cs-CZ" sz="1600" b="1" dirty="0">
                <a:solidFill>
                  <a:schemeClr val="bg1"/>
                </a:solidFill>
              </a:rPr>
              <a:t>Tahače s izotermickými </a:t>
            </a:r>
            <a:r>
              <a:rPr lang="cs-CZ" sz="1600" b="1" dirty="0" smtClean="0">
                <a:solidFill>
                  <a:schemeClr val="bg1"/>
                </a:solidFill>
              </a:rPr>
              <a:t>návěsy</a:t>
            </a:r>
            <a:r>
              <a:rPr lang="cs-CZ" sz="1600" dirty="0" smtClean="0">
                <a:solidFill>
                  <a:schemeClr val="bg1"/>
                </a:solidFill>
              </a:rPr>
              <a:t> (33 pal. pozic)</a:t>
            </a:r>
            <a:endParaRPr lang="en-GB" sz="1600" dirty="0">
              <a:solidFill>
                <a:schemeClr val="bg1"/>
              </a:solidFill>
            </a:endParaRPr>
          </a:p>
          <a:p>
            <a:r>
              <a:rPr lang="en-GB" sz="1600" dirty="0" smtClean="0">
                <a:solidFill>
                  <a:schemeClr val="bg1"/>
                </a:solidFill>
              </a:rPr>
              <a:t>  </a:t>
            </a:r>
            <a:endParaRPr lang="en-GB" sz="1600" dirty="0">
              <a:solidFill>
                <a:schemeClr val="bg1"/>
              </a:solidFill>
            </a:endParaRPr>
          </a:p>
        </p:txBody>
      </p:sp>
      <p:sp>
        <p:nvSpPr>
          <p:cNvPr id="170" name="Obdélník 169">
            <a:extLst>
              <a:ext uri="{FF2B5EF4-FFF2-40B4-BE49-F238E27FC236}">
                <a16:creationId xmlns:a16="http://schemas.microsoft.com/office/drawing/2014/main" xmlns="" id="{383AD3B7-B6CB-461E-86F5-46CEA7231288}"/>
              </a:ext>
            </a:extLst>
          </p:cNvPr>
          <p:cNvSpPr/>
          <p:nvPr/>
        </p:nvSpPr>
        <p:spPr>
          <a:xfrm>
            <a:off x="10150488" y="2420865"/>
            <a:ext cx="2395368" cy="492443"/>
          </a:xfrm>
          <a:prstGeom prst="rect">
            <a:avLst/>
          </a:prstGeom>
        </p:spPr>
        <p:txBody>
          <a:bodyPr wrap="square" lIns="0" tIns="0" rIns="0" bIns="0">
            <a:spAutoFit/>
          </a:bodyPr>
          <a:lstStyle/>
          <a:p>
            <a:r>
              <a:rPr lang="cs-CZ" sz="1600" b="1" dirty="0" smtClean="0">
                <a:solidFill>
                  <a:schemeClr val="bg1"/>
                </a:solidFill>
              </a:rPr>
              <a:t>Menší nákladní vozidla</a:t>
            </a:r>
            <a:endParaRPr lang="en-GB" sz="1600" b="1" dirty="0">
              <a:solidFill>
                <a:schemeClr val="bg1"/>
              </a:solidFill>
            </a:endParaRPr>
          </a:p>
          <a:p>
            <a:r>
              <a:rPr lang="en-GB" sz="1600" dirty="0">
                <a:solidFill>
                  <a:schemeClr val="bg1"/>
                </a:solidFill>
              </a:rPr>
              <a:t>(6-18 </a:t>
            </a:r>
            <a:r>
              <a:rPr lang="cs-CZ" sz="1600" dirty="0" smtClean="0">
                <a:solidFill>
                  <a:schemeClr val="bg1"/>
                </a:solidFill>
              </a:rPr>
              <a:t>paletových pozic</a:t>
            </a:r>
            <a:r>
              <a:rPr lang="en-GB" sz="1600" dirty="0" smtClean="0">
                <a:solidFill>
                  <a:schemeClr val="bg1"/>
                </a:solidFill>
              </a:rPr>
              <a:t>) </a:t>
            </a:r>
            <a:endParaRPr lang="en-GB" sz="1600" dirty="0">
              <a:solidFill>
                <a:schemeClr val="bg1"/>
              </a:solidFill>
            </a:endParaRPr>
          </a:p>
        </p:txBody>
      </p:sp>
      <p:pic>
        <p:nvPicPr>
          <p:cNvPr id="210" name="Obrázek 209"/>
          <p:cNvPicPr>
            <a:picLocks noChangeAspect="1"/>
          </p:cNvPicPr>
          <p:nvPr/>
        </p:nvPicPr>
        <p:blipFill>
          <a:blip r:embed="rId8"/>
          <a:stretch>
            <a:fillRect/>
          </a:stretch>
        </p:blipFill>
        <p:spPr>
          <a:xfrm>
            <a:off x="9073324" y="2504268"/>
            <a:ext cx="617887" cy="351736"/>
          </a:xfrm>
          <a:prstGeom prst="rect">
            <a:avLst/>
          </a:prstGeom>
        </p:spPr>
      </p:pic>
      <p:sp>
        <p:nvSpPr>
          <p:cNvPr id="171" name="Freeform 5">
            <a:extLst>
              <a:ext uri="{FF2B5EF4-FFF2-40B4-BE49-F238E27FC236}">
                <a16:creationId xmlns:a16="http://schemas.microsoft.com/office/drawing/2014/main" xmlns="" id="{B8E58CE1-F267-4CDA-B864-163B1B43310B}"/>
              </a:ext>
            </a:extLst>
          </p:cNvPr>
          <p:cNvSpPr>
            <a:spLocks noEditPoints="1"/>
          </p:cNvSpPr>
          <p:nvPr/>
        </p:nvSpPr>
        <p:spPr bwMode="auto">
          <a:xfrm>
            <a:off x="8751095" y="4685414"/>
            <a:ext cx="388619" cy="419986"/>
          </a:xfrm>
          <a:custGeom>
            <a:avLst/>
            <a:gdLst>
              <a:gd name="T0" fmla="*/ 296 w 399"/>
              <a:gd name="T1" fmla="*/ 250 h 432"/>
              <a:gd name="T2" fmla="*/ 265 w 399"/>
              <a:gd name="T3" fmla="*/ 199 h 432"/>
              <a:gd name="T4" fmla="*/ 374 w 399"/>
              <a:gd name="T5" fmla="*/ 203 h 432"/>
              <a:gd name="T6" fmla="*/ 397 w 399"/>
              <a:gd name="T7" fmla="*/ 190 h 432"/>
              <a:gd name="T8" fmla="*/ 340 w 399"/>
              <a:gd name="T9" fmla="*/ 156 h 432"/>
              <a:gd name="T10" fmla="*/ 387 w 399"/>
              <a:gd name="T11" fmla="*/ 108 h 432"/>
              <a:gd name="T12" fmla="*/ 322 w 399"/>
              <a:gd name="T13" fmla="*/ 124 h 432"/>
              <a:gd name="T14" fmla="*/ 321 w 399"/>
              <a:gd name="T15" fmla="*/ 58 h 432"/>
              <a:gd name="T16" fmla="*/ 277 w 399"/>
              <a:gd name="T17" fmla="*/ 150 h 432"/>
              <a:gd name="T18" fmla="*/ 218 w 399"/>
              <a:gd name="T19" fmla="*/ 151 h 432"/>
              <a:gd name="T20" fmla="*/ 276 w 399"/>
              <a:gd name="T21" fmla="*/ 58 h 432"/>
              <a:gd name="T22" fmla="*/ 250 w 399"/>
              <a:gd name="T23" fmla="*/ 32 h 432"/>
              <a:gd name="T24" fmla="*/ 218 w 399"/>
              <a:gd name="T25" fmla="*/ 18 h 432"/>
              <a:gd name="T26" fmla="*/ 181 w 399"/>
              <a:gd name="T27" fmla="*/ 18 h 432"/>
              <a:gd name="T28" fmla="*/ 150 w 399"/>
              <a:gd name="T29" fmla="*/ 32 h 432"/>
              <a:gd name="T30" fmla="*/ 124 w 399"/>
              <a:gd name="T31" fmla="*/ 58 h 432"/>
              <a:gd name="T32" fmla="*/ 181 w 399"/>
              <a:gd name="T33" fmla="*/ 151 h 432"/>
              <a:gd name="T34" fmla="*/ 123 w 399"/>
              <a:gd name="T35" fmla="*/ 150 h 432"/>
              <a:gd name="T36" fmla="*/ 78 w 399"/>
              <a:gd name="T37" fmla="*/ 58 h 432"/>
              <a:gd name="T38" fmla="*/ 77 w 399"/>
              <a:gd name="T39" fmla="*/ 124 h 432"/>
              <a:gd name="T40" fmla="*/ 12 w 399"/>
              <a:gd name="T41" fmla="*/ 108 h 432"/>
              <a:gd name="T42" fmla="*/ 59 w 399"/>
              <a:gd name="T43" fmla="*/ 156 h 432"/>
              <a:gd name="T44" fmla="*/ 2 w 399"/>
              <a:gd name="T45" fmla="*/ 190 h 432"/>
              <a:gd name="T46" fmla="*/ 25 w 399"/>
              <a:gd name="T47" fmla="*/ 203 h 432"/>
              <a:gd name="T48" fmla="*/ 135 w 399"/>
              <a:gd name="T49" fmla="*/ 199 h 432"/>
              <a:gd name="T50" fmla="*/ 104 w 399"/>
              <a:gd name="T51" fmla="*/ 250 h 432"/>
              <a:gd name="T52" fmla="*/ 2 w 399"/>
              <a:gd name="T53" fmla="*/ 242 h 432"/>
              <a:gd name="T54" fmla="*/ 58 w 399"/>
              <a:gd name="T55" fmla="*/ 276 h 432"/>
              <a:gd name="T56" fmla="*/ 12 w 399"/>
              <a:gd name="T57" fmla="*/ 324 h 432"/>
              <a:gd name="T58" fmla="*/ 37 w 399"/>
              <a:gd name="T59" fmla="*/ 331 h 432"/>
              <a:gd name="T60" fmla="*/ 65 w 399"/>
              <a:gd name="T61" fmla="*/ 351 h 432"/>
              <a:gd name="T62" fmla="*/ 83 w 399"/>
              <a:gd name="T63" fmla="*/ 374 h 432"/>
              <a:gd name="T64" fmla="*/ 123 w 399"/>
              <a:gd name="T65" fmla="*/ 281 h 432"/>
              <a:gd name="T66" fmla="*/ 181 w 399"/>
              <a:gd name="T67" fmla="*/ 280 h 432"/>
              <a:gd name="T68" fmla="*/ 124 w 399"/>
              <a:gd name="T69" fmla="*/ 374 h 432"/>
              <a:gd name="T70" fmla="*/ 137 w 399"/>
              <a:gd name="T71" fmla="*/ 405 h 432"/>
              <a:gd name="T72" fmla="*/ 181 w 399"/>
              <a:gd name="T73" fmla="*/ 368 h 432"/>
              <a:gd name="T74" fmla="*/ 200 w 399"/>
              <a:gd name="T75" fmla="*/ 432 h 432"/>
              <a:gd name="T76" fmla="*/ 218 w 399"/>
              <a:gd name="T77" fmla="*/ 368 h 432"/>
              <a:gd name="T78" fmla="*/ 263 w 399"/>
              <a:gd name="T79" fmla="*/ 405 h 432"/>
              <a:gd name="T80" fmla="*/ 276 w 399"/>
              <a:gd name="T81" fmla="*/ 374 h 432"/>
              <a:gd name="T82" fmla="*/ 218 w 399"/>
              <a:gd name="T83" fmla="*/ 281 h 432"/>
              <a:gd name="T84" fmla="*/ 277 w 399"/>
              <a:gd name="T85" fmla="*/ 281 h 432"/>
              <a:gd name="T86" fmla="*/ 316 w 399"/>
              <a:gd name="T87" fmla="*/ 374 h 432"/>
              <a:gd name="T88" fmla="*/ 334 w 399"/>
              <a:gd name="T89" fmla="*/ 351 h 432"/>
              <a:gd name="T90" fmla="*/ 362 w 399"/>
              <a:gd name="T91" fmla="*/ 331 h 432"/>
              <a:gd name="T92" fmla="*/ 387 w 399"/>
              <a:gd name="T93" fmla="*/ 324 h 432"/>
              <a:gd name="T94" fmla="*/ 341 w 399"/>
              <a:gd name="T95" fmla="*/ 276 h 432"/>
              <a:gd name="T96" fmla="*/ 397 w 399"/>
              <a:gd name="T97" fmla="*/ 242 h 432"/>
              <a:gd name="T98" fmla="*/ 228 w 399"/>
              <a:gd name="T99" fmla="*/ 232 h 432"/>
              <a:gd name="T100" fmla="*/ 172 w 399"/>
              <a:gd name="T101" fmla="*/ 232 h 432"/>
              <a:gd name="T102" fmla="*/ 200 w 399"/>
              <a:gd name="T103" fmla="*/ 183 h 432"/>
              <a:gd name="T104" fmla="*/ 228 w 399"/>
              <a:gd name="T105" fmla="*/ 232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99" h="432">
                <a:moveTo>
                  <a:pt x="374" y="229"/>
                </a:moveTo>
                <a:cubicBezTo>
                  <a:pt x="374" y="229"/>
                  <a:pt x="374" y="229"/>
                  <a:pt x="296" y="250"/>
                </a:cubicBezTo>
                <a:cubicBezTo>
                  <a:pt x="296" y="250"/>
                  <a:pt x="296" y="250"/>
                  <a:pt x="265" y="232"/>
                </a:cubicBezTo>
                <a:cubicBezTo>
                  <a:pt x="265" y="232"/>
                  <a:pt x="265" y="232"/>
                  <a:pt x="265" y="199"/>
                </a:cubicBezTo>
                <a:cubicBezTo>
                  <a:pt x="265" y="199"/>
                  <a:pt x="265" y="199"/>
                  <a:pt x="295" y="182"/>
                </a:cubicBezTo>
                <a:cubicBezTo>
                  <a:pt x="295" y="182"/>
                  <a:pt x="295" y="182"/>
                  <a:pt x="374" y="203"/>
                </a:cubicBezTo>
                <a:cubicBezTo>
                  <a:pt x="376" y="204"/>
                  <a:pt x="377" y="204"/>
                  <a:pt x="379" y="204"/>
                </a:cubicBezTo>
                <a:cubicBezTo>
                  <a:pt x="387" y="204"/>
                  <a:pt x="395" y="199"/>
                  <a:pt x="397" y="190"/>
                </a:cubicBezTo>
                <a:cubicBezTo>
                  <a:pt x="399" y="181"/>
                  <a:pt x="394" y="170"/>
                  <a:pt x="384" y="168"/>
                </a:cubicBezTo>
                <a:cubicBezTo>
                  <a:pt x="384" y="168"/>
                  <a:pt x="384" y="168"/>
                  <a:pt x="340" y="156"/>
                </a:cubicBezTo>
                <a:cubicBezTo>
                  <a:pt x="340" y="156"/>
                  <a:pt x="340" y="156"/>
                  <a:pt x="380" y="133"/>
                </a:cubicBezTo>
                <a:cubicBezTo>
                  <a:pt x="389" y="128"/>
                  <a:pt x="392" y="117"/>
                  <a:pt x="387" y="108"/>
                </a:cubicBezTo>
                <a:cubicBezTo>
                  <a:pt x="382" y="99"/>
                  <a:pt x="371" y="96"/>
                  <a:pt x="362" y="101"/>
                </a:cubicBezTo>
                <a:cubicBezTo>
                  <a:pt x="362" y="101"/>
                  <a:pt x="362" y="101"/>
                  <a:pt x="322" y="124"/>
                </a:cubicBezTo>
                <a:cubicBezTo>
                  <a:pt x="322" y="124"/>
                  <a:pt x="322" y="124"/>
                  <a:pt x="334" y="81"/>
                </a:cubicBezTo>
                <a:cubicBezTo>
                  <a:pt x="336" y="71"/>
                  <a:pt x="330" y="61"/>
                  <a:pt x="321" y="58"/>
                </a:cubicBezTo>
                <a:cubicBezTo>
                  <a:pt x="311" y="56"/>
                  <a:pt x="301" y="62"/>
                  <a:pt x="298" y="72"/>
                </a:cubicBezTo>
                <a:cubicBezTo>
                  <a:pt x="298" y="72"/>
                  <a:pt x="298" y="72"/>
                  <a:pt x="277" y="150"/>
                </a:cubicBezTo>
                <a:cubicBezTo>
                  <a:pt x="277" y="150"/>
                  <a:pt x="277" y="150"/>
                  <a:pt x="247" y="168"/>
                </a:cubicBezTo>
                <a:cubicBezTo>
                  <a:pt x="247" y="168"/>
                  <a:pt x="247" y="168"/>
                  <a:pt x="218" y="151"/>
                </a:cubicBezTo>
                <a:cubicBezTo>
                  <a:pt x="218" y="151"/>
                  <a:pt x="218" y="151"/>
                  <a:pt x="218" y="116"/>
                </a:cubicBezTo>
                <a:cubicBezTo>
                  <a:pt x="218" y="116"/>
                  <a:pt x="218" y="116"/>
                  <a:pt x="276" y="58"/>
                </a:cubicBezTo>
                <a:cubicBezTo>
                  <a:pt x="283" y="51"/>
                  <a:pt x="283" y="40"/>
                  <a:pt x="276" y="32"/>
                </a:cubicBezTo>
                <a:cubicBezTo>
                  <a:pt x="269" y="25"/>
                  <a:pt x="257" y="25"/>
                  <a:pt x="250" y="32"/>
                </a:cubicBezTo>
                <a:cubicBezTo>
                  <a:pt x="250" y="32"/>
                  <a:pt x="250" y="32"/>
                  <a:pt x="218" y="64"/>
                </a:cubicBezTo>
                <a:cubicBezTo>
                  <a:pt x="218" y="64"/>
                  <a:pt x="218" y="64"/>
                  <a:pt x="218" y="18"/>
                </a:cubicBezTo>
                <a:cubicBezTo>
                  <a:pt x="218" y="8"/>
                  <a:pt x="210" y="0"/>
                  <a:pt x="200" y="0"/>
                </a:cubicBezTo>
                <a:cubicBezTo>
                  <a:pt x="190" y="0"/>
                  <a:pt x="181" y="8"/>
                  <a:pt x="181" y="18"/>
                </a:cubicBezTo>
                <a:cubicBezTo>
                  <a:pt x="181" y="18"/>
                  <a:pt x="181" y="18"/>
                  <a:pt x="181" y="64"/>
                </a:cubicBezTo>
                <a:cubicBezTo>
                  <a:pt x="181" y="64"/>
                  <a:pt x="181" y="64"/>
                  <a:pt x="150" y="32"/>
                </a:cubicBezTo>
                <a:cubicBezTo>
                  <a:pt x="143" y="25"/>
                  <a:pt x="131" y="25"/>
                  <a:pt x="124" y="32"/>
                </a:cubicBezTo>
                <a:cubicBezTo>
                  <a:pt x="117" y="40"/>
                  <a:pt x="117" y="51"/>
                  <a:pt x="124" y="58"/>
                </a:cubicBezTo>
                <a:cubicBezTo>
                  <a:pt x="124" y="58"/>
                  <a:pt x="124" y="58"/>
                  <a:pt x="181" y="116"/>
                </a:cubicBezTo>
                <a:cubicBezTo>
                  <a:pt x="181" y="116"/>
                  <a:pt x="181" y="116"/>
                  <a:pt x="181" y="151"/>
                </a:cubicBezTo>
                <a:cubicBezTo>
                  <a:pt x="181" y="151"/>
                  <a:pt x="181" y="151"/>
                  <a:pt x="153" y="168"/>
                </a:cubicBezTo>
                <a:cubicBezTo>
                  <a:pt x="153" y="168"/>
                  <a:pt x="153" y="168"/>
                  <a:pt x="123" y="150"/>
                </a:cubicBezTo>
                <a:cubicBezTo>
                  <a:pt x="123" y="150"/>
                  <a:pt x="123" y="150"/>
                  <a:pt x="102" y="72"/>
                </a:cubicBezTo>
                <a:cubicBezTo>
                  <a:pt x="98" y="62"/>
                  <a:pt x="88" y="56"/>
                  <a:pt x="78" y="58"/>
                </a:cubicBezTo>
                <a:cubicBezTo>
                  <a:pt x="69" y="61"/>
                  <a:pt x="63" y="71"/>
                  <a:pt x="65" y="81"/>
                </a:cubicBezTo>
                <a:cubicBezTo>
                  <a:pt x="65" y="81"/>
                  <a:pt x="65" y="81"/>
                  <a:pt x="77" y="124"/>
                </a:cubicBezTo>
                <a:cubicBezTo>
                  <a:pt x="77" y="124"/>
                  <a:pt x="77" y="124"/>
                  <a:pt x="37" y="101"/>
                </a:cubicBezTo>
                <a:cubicBezTo>
                  <a:pt x="28" y="96"/>
                  <a:pt x="17" y="99"/>
                  <a:pt x="12" y="108"/>
                </a:cubicBezTo>
                <a:cubicBezTo>
                  <a:pt x="7" y="117"/>
                  <a:pt x="10" y="128"/>
                  <a:pt x="19" y="133"/>
                </a:cubicBezTo>
                <a:cubicBezTo>
                  <a:pt x="19" y="133"/>
                  <a:pt x="19" y="133"/>
                  <a:pt x="59" y="156"/>
                </a:cubicBezTo>
                <a:cubicBezTo>
                  <a:pt x="59" y="156"/>
                  <a:pt x="59" y="156"/>
                  <a:pt x="15" y="168"/>
                </a:cubicBezTo>
                <a:cubicBezTo>
                  <a:pt x="5" y="170"/>
                  <a:pt x="0" y="181"/>
                  <a:pt x="2" y="190"/>
                </a:cubicBezTo>
                <a:cubicBezTo>
                  <a:pt x="4" y="199"/>
                  <a:pt x="12" y="204"/>
                  <a:pt x="20" y="204"/>
                </a:cubicBezTo>
                <a:cubicBezTo>
                  <a:pt x="22" y="204"/>
                  <a:pt x="23" y="204"/>
                  <a:pt x="25" y="203"/>
                </a:cubicBezTo>
                <a:cubicBezTo>
                  <a:pt x="25" y="203"/>
                  <a:pt x="25" y="203"/>
                  <a:pt x="105" y="182"/>
                </a:cubicBezTo>
                <a:cubicBezTo>
                  <a:pt x="105" y="182"/>
                  <a:pt x="105" y="182"/>
                  <a:pt x="135" y="199"/>
                </a:cubicBezTo>
                <a:cubicBezTo>
                  <a:pt x="135" y="199"/>
                  <a:pt x="135" y="199"/>
                  <a:pt x="135" y="232"/>
                </a:cubicBezTo>
                <a:cubicBezTo>
                  <a:pt x="135" y="232"/>
                  <a:pt x="135" y="232"/>
                  <a:pt x="104" y="250"/>
                </a:cubicBezTo>
                <a:cubicBezTo>
                  <a:pt x="104" y="250"/>
                  <a:pt x="104" y="250"/>
                  <a:pt x="25" y="229"/>
                </a:cubicBezTo>
                <a:cubicBezTo>
                  <a:pt x="15" y="226"/>
                  <a:pt x="5" y="232"/>
                  <a:pt x="2" y="242"/>
                </a:cubicBezTo>
                <a:cubicBezTo>
                  <a:pt x="0" y="251"/>
                  <a:pt x="5" y="262"/>
                  <a:pt x="15" y="264"/>
                </a:cubicBezTo>
                <a:cubicBezTo>
                  <a:pt x="15" y="264"/>
                  <a:pt x="15" y="264"/>
                  <a:pt x="58" y="276"/>
                </a:cubicBezTo>
                <a:cubicBezTo>
                  <a:pt x="58" y="276"/>
                  <a:pt x="58" y="276"/>
                  <a:pt x="19" y="299"/>
                </a:cubicBezTo>
                <a:cubicBezTo>
                  <a:pt x="10" y="304"/>
                  <a:pt x="7" y="315"/>
                  <a:pt x="12" y="324"/>
                </a:cubicBezTo>
                <a:cubicBezTo>
                  <a:pt x="15" y="330"/>
                  <a:pt x="21" y="333"/>
                  <a:pt x="28" y="333"/>
                </a:cubicBezTo>
                <a:cubicBezTo>
                  <a:pt x="31" y="333"/>
                  <a:pt x="34" y="332"/>
                  <a:pt x="37" y="331"/>
                </a:cubicBezTo>
                <a:cubicBezTo>
                  <a:pt x="37" y="331"/>
                  <a:pt x="37" y="331"/>
                  <a:pt x="77" y="307"/>
                </a:cubicBezTo>
                <a:cubicBezTo>
                  <a:pt x="77" y="307"/>
                  <a:pt x="77" y="307"/>
                  <a:pt x="65" y="351"/>
                </a:cubicBezTo>
                <a:cubicBezTo>
                  <a:pt x="63" y="361"/>
                  <a:pt x="69" y="371"/>
                  <a:pt x="78" y="374"/>
                </a:cubicBezTo>
                <a:cubicBezTo>
                  <a:pt x="80" y="374"/>
                  <a:pt x="82" y="374"/>
                  <a:pt x="83" y="374"/>
                </a:cubicBezTo>
                <a:cubicBezTo>
                  <a:pt x="91" y="374"/>
                  <a:pt x="99" y="369"/>
                  <a:pt x="102" y="361"/>
                </a:cubicBezTo>
                <a:cubicBezTo>
                  <a:pt x="102" y="361"/>
                  <a:pt x="102" y="361"/>
                  <a:pt x="123" y="281"/>
                </a:cubicBezTo>
                <a:cubicBezTo>
                  <a:pt x="123" y="281"/>
                  <a:pt x="123" y="281"/>
                  <a:pt x="153" y="264"/>
                </a:cubicBezTo>
                <a:cubicBezTo>
                  <a:pt x="153" y="264"/>
                  <a:pt x="153" y="264"/>
                  <a:pt x="181" y="280"/>
                </a:cubicBezTo>
                <a:cubicBezTo>
                  <a:pt x="181" y="280"/>
                  <a:pt x="181" y="280"/>
                  <a:pt x="181" y="316"/>
                </a:cubicBezTo>
                <a:cubicBezTo>
                  <a:pt x="181" y="316"/>
                  <a:pt x="181" y="316"/>
                  <a:pt x="124" y="374"/>
                </a:cubicBezTo>
                <a:cubicBezTo>
                  <a:pt x="117" y="381"/>
                  <a:pt x="117" y="392"/>
                  <a:pt x="124" y="400"/>
                </a:cubicBezTo>
                <a:cubicBezTo>
                  <a:pt x="127" y="403"/>
                  <a:pt x="132" y="405"/>
                  <a:pt x="137" y="405"/>
                </a:cubicBezTo>
                <a:cubicBezTo>
                  <a:pt x="142" y="405"/>
                  <a:pt x="146" y="403"/>
                  <a:pt x="150" y="400"/>
                </a:cubicBezTo>
                <a:cubicBezTo>
                  <a:pt x="150" y="400"/>
                  <a:pt x="150" y="400"/>
                  <a:pt x="181" y="368"/>
                </a:cubicBezTo>
                <a:cubicBezTo>
                  <a:pt x="181" y="368"/>
                  <a:pt x="181" y="368"/>
                  <a:pt x="181" y="414"/>
                </a:cubicBezTo>
                <a:cubicBezTo>
                  <a:pt x="181" y="424"/>
                  <a:pt x="190" y="432"/>
                  <a:pt x="200" y="432"/>
                </a:cubicBezTo>
                <a:cubicBezTo>
                  <a:pt x="210" y="432"/>
                  <a:pt x="218" y="424"/>
                  <a:pt x="218" y="414"/>
                </a:cubicBezTo>
                <a:cubicBezTo>
                  <a:pt x="218" y="414"/>
                  <a:pt x="218" y="414"/>
                  <a:pt x="218" y="368"/>
                </a:cubicBezTo>
                <a:cubicBezTo>
                  <a:pt x="218" y="368"/>
                  <a:pt x="218" y="368"/>
                  <a:pt x="250" y="400"/>
                </a:cubicBezTo>
                <a:cubicBezTo>
                  <a:pt x="254" y="403"/>
                  <a:pt x="258" y="405"/>
                  <a:pt x="263" y="405"/>
                </a:cubicBezTo>
                <a:cubicBezTo>
                  <a:pt x="268" y="405"/>
                  <a:pt x="273" y="403"/>
                  <a:pt x="276" y="400"/>
                </a:cubicBezTo>
                <a:cubicBezTo>
                  <a:pt x="283" y="392"/>
                  <a:pt x="283" y="381"/>
                  <a:pt x="276" y="374"/>
                </a:cubicBezTo>
                <a:cubicBezTo>
                  <a:pt x="276" y="374"/>
                  <a:pt x="276" y="374"/>
                  <a:pt x="218" y="316"/>
                </a:cubicBezTo>
                <a:cubicBezTo>
                  <a:pt x="218" y="316"/>
                  <a:pt x="218" y="316"/>
                  <a:pt x="218" y="281"/>
                </a:cubicBezTo>
                <a:cubicBezTo>
                  <a:pt x="218" y="281"/>
                  <a:pt x="218" y="281"/>
                  <a:pt x="247" y="264"/>
                </a:cubicBezTo>
                <a:cubicBezTo>
                  <a:pt x="247" y="264"/>
                  <a:pt x="247" y="264"/>
                  <a:pt x="277" y="281"/>
                </a:cubicBezTo>
                <a:cubicBezTo>
                  <a:pt x="277" y="281"/>
                  <a:pt x="277" y="281"/>
                  <a:pt x="298" y="361"/>
                </a:cubicBezTo>
                <a:cubicBezTo>
                  <a:pt x="300" y="369"/>
                  <a:pt x="308" y="374"/>
                  <a:pt x="316" y="374"/>
                </a:cubicBezTo>
                <a:cubicBezTo>
                  <a:pt x="317" y="374"/>
                  <a:pt x="319" y="374"/>
                  <a:pt x="321" y="374"/>
                </a:cubicBezTo>
                <a:cubicBezTo>
                  <a:pt x="330" y="371"/>
                  <a:pt x="336" y="361"/>
                  <a:pt x="334" y="351"/>
                </a:cubicBezTo>
                <a:cubicBezTo>
                  <a:pt x="334" y="351"/>
                  <a:pt x="334" y="351"/>
                  <a:pt x="322" y="307"/>
                </a:cubicBezTo>
                <a:cubicBezTo>
                  <a:pt x="322" y="307"/>
                  <a:pt x="322" y="307"/>
                  <a:pt x="362" y="331"/>
                </a:cubicBezTo>
                <a:cubicBezTo>
                  <a:pt x="365" y="332"/>
                  <a:pt x="368" y="333"/>
                  <a:pt x="371" y="333"/>
                </a:cubicBezTo>
                <a:cubicBezTo>
                  <a:pt x="378" y="333"/>
                  <a:pt x="384" y="330"/>
                  <a:pt x="387" y="324"/>
                </a:cubicBezTo>
                <a:cubicBezTo>
                  <a:pt x="392" y="315"/>
                  <a:pt x="389" y="304"/>
                  <a:pt x="380" y="299"/>
                </a:cubicBezTo>
                <a:cubicBezTo>
                  <a:pt x="380" y="299"/>
                  <a:pt x="380" y="299"/>
                  <a:pt x="341" y="276"/>
                </a:cubicBezTo>
                <a:cubicBezTo>
                  <a:pt x="341" y="276"/>
                  <a:pt x="341" y="276"/>
                  <a:pt x="384" y="264"/>
                </a:cubicBezTo>
                <a:cubicBezTo>
                  <a:pt x="394" y="262"/>
                  <a:pt x="399" y="251"/>
                  <a:pt x="397" y="242"/>
                </a:cubicBezTo>
                <a:cubicBezTo>
                  <a:pt x="394" y="232"/>
                  <a:pt x="384" y="226"/>
                  <a:pt x="374" y="229"/>
                </a:cubicBezTo>
                <a:close/>
                <a:moveTo>
                  <a:pt x="228" y="232"/>
                </a:moveTo>
                <a:cubicBezTo>
                  <a:pt x="200" y="249"/>
                  <a:pt x="200" y="249"/>
                  <a:pt x="200" y="249"/>
                </a:cubicBezTo>
                <a:cubicBezTo>
                  <a:pt x="172" y="232"/>
                  <a:pt x="172" y="232"/>
                  <a:pt x="172" y="232"/>
                </a:cubicBezTo>
                <a:cubicBezTo>
                  <a:pt x="172" y="199"/>
                  <a:pt x="172" y="199"/>
                  <a:pt x="172" y="199"/>
                </a:cubicBezTo>
                <a:cubicBezTo>
                  <a:pt x="200" y="183"/>
                  <a:pt x="200" y="183"/>
                  <a:pt x="200" y="183"/>
                </a:cubicBezTo>
                <a:cubicBezTo>
                  <a:pt x="228" y="199"/>
                  <a:pt x="228" y="199"/>
                  <a:pt x="228" y="199"/>
                </a:cubicBezTo>
                <a:lnTo>
                  <a:pt x="228" y="232"/>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cs-CZ"/>
          </a:p>
        </p:txBody>
      </p:sp>
      <p:sp>
        <p:nvSpPr>
          <p:cNvPr id="80" name="Rovnoramenný trojúhelník 79"/>
          <p:cNvSpPr/>
          <p:nvPr/>
        </p:nvSpPr>
        <p:spPr>
          <a:xfrm rot="10800000">
            <a:off x="6186704" y="319151"/>
            <a:ext cx="180000" cy="77851"/>
          </a:xfrm>
          <a:prstGeom prst="triangle">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1" name="Zástupný symbol pro číslo snímku 7"/>
          <p:cNvSpPr>
            <a:spLocks noGrp="1"/>
          </p:cNvSpPr>
          <p:nvPr>
            <p:ph type="sldNum" sz="quarter" idx="12"/>
          </p:nvPr>
        </p:nvSpPr>
        <p:spPr>
          <a:xfrm>
            <a:off x="8830129" y="6548284"/>
            <a:ext cx="2743200" cy="173191"/>
          </a:xfrm>
        </p:spPr>
        <p:txBody>
          <a:bodyPr/>
          <a:lstStyle/>
          <a:p>
            <a:r>
              <a:rPr lang="cs-CZ" dirty="0" smtClean="0"/>
              <a:t>13/18</a:t>
            </a:r>
            <a:endParaRPr lang="cs-CZ" dirty="0"/>
          </a:p>
        </p:txBody>
      </p:sp>
      <p:grpSp>
        <p:nvGrpSpPr>
          <p:cNvPr id="11" name="Skupina 10">
            <a:extLst>
              <a:ext uri="{FF2B5EF4-FFF2-40B4-BE49-F238E27FC236}">
                <a16:creationId xmlns:a16="http://schemas.microsoft.com/office/drawing/2014/main" xmlns="" id="{E775883E-1C92-4672-91AC-55BF7B503DAB}"/>
              </a:ext>
            </a:extLst>
          </p:cNvPr>
          <p:cNvGrpSpPr/>
          <p:nvPr/>
        </p:nvGrpSpPr>
        <p:grpSpPr>
          <a:xfrm>
            <a:off x="2179651" y="4379381"/>
            <a:ext cx="246916" cy="449307"/>
            <a:chOff x="1658421" y="5759471"/>
            <a:chExt cx="290512" cy="528637"/>
          </a:xfrm>
          <a:effectLst>
            <a:outerShdw blurRad="76200" dir="18900000" sy="23000" kx="-1200000" algn="bl" rotWithShape="0">
              <a:prstClr val="black">
                <a:alpha val="20000"/>
              </a:prstClr>
            </a:outerShdw>
          </a:effectLst>
        </p:grpSpPr>
        <p:sp>
          <p:nvSpPr>
            <p:cNvPr id="8" name="Oval 5">
              <a:extLst>
                <a:ext uri="{FF2B5EF4-FFF2-40B4-BE49-F238E27FC236}">
                  <a16:creationId xmlns:a16="http://schemas.microsoft.com/office/drawing/2014/main" xmlns="" id="{6489C2F7-6559-40AB-85E2-37AE941B969B}"/>
                </a:ext>
              </a:extLst>
            </p:cNvPr>
            <p:cNvSpPr>
              <a:spLocks noChangeArrowheads="1"/>
            </p:cNvSpPr>
            <p:nvPr/>
          </p:nvSpPr>
          <p:spPr bwMode="auto">
            <a:xfrm>
              <a:off x="1710808" y="5759471"/>
              <a:ext cx="184150" cy="182562"/>
            </a:xfrm>
            <a:prstGeom prst="ellipse">
              <a:avLst/>
            </a:prstGeom>
            <a:gradFill>
              <a:gsLst>
                <a:gs pos="11000">
                  <a:schemeClr val="bg2"/>
                </a:gs>
                <a:gs pos="100000">
                  <a:schemeClr val="tx2"/>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cs-CZ">
                <a:solidFill>
                  <a:prstClr val="white"/>
                </a:solidFill>
                <a:latin typeface="Corbel"/>
              </a:endParaRPr>
            </a:p>
          </p:txBody>
        </p:sp>
        <p:sp>
          <p:nvSpPr>
            <p:cNvPr id="9" name="Freeform 6">
              <a:extLst>
                <a:ext uri="{FF2B5EF4-FFF2-40B4-BE49-F238E27FC236}">
                  <a16:creationId xmlns:a16="http://schemas.microsoft.com/office/drawing/2014/main" xmlns="" id="{FDD0863F-C94C-46D8-AF39-E3A69F9E8767}"/>
                </a:ext>
              </a:extLst>
            </p:cNvPr>
            <p:cNvSpPr>
              <a:spLocks/>
            </p:cNvSpPr>
            <p:nvPr/>
          </p:nvSpPr>
          <p:spPr bwMode="auto">
            <a:xfrm>
              <a:off x="1658421" y="5957908"/>
              <a:ext cx="290512" cy="330200"/>
            </a:xfrm>
            <a:custGeom>
              <a:avLst/>
              <a:gdLst>
                <a:gd name="T0" fmla="*/ 9 w 814"/>
                <a:gd name="T1" fmla="*/ 932 h 932"/>
                <a:gd name="T2" fmla="*/ 805 w 814"/>
                <a:gd name="T3" fmla="*/ 932 h 932"/>
                <a:gd name="T4" fmla="*/ 407 w 814"/>
                <a:gd name="T5" fmla="*/ 9 h 932"/>
                <a:gd name="T6" fmla="*/ 9 w 814"/>
                <a:gd name="T7" fmla="*/ 922 h 932"/>
              </a:gdLst>
              <a:ahLst/>
              <a:cxnLst>
                <a:cxn ang="0">
                  <a:pos x="T0" y="T1"/>
                </a:cxn>
                <a:cxn ang="0">
                  <a:pos x="T2" y="T3"/>
                </a:cxn>
                <a:cxn ang="0">
                  <a:pos x="T4" y="T5"/>
                </a:cxn>
                <a:cxn ang="0">
                  <a:pos x="T6" y="T7"/>
                </a:cxn>
              </a:cxnLst>
              <a:rect l="0" t="0" r="r" b="b"/>
              <a:pathLst>
                <a:path w="814" h="932">
                  <a:moveTo>
                    <a:pt x="9" y="932"/>
                  </a:moveTo>
                  <a:cubicBezTo>
                    <a:pt x="805" y="932"/>
                    <a:pt x="805" y="932"/>
                    <a:pt x="805" y="932"/>
                  </a:cubicBezTo>
                  <a:cubicBezTo>
                    <a:pt x="805" y="932"/>
                    <a:pt x="814" y="0"/>
                    <a:pt x="407" y="9"/>
                  </a:cubicBezTo>
                  <a:cubicBezTo>
                    <a:pt x="0" y="18"/>
                    <a:pt x="9" y="922"/>
                    <a:pt x="9" y="922"/>
                  </a:cubicBezTo>
                </a:path>
              </a:pathLst>
            </a:custGeom>
            <a:gradFill>
              <a:gsLst>
                <a:gs pos="11000">
                  <a:schemeClr val="bg2"/>
                </a:gs>
                <a:gs pos="100000">
                  <a:schemeClr val="tx2"/>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cs-CZ">
                <a:solidFill>
                  <a:prstClr val="white"/>
                </a:solidFill>
                <a:latin typeface="Corbel"/>
              </a:endParaRPr>
            </a:p>
          </p:txBody>
        </p:sp>
      </p:grpSp>
      <p:grpSp>
        <p:nvGrpSpPr>
          <p:cNvPr id="89" name="Skupina 88">
            <a:extLst>
              <a:ext uri="{FF2B5EF4-FFF2-40B4-BE49-F238E27FC236}">
                <a16:creationId xmlns:a16="http://schemas.microsoft.com/office/drawing/2014/main" xmlns="" id="{DB090B27-47CA-4053-AC7B-E4F9312F4395}"/>
              </a:ext>
            </a:extLst>
          </p:cNvPr>
          <p:cNvGrpSpPr/>
          <p:nvPr/>
        </p:nvGrpSpPr>
        <p:grpSpPr>
          <a:xfrm>
            <a:off x="1611667" y="3298712"/>
            <a:ext cx="246916" cy="449307"/>
            <a:chOff x="1658421" y="5759471"/>
            <a:chExt cx="290512" cy="528637"/>
          </a:xfrm>
          <a:effectLst>
            <a:outerShdw blurRad="76200" dir="18900000" sy="23000" kx="-1200000" algn="bl" rotWithShape="0">
              <a:prstClr val="black">
                <a:alpha val="20000"/>
              </a:prstClr>
            </a:outerShdw>
          </a:effectLst>
        </p:grpSpPr>
        <p:sp>
          <p:nvSpPr>
            <p:cNvPr id="90" name="Oval 5">
              <a:extLst>
                <a:ext uri="{FF2B5EF4-FFF2-40B4-BE49-F238E27FC236}">
                  <a16:creationId xmlns:a16="http://schemas.microsoft.com/office/drawing/2014/main" xmlns="" id="{12D5CD31-9F1E-40A0-8BDF-226F10CE3349}"/>
                </a:ext>
              </a:extLst>
            </p:cNvPr>
            <p:cNvSpPr>
              <a:spLocks noChangeArrowheads="1"/>
            </p:cNvSpPr>
            <p:nvPr/>
          </p:nvSpPr>
          <p:spPr bwMode="auto">
            <a:xfrm>
              <a:off x="1710808" y="5759471"/>
              <a:ext cx="184150" cy="182562"/>
            </a:xfrm>
            <a:prstGeom prst="ellipse">
              <a:avLst/>
            </a:prstGeom>
            <a:gradFill>
              <a:gsLst>
                <a:gs pos="11000">
                  <a:schemeClr val="bg2"/>
                </a:gs>
                <a:gs pos="100000">
                  <a:schemeClr val="tx2"/>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cs-CZ">
                <a:solidFill>
                  <a:prstClr val="white"/>
                </a:solidFill>
                <a:latin typeface="Corbel"/>
              </a:endParaRPr>
            </a:p>
          </p:txBody>
        </p:sp>
        <p:sp>
          <p:nvSpPr>
            <p:cNvPr id="91" name="Freeform 6">
              <a:extLst>
                <a:ext uri="{FF2B5EF4-FFF2-40B4-BE49-F238E27FC236}">
                  <a16:creationId xmlns:a16="http://schemas.microsoft.com/office/drawing/2014/main" xmlns="" id="{CB37FE96-CE00-473E-9E96-CE25D9B08B1B}"/>
                </a:ext>
              </a:extLst>
            </p:cNvPr>
            <p:cNvSpPr>
              <a:spLocks/>
            </p:cNvSpPr>
            <p:nvPr/>
          </p:nvSpPr>
          <p:spPr bwMode="auto">
            <a:xfrm>
              <a:off x="1658421" y="5957908"/>
              <a:ext cx="290512" cy="330200"/>
            </a:xfrm>
            <a:custGeom>
              <a:avLst/>
              <a:gdLst>
                <a:gd name="T0" fmla="*/ 9 w 814"/>
                <a:gd name="T1" fmla="*/ 932 h 932"/>
                <a:gd name="T2" fmla="*/ 805 w 814"/>
                <a:gd name="T3" fmla="*/ 932 h 932"/>
                <a:gd name="T4" fmla="*/ 407 w 814"/>
                <a:gd name="T5" fmla="*/ 9 h 932"/>
                <a:gd name="T6" fmla="*/ 9 w 814"/>
                <a:gd name="T7" fmla="*/ 922 h 932"/>
              </a:gdLst>
              <a:ahLst/>
              <a:cxnLst>
                <a:cxn ang="0">
                  <a:pos x="T0" y="T1"/>
                </a:cxn>
                <a:cxn ang="0">
                  <a:pos x="T2" y="T3"/>
                </a:cxn>
                <a:cxn ang="0">
                  <a:pos x="T4" y="T5"/>
                </a:cxn>
                <a:cxn ang="0">
                  <a:pos x="T6" y="T7"/>
                </a:cxn>
              </a:cxnLst>
              <a:rect l="0" t="0" r="r" b="b"/>
              <a:pathLst>
                <a:path w="814" h="932">
                  <a:moveTo>
                    <a:pt x="9" y="932"/>
                  </a:moveTo>
                  <a:cubicBezTo>
                    <a:pt x="805" y="932"/>
                    <a:pt x="805" y="932"/>
                    <a:pt x="805" y="932"/>
                  </a:cubicBezTo>
                  <a:cubicBezTo>
                    <a:pt x="805" y="932"/>
                    <a:pt x="814" y="0"/>
                    <a:pt x="407" y="9"/>
                  </a:cubicBezTo>
                  <a:cubicBezTo>
                    <a:pt x="0" y="18"/>
                    <a:pt x="9" y="922"/>
                    <a:pt x="9" y="922"/>
                  </a:cubicBezTo>
                </a:path>
              </a:pathLst>
            </a:custGeom>
            <a:gradFill>
              <a:gsLst>
                <a:gs pos="11000">
                  <a:schemeClr val="bg2"/>
                </a:gs>
                <a:gs pos="100000">
                  <a:schemeClr val="tx2"/>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cs-CZ">
                <a:solidFill>
                  <a:prstClr val="white"/>
                </a:solidFill>
                <a:latin typeface="Corbel"/>
              </a:endParaRPr>
            </a:p>
          </p:txBody>
        </p:sp>
      </p:grpSp>
      <p:grpSp>
        <p:nvGrpSpPr>
          <p:cNvPr id="92" name="Skupina 91">
            <a:extLst>
              <a:ext uri="{FF2B5EF4-FFF2-40B4-BE49-F238E27FC236}">
                <a16:creationId xmlns:a16="http://schemas.microsoft.com/office/drawing/2014/main" xmlns="" id="{077BC068-D08B-4F4E-9BD2-2FE3F8668215}"/>
              </a:ext>
            </a:extLst>
          </p:cNvPr>
          <p:cNvGrpSpPr/>
          <p:nvPr/>
        </p:nvGrpSpPr>
        <p:grpSpPr>
          <a:xfrm>
            <a:off x="3569599" y="1458147"/>
            <a:ext cx="246916" cy="449307"/>
            <a:chOff x="1658421" y="5759471"/>
            <a:chExt cx="290512" cy="528637"/>
          </a:xfrm>
          <a:effectLst>
            <a:outerShdw blurRad="76200" dir="18900000" sy="23000" kx="-1200000" algn="bl" rotWithShape="0">
              <a:prstClr val="black">
                <a:alpha val="20000"/>
              </a:prstClr>
            </a:outerShdw>
          </a:effectLst>
        </p:grpSpPr>
        <p:sp>
          <p:nvSpPr>
            <p:cNvPr id="93" name="Oval 5">
              <a:extLst>
                <a:ext uri="{FF2B5EF4-FFF2-40B4-BE49-F238E27FC236}">
                  <a16:creationId xmlns:a16="http://schemas.microsoft.com/office/drawing/2014/main" xmlns="" id="{138B7A1F-87EE-4CD9-A8CE-A8C43D8ECD72}"/>
                </a:ext>
              </a:extLst>
            </p:cNvPr>
            <p:cNvSpPr>
              <a:spLocks noChangeArrowheads="1"/>
            </p:cNvSpPr>
            <p:nvPr/>
          </p:nvSpPr>
          <p:spPr bwMode="auto">
            <a:xfrm>
              <a:off x="1710808" y="5759471"/>
              <a:ext cx="184150" cy="182562"/>
            </a:xfrm>
            <a:prstGeom prst="ellipse">
              <a:avLst/>
            </a:prstGeom>
            <a:gradFill>
              <a:gsLst>
                <a:gs pos="11000">
                  <a:schemeClr val="bg2"/>
                </a:gs>
                <a:gs pos="100000">
                  <a:schemeClr val="tx2"/>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cs-CZ">
                <a:solidFill>
                  <a:prstClr val="white"/>
                </a:solidFill>
                <a:latin typeface="Corbel"/>
              </a:endParaRPr>
            </a:p>
          </p:txBody>
        </p:sp>
        <p:sp>
          <p:nvSpPr>
            <p:cNvPr id="94" name="Freeform 6">
              <a:extLst>
                <a:ext uri="{FF2B5EF4-FFF2-40B4-BE49-F238E27FC236}">
                  <a16:creationId xmlns:a16="http://schemas.microsoft.com/office/drawing/2014/main" xmlns="" id="{3E1B9A6D-47A4-4C61-AE03-F8CB8776AA5B}"/>
                </a:ext>
              </a:extLst>
            </p:cNvPr>
            <p:cNvSpPr>
              <a:spLocks/>
            </p:cNvSpPr>
            <p:nvPr/>
          </p:nvSpPr>
          <p:spPr bwMode="auto">
            <a:xfrm>
              <a:off x="1658421" y="5957908"/>
              <a:ext cx="290512" cy="330200"/>
            </a:xfrm>
            <a:custGeom>
              <a:avLst/>
              <a:gdLst>
                <a:gd name="T0" fmla="*/ 9 w 814"/>
                <a:gd name="T1" fmla="*/ 932 h 932"/>
                <a:gd name="T2" fmla="*/ 805 w 814"/>
                <a:gd name="T3" fmla="*/ 932 h 932"/>
                <a:gd name="T4" fmla="*/ 407 w 814"/>
                <a:gd name="T5" fmla="*/ 9 h 932"/>
                <a:gd name="T6" fmla="*/ 9 w 814"/>
                <a:gd name="T7" fmla="*/ 922 h 932"/>
              </a:gdLst>
              <a:ahLst/>
              <a:cxnLst>
                <a:cxn ang="0">
                  <a:pos x="T0" y="T1"/>
                </a:cxn>
                <a:cxn ang="0">
                  <a:pos x="T2" y="T3"/>
                </a:cxn>
                <a:cxn ang="0">
                  <a:pos x="T4" y="T5"/>
                </a:cxn>
                <a:cxn ang="0">
                  <a:pos x="T6" y="T7"/>
                </a:cxn>
              </a:cxnLst>
              <a:rect l="0" t="0" r="r" b="b"/>
              <a:pathLst>
                <a:path w="814" h="932">
                  <a:moveTo>
                    <a:pt x="9" y="932"/>
                  </a:moveTo>
                  <a:cubicBezTo>
                    <a:pt x="805" y="932"/>
                    <a:pt x="805" y="932"/>
                    <a:pt x="805" y="932"/>
                  </a:cubicBezTo>
                  <a:cubicBezTo>
                    <a:pt x="805" y="932"/>
                    <a:pt x="814" y="0"/>
                    <a:pt x="407" y="9"/>
                  </a:cubicBezTo>
                  <a:cubicBezTo>
                    <a:pt x="0" y="18"/>
                    <a:pt x="9" y="922"/>
                    <a:pt x="9" y="922"/>
                  </a:cubicBezTo>
                </a:path>
              </a:pathLst>
            </a:custGeom>
            <a:gradFill>
              <a:gsLst>
                <a:gs pos="11000">
                  <a:schemeClr val="bg2"/>
                </a:gs>
                <a:gs pos="100000">
                  <a:schemeClr val="tx2"/>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cs-CZ">
                <a:solidFill>
                  <a:prstClr val="white"/>
                </a:solidFill>
                <a:latin typeface="Corbel"/>
              </a:endParaRPr>
            </a:p>
          </p:txBody>
        </p:sp>
      </p:grpSp>
      <p:grpSp>
        <p:nvGrpSpPr>
          <p:cNvPr id="95" name="Skupina 94">
            <a:extLst>
              <a:ext uri="{FF2B5EF4-FFF2-40B4-BE49-F238E27FC236}">
                <a16:creationId xmlns:a16="http://schemas.microsoft.com/office/drawing/2014/main" xmlns="" id="{31F73243-CF2D-4888-8CF4-4FC63A66CEFE}"/>
              </a:ext>
            </a:extLst>
          </p:cNvPr>
          <p:cNvGrpSpPr/>
          <p:nvPr/>
        </p:nvGrpSpPr>
        <p:grpSpPr>
          <a:xfrm>
            <a:off x="4317074" y="1886774"/>
            <a:ext cx="246916" cy="449307"/>
            <a:chOff x="1658421" y="5759471"/>
            <a:chExt cx="290512" cy="528637"/>
          </a:xfrm>
          <a:effectLst>
            <a:outerShdw blurRad="76200" dir="18900000" sy="23000" kx="-1200000" algn="bl" rotWithShape="0">
              <a:prstClr val="black">
                <a:alpha val="20000"/>
              </a:prstClr>
            </a:outerShdw>
          </a:effectLst>
        </p:grpSpPr>
        <p:sp>
          <p:nvSpPr>
            <p:cNvPr id="96" name="Oval 5">
              <a:extLst>
                <a:ext uri="{FF2B5EF4-FFF2-40B4-BE49-F238E27FC236}">
                  <a16:creationId xmlns:a16="http://schemas.microsoft.com/office/drawing/2014/main" xmlns="" id="{E46BD8AD-0D3A-4A2C-8A9C-D3CCB4243D09}"/>
                </a:ext>
              </a:extLst>
            </p:cNvPr>
            <p:cNvSpPr>
              <a:spLocks noChangeArrowheads="1"/>
            </p:cNvSpPr>
            <p:nvPr/>
          </p:nvSpPr>
          <p:spPr bwMode="auto">
            <a:xfrm>
              <a:off x="1710808" y="5759471"/>
              <a:ext cx="184150" cy="182562"/>
            </a:xfrm>
            <a:prstGeom prst="ellipse">
              <a:avLst/>
            </a:prstGeom>
            <a:gradFill>
              <a:gsLst>
                <a:gs pos="11000">
                  <a:schemeClr val="bg2"/>
                </a:gs>
                <a:gs pos="100000">
                  <a:schemeClr val="tx2"/>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cs-CZ">
                <a:solidFill>
                  <a:prstClr val="white"/>
                </a:solidFill>
                <a:latin typeface="Corbel"/>
              </a:endParaRPr>
            </a:p>
          </p:txBody>
        </p:sp>
        <p:sp>
          <p:nvSpPr>
            <p:cNvPr id="97" name="Freeform 6">
              <a:extLst>
                <a:ext uri="{FF2B5EF4-FFF2-40B4-BE49-F238E27FC236}">
                  <a16:creationId xmlns:a16="http://schemas.microsoft.com/office/drawing/2014/main" xmlns="" id="{74ECB326-DA4B-41BF-8591-E3031E33189E}"/>
                </a:ext>
              </a:extLst>
            </p:cNvPr>
            <p:cNvSpPr>
              <a:spLocks/>
            </p:cNvSpPr>
            <p:nvPr/>
          </p:nvSpPr>
          <p:spPr bwMode="auto">
            <a:xfrm>
              <a:off x="1658421" y="5957908"/>
              <a:ext cx="290512" cy="330200"/>
            </a:xfrm>
            <a:custGeom>
              <a:avLst/>
              <a:gdLst>
                <a:gd name="T0" fmla="*/ 9 w 814"/>
                <a:gd name="T1" fmla="*/ 932 h 932"/>
                <a:gd name="T2" fmla="*/ 805 w 814"/>
                <a:gd name="T3" fmla="*/ 932 h 932"/>
                <a:gd name="T4" fmla="*/ 407 w 814"/>
                <a:gd name="T5" fmla="*/ 9 h 932"/>
                <a:gd name="T6" fmla="*/ 9 w 814"/>
                <a:gd name="T7" fmla="*/ 922 h 932"/>
              </a:gdLst>
              <a:ahLst/>
              <a:cxnLst>
                <a:cxn ang="0">
                  <a:pos x="T0" y="T1"/>
                </a:cxn>
                <a:cxn ang="0">
                  <a:pos x="T2" y="T3"/>
                </a:cxn>
                <a:cxn ang="0">
                  <a:pos x="T4" y="T5"/>
                </a:cxn>
                <a:cxn ang="0">
                  <a:pos x="T6" y="T7"/>
                </a:cxn>
              </a:cxnLst>
              <a:rect l="0" t="0" r="r" b="b"/>
              <a:pathLst>
                <a:path w="814" h="932">
                  <a:moveTo>
                    <a:pt x="9" y="932"/>
                  </a:moveTo>
                  <a:cubicBezTo>
                    <a:pt x="805" y="932"/>
                    <a:pt x="805" y="932"/>
                    <a:pt x="805" y="932"/>
                  </a:cubicBezTo>
                  <a:cubicBezTo>
                    <a:pt x="805" y="932"/>
                    <a:pt x="814" y="0"/>
                    <a:pt x="407" y="9"/>
                  </a:cubicBezTo>
                  <a:cubicBezTo>
                    <a:pt x="0" y="18"/>
                    <a:pt x="9" y="922"/>
                    <a:pt x="9" y="922"/>
                  </a:cubicBezTo>
                </a:path>
              </a:pathLst>
            </a:custGeom>
            <a:gradFill>
              <a:gsLst>
                <a:gs pos="11000">
                  <a:schemeClr val="bg2"/>
                </a:gs>
                <a:gs pos="100000">
                  <a:schemeClr val="tx2"/>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cs-CZ">
                <a:solidFill>
                  <a:prstClr val="white"/>
                </a:solidFill>
                <a:latin typeface="Corbel"/>
              </a:endParaRPr>
            </a:p>
          </p:txBody>
        </p:sp>
      </p:grpSp>
      <p:grpSp>
        <p:nvGrpSpPr>
          <p:cNvPr id="98" name="Skupina 97">
            <a:extLst>
              <a:ext uri="{FF2B5EF4-FFF2-40B4-BE49-F238E27FC236}">
                <a16:creationId xmlns:a16="http://schemas.microsoft.com/office/drawing/2014/main" xmlns="" id="{9E4AE788-035C-4E56-A325-B01441228334}"/>
              </a:ext>
            </a:extLst>
          </p:cNvPr>
          <p:cNvGrpSpPr/>
          <p:nvPr/>
        </p:nvGrpSpPr>
        <p:grpSpPr>
          <a:xfrm>
            <a:off x="5757817" y="2141016"/>
            <a:ext cx="246916" cy="449307"/>
            <a:chOff x="1658421" y="5759471"/>
            <a:chExt cx="290512" cy="528637"/>
          </a:xfrm>
          <a:effectLst>
            <a:outerShdw blurRad="76200" dir="18900000" sy="23000" kx="-1200000" algn="bl" rotWithShape="0">
              <a:prstClr val="black">
                <a:alpha val="20000"/>
              </a:prstClr>
            </a:outerShdw>
          </a:effectLst>
        </p:grpSpPr>
        <p:sp>
          <p:nvSpPr>
            <p:cNvPr id="99" name="Oval 5">
              <a:extLst>
                <a:ext uri="{FF2B5EF4-FFF2-40B4-BE49-F238E27FC236}">
                  <a16:creationId xmlns:a16="http://schemas.microsoft.com/office/drawing/2014/main" xmlns="" id="{4592D38B-5700-4C51-9F76-465D89D9BCD5}"/>
                </a:ext>
              </a:extLst>
            </p:cNvPr>
            <p:cNvSpPr>
              <a:spLocks noChangeArrowheads="1"/>
            </p:cNvSpPr>
            <p:nvPr/>
          </p:nvSpPr>
          <p:spPr bwMode="auto">
            <a:xfrm>
              <a:off x="1710808" y="5759471"/>
              <a:ext cx="184150" cy="182562"/>
            </a:xfrm>
            <a:prstGeom prst="ellipse">
              <a:avLst/>
            </a:prstGeom>
            <a:gradFill>
              <a:gsLst>
                <a:gs pos="11000">
                  <a:schemeClr val="bg2"/>
                </a:gs>
                <a:gs pos="100000">
                  <a:schemeClr val="tx2"/>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cs-CZ">
                <a:solidFill>
                  <a:prstClr val="white"/>
                </a:solidFill>
                <a:latin typeface="Corbel"/>
              </a:endParaRPr>
            </a:p>
          </p:txBody>
        </p:sp>
        <p:sp>
          <p:nvSpPr>
            <p:cNvPr id="100" name="Freeform 6">
              <a:extLst>
                <a:ext uri="{FF2B5EF4-FFF2-40B4-BE49-F238E27FC236}">
                  <a16:creationId xmlns:a16="http://schemas.microsoft.com/office/drawing/2014/main" xmlns="" id="{160CE8D0-4A7C-43A5-9DF6-61D4CC6DC45F}"/>
                </a:ext>
              </a:extLst>
            </p:cNvPr>
            <p:cNvSpPr>
              <a:spLocks/>
            </p:cNvSpPr>
            <p:nvPr/>
          </p:nvSpPr>
          <p:spPr bwMode="auto">
            <a:xfrm>
              <a:off x="1658421" y="5957908"/>
              <a:ext cx="290512" cy="330200"/>
            </a:xfrm>
            <a:custGeom>
              <a:avLst/>
              <a:gdLst>
                <a:gd name="T0" fmla="*/ 9 w 814"/>
                <a:gd name="T1" fmla="*/ 932 h 932"/>
                <a:gd name="T2" fmla="*/ 805 w 814"/>
                <a:gd name="T3" fmla="*/ 932 h 932"/>
                <a:gd name="T4" fmla="*/ 407 w 814"/>
                <a:gd name="T5" fmla="*/ 9 h 932"/>
                <a:gd name="T6" fmla="*/ 9 w 814"/>
                <a:gd name="T7" fmla="*/ 922 h 932"/>
              </a:gdLst>
              <a:ahLst/>
              <a:cxnLst>
                <a:cxn ang="0">
                  <a:pos x="T0" y="T1"/>
                </a:cxn>
                <a:cxn ang="0">
                  <a:pos x="T2" y="T3"/>
                </a:cxn>
                <a:cxn ang="0">
                  <a:pos x="T4" y="T5"/>
                </a:cxn>
                <a:cxn ang="0">
                  <a:pos x="T6" y="T7"/>
                </a:cxn>
              </a:cxnLst>
              <a:rect l="0" t="0" r="r" b="b"/>
              <a:pathLst>
                <a:path w="814" h="932">
                  <a:moveTo>
                    <a:pt x="9" y="932"/>
                  </a:moveTo>
                  <a:cubicBezTo>
                    <a:pt x="805" y="932"/>
                    <a:pt x="805" y="932"/>
                    <a:pt x="805" y="932"/>
                  </a:cubicBezTo>
                  <a:cubicBezTo>
                    <a:pt x="805" y="932"/>
                    <a:pt x="814" y="0"/>
                    <a:pt x="407" y="9"/>
                  </a:cubicBezTo>
                  <a:cubicBezTo>
                    <a:pt x="0" y="18"/>
                    <a:pt x="9" y="922"/>
                    <a:pt x="9" y="922"/>
                  </a:cubicBezTo>
                </a:path>
              </a:pathLst>
            </a:custGeom>
            <a:gradFill>
              <a:gsLst>
                <a:gs pos="11000">
                  <a:schemeClr val="bg2"/>
                </a:gs>
                <a:gs pos="100000">
                  <a:schemeClr val="tx2"/>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cs-CZ">
                <a:solidFill>
                  <a:prstClr val="white"/>
                </a:solidFill>
                <a:latin typeface="Corbel"/>
              </a:endParaRPr>
            </a:p>
          </p:txBody>
        </p:sp>
      </p:grpSp>
      <p:grpSp>
        <p:nvGrpSpPr>
          <p:cNvPr id="101" name="Skupina 100">
            <a:extLst>
              <a:ext uri="{FF2B5EF4-FFF2-40B4-BE49-F238E27FC236}">
                <a16:creationId xmlns:a16="http://schemas.microsoft.com/office/drawing/2014/main" xmlns="" id="{DB9B1DFF-7BD7-4148-AF0A-F0041764C20B}"/>
              </a:ext>
            </a:extLst>
          </p:cNvPr>
          <p:cNvGrpSpPr/>
          <p:nvPr/>
        </p:nvGrpSpPr>
        <p:grpSpPr>
          <a:xfrm>
            <a:off x="7334067" y="2598755"/>
            <a:ext cx="246916" cy="449307"/>
            <a:chOff x="1658421" y="5759471"/>
            <a:chExt cx="290512" cy="528637"/>
          </a:xfrm>
          <a:effectLst>
            <a:outerShdw blurRad="76200" dir="18900000" sy="23000" kx="-1200000" algn="bl" rotWithShape="0">
              <a:prstClr val="black">
                <a:alpha val="20000"/>
              </a:prstClr>
            </a:outerShdw>
          </a:effectLst>
        </p:grpSpPr>
        <p:sp>
          <p:nvSpPr>
            <p:cNvPr id="102" name="Oval 5">
              <a:extLst>
                <a:ext uri="{FF2B5EF4-FFF2-40B4-BE49-F238E27FC236}">
                  <a16:creationId xmlns:a16="http://schemas.microsoft.com/office/drawing/2014/main" xmlns="" id="{29DE4450-08EE-4564-A00C-CFA0604454C6}"/>
                </a:ext>
              </a:extLst>
            </p:cNvPr>
            <p:cNvSpPr>
              <a:spLocks noChangeArrowheads="1"/>
            </p:cNvSpPr>
            <p:nvPr/>
          </p:nvSpPr>
          <p:spPr bwMode="auto">
            <a:xfrm>
              <a:off x="1710808" y="5759471"/>
              <a:ext cx="184150" cy="182562"/>
            </a:xfrm>
            <a:prstGeom prst="ellipse">
              <a:avLst/>
            </a:prstGeom>
            <a:gradFill>
              <a:gsLst>
                <a:gs pos="11000">
                  <a:schemeClr val="bg2"/>
                </a:gs>
                <a:gs pos="100000">
                  <a:schemeClr val="tx2"/>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cs-CZ">
                <a:solidFill>
                  <a:prstClr val="white"/>
                </a:solidFill>
                <a:latin typeface="Corbel"/>
              </a:endParaRPr>
            </a:p>
          </p:txBody>
        </p:sp>
        <p:sp>
          <p:nvSpPr>
            <p:cNvPr id="103" name="Freeform 6">
              <a:extLst>
                <a:ext uri="{FF2B5EF4-FFF2-40B4-BE49-F238E27FC236}">
                  <a16:creationId xmlns:a16="http://schemas.microsoft.com/office/drawing/2014/main" xmlns="" id="{E2643132-944B-421F-8D09-8A54CF80C78C}"/>
                </a:ext>
              </a:extLst>
            </p:cNvPr>
            <p:cNvSpPr>
              <a:spLocks/>
            </p:cNvSpPr>
            <p:nvPr/>
          </p:nvSpPr>
          <p:spPr bwMode="auto">
            <a:xfrm>
              <a:off x="1658421" y="5957908"/>
              <a:ext cx="290512" cy="330200"/>
            </a:xfrm>
            <a:custGeom>
              <a:avLst/>
              <a:gdLst>
                <a:gd name="T0" fmla="*/ 9 w 814"/>
                <a:gd name="T1" fmla="*/ 932 h 932"/>
                <a:gd name="T2" fmla="*/ 805 w 814"/>
                <a:gd name="T3" fmla="*/ 932 h 932"/>
                <a:gd name="T4" fmla="*/ 407 w 814"/>
                <a:gd name="T5" fmla="*/ 9 h 932"/>
                <a:gd name="T6" fmla="*/ 9 w 814"/>
                <a:gd name="T7" fmla="*/ 922 h 932"/>
              </a:gdLst>
              <a:ahLst/>
              <a:cxnLst>
                <a:cxn ang="0">
                  <a:pos x="T0" y="T1"/>
                </a:cxn>
                <a:cxn ang="0">
                  <a:pos x="T2" y="T3"/>
                </a:cxn>
                <a:cxn ang="0">
                  <a:pos x="T4" y="T5"/>
                </a:cxn>
                <a:cxn ang="0">
                  <a:pos x="T6" y="T7"/>
                </a:cxn>
              </a:cxnLst>
              <a:rect l="0" t="0" r="r" b="b"/>
              <a:pathLst>
                <a:path w="814" h="932">
                  <a:moveTo>
                    <a:pt x="9" y="932"/>
                  </a:moveTo>
                  <a:cubicBezTo>
                    <a:pt x="805" y="932"/>
                    <a:pt x="805" y="932"/>
                    <a:pt x="805" y="932"/>
                  </a:cubicBezTo>
                  <a:cubicBezTo>
                    <a:pt x="805" y="932"/>
                    <a:pt x="814" y="0"/>
                    <a:pt x="407" y="9"/>
                  </a:cubicBezTo>
                  <a:cubicBezTo>
                    <a:pt x="0" y="18"/>
                    <a:pt x="9" y="922"/>
                    <a:pt x="9" y="922"/>
                  </a:cubicBezTo>
                </a:path>
              </a:pathLst>
            </a:custGeom>
            <a:gradFill>
              <a:gsLst>
                <a:gs pos="11000">
                  <a:schemeClr val="bg2"/>
                </a:gs>
                <a:gs pos="100000">
                  <a:schemeClr val="tx2"/>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cs-CZ">
                <a:solidFill>
                  <a:prstClr val="white"/>
                </a:solidFill>
                <a:latin typeface="Corbel"/>
              </a:endParaRPr>
            </a:p>
          </p:txBody>
        </p:sp>
      </p:grpSp>
      <p:grpSp>
        <p:nvGrpSpPr>
          <p:cNvPr id="104" name="Skupina 103">
            <a:extLst>
              <a:ext uri="{FF2B5EF4-FFF2-40B4-BE49-F238E27FC236}">
                <a16:creationId xmlns:a16="http://schemas.microsoft.com/office/drawing/2014/main" xmlns="" id="{BBF3891C-A938-467F-90D2-F01C1C36E240}"/>
              </a:ext>
            </a:extLst>
          </p:cNvPr>
          <p:cNvGrpSpPr/>
          <p:nvPr/>
        </p:nvGrpSpPr>
        <p:grpSpPr>
          <a:xfrm>
            <a:off x="7811677" y="4241258"/>
            <a:ext cx="246916" cy="449307"/>
            <a:chOff x="1658421" y="5759471"/>
            <a:chExt cx="290512" cy="528637"/>
          </a:xfrm>
          <a:effectLst>
            <a:outerShdw blurRad="76200" dir="18900000" sy="23000" kx="-1200000" algn="bl" rotWithShape="0">
              <a:prstClr val="black">
                <a:alpha val="20000"/>
              </a:prstClr>
            </a:outerShdw>
          </a:effectLst>
        </p:grpSpPr>
        <p:sp>
          <p:nvSpPr>
            <p:cNvPr id="105" name="Oval 5">
              <a:extLst>
                <a:ext uri="{FF2B5EF4-FFF2-40B4-BE49-F238E27FC236}">
                  <a16:creationId xmlns:a16="http://schemas.microsoft.com/office/drawing/2014/main" xmlns="" id="{4A195153-7741-4A04-AAF8-8E76E88DB78C}"/>
                </a:ext>
              </a:extLst>
            </p:cNvPr>
            <p:cNvSpPr>
              <a:spLocks noChangeArrowheads="1"/>
            </p:cNvSpPr>
            <p:nvPr/>
          </p:nvSpPr>
          <p:spPr bwMode="auto">
            <a:xfrm>
              <a:off x="1710808" y="5759471"/>
              <a:ext cx="184150" cy="182562"/>
            </a:xfrm>
            <a:prstGeom prst="ellipse">
              <a:avLst/>
            </a:prstGeom>
            <a:gradFill>
              <a:gsLst>
                <a:gs pos="11000">
                  <a:schemeClr val="bg2"/>
                </a:gs>
                <a:gs pos="100000">
                  <a:schemeClr val="tx2"/>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cs-CZ">
                <a:solidFill>
                  <a:prstClr val="white"/>
                </a:solidFill>
                <a:latin typeface="Corbel"/>
              </a:endParaRPr>
            </a:p>
          </p:txBody>
        </p:sp>
        <p:sp>
          <p:nvSpPr>
            <p:cNvPr id="106" name="Freeform 6">
              <a:extLst>
                <a:ext uri="{FF2B5EF4-FFF2-40B4-BE49-F238E27FC236}">
                  <a16:creationId xmlns:a16="http://schemas.microsoft.com/office/drawing/2014/main" xmlns="" id="{78CCF271-B35B-4DDC-8201-F9155E41BC74}"/>
                </a:ext>
              </a:extLst>
            </p:cNvPr>
            <p:cNvSpPr>
              <a:spLocks/>
            </p:cNvSpPr>
            <p:nvPr/>
          </p:nvSpPr>
          <p:spPr bwMode="auto">
            <a:xfrm>
              <a:off x="1658421" y="5957908"/>
              <a:ext cx="290512" cy="330200"/>
            </a:xfrm>
            <a:custGeom>
              <a:avLst/>
              <a:gdLst>
                <a:gd name="T0" fmla="*/ 9 w 814"/>
                <a:gd name="T1" fmla="*/ 932 h 932"/>
                <a:gd name="T2" fmla="*/ 805 w 814"/>
                <a:gd name="T3" fmla="*/ 932 h 932"/>
                <a:gd name="T4" fmla="*/ 407 w 814"/>
                <a:gd name="T5" fmla="*/ 9 h 932"/>
                <a:gd name="T6" fmla="*/ 9 w 814"/>
                <a:gd name="T7" fmla="*/ 922 h 932"/>
              </a:gdLst>
              <a:ahLst/>
              <a:cxnLst>
                <a:cxn ang="0">
                  <a:pos x="T0" y="T1"/>
                </a:cxn>
                <a:cxn ang="0">
                  <a:pos x="T2" y="T3"/>
                </a:cxn>
                <a:cxn ang="0">
                  <a:pos x="T4" y="T5"/>
                </a:cxn>
                <a:cxn ang="0">
                  <a:pos x="T6" y="T7"/>
                </a:cxn>
              </a:cxnLst>
              <a:rect l="0" t="0" r="r" b="b"/>
              <a:pathLst>
                <a:path w="814" h="932">
                  <a:moveTo>
                    <a:pt x="9" y="932"/>
                  </a:moveTo>
                  <a:cubicBezTo>
                    <a:pt x="805" y="932"/>
                    <a:pt x="805" y="932"/>
                    <a:pt x="805" y="932"/>
                  </a:cubicBezTo>
                  <a:cubicBezTo>
                    <a:pt x="805" y="932"/>
                    <a:pt x="814" y="0"/>
                    <a:pt x="407" y="9"/>
                  </a:cubicBezTo>
                  <a:cubicBezTo>
                    <a:pt x="0" y="18"/>
                    <a:pt x="9" y="922"/>
                    <a:pt x="9" y="922"/>
                  </a:cubicBezTo>
                </a:path>
              </a:pathLst>
            </a:custGeom>
            <a:gradFill>
              <a:gsLst>
                <a:gs pos="11000">
                  <a:schemeClr val="bg2"/>
                </a:gs>
                <a:gs pos="100000">
                  <a:schemeClr val="tx2"/>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cs-CZ">
                <a:solidFill>
                  <a:prstClr val="white"/>
                </a:solidFill>
                <a:latin typeface="Corbel"/>
              </a:endParaRPr>
            </a:p>
          </p:txBody>
        </p:sp>
      </p:grpSp>
      <p:grpSp>
        <p:nvGrpSpPr>
          <p:cNvPr id="112" name="Skupina 111">
            <a:extLst>
              <a:ext uri="{FF2B5EF4-FFF2-40B4-BE49-F238E27FC236}">
                <a16:creationId xmlns:a16="http://schemas.microsoft.com/office/drawing/2014/main" xmlns="" id="{A5AF14CE-7713-4A17-A6A1-396A2D1E0978}"/>
              </a:ext>
            </a:extLst>
          </p:cNvPr>
          <p:cNvGrpSpPr/>
          <p:nvPr/>
        </p:nvGrpSpPr>
        <p:grpSpPr>
          <a:xfrm>
            <a:off x="7073915" y="5057431"/>
            <a:ext cx="246916" cy="449307"/>
            <a:chOff x="1658421" y="5759471"/>
            <a:chExt cx="290512" cy="528637"/>
          </a:xfrm>
          <a:effectLst>
            <a:outerShdw blurRad="76200" dir="18900000" sy="23000" kx="-1200000" algn="bl" rotWithShape="0">
              <a:prstClr val="black">
                <a:alpha val="20000"/>
              </a:prstClr>
            </a:outerShdw>
          </a:effectLst>
        </p:grpSpPr>
        <p:sp>
          <p:nvSpPr>
            <p:cNvPr id="113" name="Oval 5">
              <a:extLst>
                <a:ext uri="{FF2B5EF4-FFF2-40B4-BE49-F238E27FC236}">
                  <a16:creationId xmlns:a16="http://schemas.microsoft.com/office/drawing/2014/main" xmlns="" id="{19367B6A-58E7-4AB0-A740-2141139E38F2}"/>
                </a:ext>
              </a:extLst>
            </p:cNvPr>
            <p:cNvSpPr>
              <a:spLocks noChangeArrowheads="1"/>
            </p:cNvSpPr>
            <p:nvPr/>
          </p:nvSpPr>
          <p:spPr bwMode="auto">
            <a:xfrm>
              <a:off x="1710808" y="5759471"/>
              <a:ext cx="184150" cy="182562"/>
            </a:xfrm>
            <a:prstGeom prst="ellipse">
              <a:avLst/>
            </a:prstGeom>
            <a:gradFill>
              <a:gsLst>
                <a:gs pos="11000">
                  <a:schemeClr val="bg2"/>
                </a:gs>
                <a:gs pos="100000">
                  <a:schemeClr val="tx2"/>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cs-CZ">
                <a:solidFill>
                  <a:prstClr val="white"/>
                </a:solidFill>
                <a:latin typeface="Corbel"/>
              </a:endParaRPr>
            </a:p>
          </p:txBody>
        </p:sp>
        <p:sp>
          <p:nvSpPr>
            <p:cNvPr id="114" name="Freeform 6">
              <a:extLst>
                <a:ext uri="{FF2B5EF4-FFF2-40B4-BE49-F238E27FC236}">
                  <a16:creationId xmlns:a16="http://schemas.microsoft.com/office/drawing/2014/main" xmlns="" id="{C8D2C048-C882-4F09-98CF-AD72773997B9}"/>
                </a:ext>
              </a:extLst>
            </p:cNvPr>
            <p:cNvSpPr>
              <a:spLocks/>
            </p:cNvSpPr>
            <p:nvPr/>
          </p:nvSpPr>
          <p:spPr bwMode="auto">
            <a:xfrm>
              <a:off x="1658421" y="5957908"/>
              <a:ext cx="290512" cy="330200"/>
            </a:xfrm>
            <a:custGeom>
              <a:avLst/>
              <a:gdLst>
                <a:gd name="T0" fmla="*/ 9 w 814"/>
                <a:gd name="T1" fmla="*/ 932 h 932"/>
                <a:gd name="T2" fmla="*/ 805 w 814"/>
                <a:gd name="T3" fmla="*/ 932 h 932"/>
                <a:gd name="T4" fmla="*/ 407 w 814"/>
                <a:gd name="T5" fmla="*/ 9 h 932"/>
                <a:gd name="T6" fmla="*/ 9 w 814"/>
                <a:gd name="T7" fmla="*/ 922 h 932"/>
              </a:gdLst>
              <a:ahLst/>
              <a:cxnLst>
                <a:cxn ang="0">
                  <a:pos x="T0" y="T1"/>
                </a:cxn>
                <a:cxn ang="0">
                  <a:pos x="T2" y="T3"/>
                </a:cxn>
                <a:cxn ang="0">
                  <a:pos x="T4" y="T5"/>
                </a:cxn>
                <a:cxn ang="0">
                  <a:pos x="T6" y="T7"/>
                </a:cxn>
              </a:cxnLst>
              <a:rect l="0" t="0" r="r" b="b"/>
              <a:pathLst>
                <a:path w="814" h="932">
                  <a:moveTo>
                    <a:pt x="9" y="932"/>
                  </a:moveTo>
                  <a:cubicBezTo>
                    <a:pt x="805" y="932"/>
                    <a:pt x="805" y="932"/>
                    <a:pt x="805" y="932"/>
                  </a:cubicBezTo>
                  <a:cubicBezTo>
                    <a:pt x="805" y="932"/>
                    <a:pt x="814" y="0"/>
                    <a:pt x="407" y="9"/>
                  </a:cubicBezTo>
                  <a:cubicBezTo>
                    <a:pt x="0" y="18"/>
                    <a:pt x="9" y="922"/>
                    <a:pt x="9" y="922"/>
                  </a:cubicBezTo>
                </a:path>
              </a:pathLst>
            </a:custGeom>
            <a:gradFill>
              <a:gsLst>
                <a:gs pos="11000">
                  <a:schemeClr val="bg2"/>
                </a:gs>
                <a:gs pos="100000">
                  <a:schemeClr val="tx2"/>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cs-CZ">
                <a:solidFill>
                  <a:prstClr val="white"/>
                </a:solidFill>
                <a:latin typeface="Corbel"/>
              </a:endParaRPr>
            </a:p>
          </p:txBody>
        </p:sp>
      </p:grpSp>
      <p:grpSp>
        <p:nvGrpSpPr>
          <p:cNvPr id="121" name="Skupina 120">
            <a:extLst>
              <a:ext uri="{FF2B5EF4-FFF2-40B4-BE49-F238E27FC236}">
                <a16:creationId xmlns:a16="http://schemas.microsoft.com/office/drawing/2014/main" xmlns="" id="{8DCF3692-C6CD-4DC0-8E8F-DD8EEDEFEF83}"/>
              </a:ext>
            </a:extLst>
          </p:cNvPr>
          <p:cNvGrpSpPr/>
          <p:nvPr/>
        </p:nvGrpSpPr>
        <p:grpSpPr>
          <a:xfrm>
            <a:off x="3946622" y="4241258"/>
            <a:ext cx="246916" cy="449307"/>
            <a:chOff x="1658421" y="5759471"/>
            <a:chExt cx="290512" cy="528637"/>
          </a:xfrm>
          <a:effectLst>
            <a:outerShdw blurRad="76200" dir="18900000" sy="23000" kx="-1200000" algn="bl" rotWithShape="0">
              <a:prstClr val="black">
                <a:alpha val="20000"/>
              </a:prstClr>
            </a:outerShdw>
          </a:effectLst>
        </p:grpSpPr>
        <p:sp>
          <p:nvSpPr>
            <p:cNvPr id="122" name="Oval 5">
              <a:extLst>
                <a:ext uri="{FF2B5EF4-FFF2-40B4-BE49-F238E27FC236}">
                  <a16:creationId xmlns:a16="http://schemas.microsoft.com/office/drawing/2014/main" xmlns="" id="{52E08641-99CA-4E26-9A23-5CCE5E742938}"/>
                </a:ext>
              </a:extLst>
            </p:cNvPr>
            <p:cNvSpPr>
              <a:spLocks noChangeArrowheads="1"/>
            </p:cNvSpPr>
            <p:nvPr/>
          </p:nvSpPr>
          <p:spPr bwMode="auto">
            <a:xfrm>
              <a:off x="1710808" y="5759471"/>
              <a:ext cx="184150" cy="182562"/>
            </a:xfrm>
            <a:prstGeom prst="ellipse">
              <a:avLst/>
            </a:prstGeom>
            <a:gradFill>
              <a:gsLst>
                <a:gs pos="11000">
                  <a:schemeClr val="bg2"/>
                </a:gs>
                <a:gs pos="100000">
                  <a:schemeClr val="tx2"/>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cs-CZ">
                <a:solidFill>
                  <a:prstClr val="white"/>
                </a:solidFill>
                <a:latin typeface="Corbel"/>
              </a:endParaRPr>
            </a:p>
          </p:txBody>
        </p:sp>
        <p:sp>
          <p:nvSpPr>
            <p:cNvPr id="123" name="Freeform 6">
              <a:extLst>
                <a:ext uri="{FF2B5EF4-FFF2-40B4-BE49-F238E27FC236}">
                  <a16:creationId xmlns:a16="http://schemas.microsoft.com/office/drawing/2014/main" xmlns="" id="{11A7432D-E176-4F30-8F6A-505A93C363BC}"/>
                </a:ext>
              </a:extLst>
            </p:cNvPr>
            <p:cNvSpPr>
              <a:spLocks/>
            </p:cNvSpPr>
            <p:nvPr/>
          </p:nvSpPr>
          <p:spPr bwMode="auto">
            <a:xfrm>
              <a:off x="1658421" y="5957908"/>
              <a:ext cx="290512" cy="330200"/>
            </a:xfrm>
            <a:custGeom>
              <a:avLst/>
              <a:gdLst>
                <a:gd name="T0" fmla="*/ 9 w 814"/>
                <a:gd name="T1" fmla="*/ 932 h 932"/>
                <a:gd name="T2" fmla="*/ 805 w 814"/>
                <a:gd name="T3" fmla="*/ 932 h 932"/>
                <a:gd name="T4" fmla="*/ 407 w 814"/>
                <a:gd name="T5" fmla="*/ 9 h 932"/>
                <a:gd name="T6" fmla="*/ 9 w 814"/>
                <a:gd name="T7" fmla="*/ 922 h 932"/>
              </a:gdLst>
              <a:ahLst/>
              <a:cxnLst>
                <a:cxn ang="0">
                  <a:pos x="T0" y="T1"/>
                </a:cxn>
                <a:cxn ang="0">
                  <a:pos x="T2" y="T3"/>
                </a:cxn>
                <a:cxn ang="0">
                  <a:pos x="T4" y="T5"/>
                </a:cxn>
                <a:cxn ang="0">
                  <a:pos x="T6" y="T7"/>
                </a:cxn>
              </a:cxnLst>
              <a:rect l="0" t="0" r="r" b="b"/>
              <a:pathLst>
                <a:path w="814" h="932">
                  <a:moveTo>
                    <a:pt x="9" y="932"/>
                  </a:moveTo>
                  <a:cubicBezTo>
                    <a:pt x="805" y="932"/>
                    <a:pt x="805" y="932"/>
                    <a:pt x="805" y="932"/>
                  </a:cubicBezTo>
                  <a:cubicBezTo>
                    <a:pt x="805" y="932"/>
                    <a:pt x="814" y="0"/>
                    <a:pt x="407" y="9"/>
                  </a:cubicBezTo>
                  <a:cubicBezTo>
                    <a:pt x="0" y="18"/>
                    <a:pt x="9" y="922"/>
                    <a:pt x="9" y="922"/>
                  </a:cubicBezTo>
                </a:path>
              </a:pathLst>
            </a:custGeom>
            <a:gradFill>
              <a:gsLst>
                <a:gs pos="11000">
                  <a:schemeClr val="bg2"/>
                </a:gs>
                <a:gs pos="100000">
                  <a:schemeClr val="tx2"/>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cs-CZ">
                <a:solidFill>
                  <a:prstClr val="white"/>
                </a:solidFill>
                <a:latin typeface="Corbel"/>
              </a:endParaRPr>
            </a:p>
          </p:txBody>
        </p:sp>
      </p:grpSp>
      <p:grpSp>
        <p:nvGrpSpPr>
          <p:cNvPr id="133" name="Skupina 132">
            <a:extLst>
              <a:ext uri="{FF2B5EF4-FFF2-40B4-BE49-F238E27FC236}">
                <a16:creationId xmlns:a16="http://schemas.microsoft.com/office/drawing/2014/main" xmlns="" id="{F59C207E-9253-4B8A-9B83-7A567744F535}"/>
              </a:ext>
            </a:extLst>
          </p:cNvPr>
          <p:cNvGrpSpPr/>
          <p:nvPr/>
        </p:nvGrpSpPr>
        <p:grpSpPr>
          <a:xfrm>
            <a:off x="5141178" y="5270672"/>
            <a:ext cx="246916" cy="449307"/>
            <a:chOff x="1658421" y="5759471"/>
            <a:chExt cx="290512" cy="528637"/>
          </a:xfrm>
          <a:effectLst>
            <a:outerShdw blurRad="76200" dir="18900000" sy="23000" kx="-1200000" algn="bl" rotWithShape="0">
              <a:prstClr val="black">
                <a:alpha val="20000"/>
              </a:prstClr>
            </a:outerShdw>
          </a:effectLst>
        </p:grpSpPr>
        <p:sp>
          <p:nvSpPr>
            <p:cNvPr id="134" name="Oval 5">
              <a:extLst>
                <a:ext uri="{FF2B5EF4-FFF2-40B4-BE49-F238E27FC236}">
                  <a16:creationId xmlns:a16="http://schemas.microsoft.com/office/drawing/2014/main" xmlns="" id="{23F3183D-3982-4FDD-A258-CF1E3D22D266}"/>
                </a:ext>
              </a:extLst>
            </p:cNvPr>
            <p:cNvSpPr>
              <a:spLocks noChangeArrowheads="1"/>
            </p:cNvSpPr>
            <p:nvPr/>
          </p:nvSpPr>
          <p:spPr bwMode="auto">
            <a:xfrm>
              <a:off x="1710808" y="5759471"/>
              <a:ext cx="184150" cy="182562"/>
            </a:xfrm>
            <a:prstGeom prst="ellipse">
              <a:avLst/>
            </a:prstGeom>
            <a:gradFill>
              <a:gsLst>
                <a:gs pos="11000">
                  <a:schemeClr val="bg2"/>
                </a:gs>
                <a:gs pos="100000">
                  <a:schemeClr val="tx2"/>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cs-CZ">
                <a:solidFill>
                  <a:prstClr val="white"/>
                </a:solidFill>
                <a:latin typeface="Corbel"/>
              </a:endParaRPr>
            </a:p>
          </p:txBody>
        </p:sp>
        <p:sp>
          <p:nvSpPr>
            <p:cNvPr id="135" name="Freeform 6">
              <a:extLst>
                <a:ext uri="{FF2B5EF4-FFF2-40B4-BE49-F238E27FC236}">
                  <a16:creationId xmlns:a16="http://schemas.microsoft.com/office/drawing/2014/main" xmlns="" id="{537E4B43-C4E2-4232-AB38-D9F1BCCD587D}"/>
                </a:ext>
              </a:extLst>
            </p:cNvPr>
            <p:cNvSpPr>
              <a:spLocks/>
            </p:cNvSpPr>
            <p:nvPr/>
          </p:nvSpPr>
          <p:spPr bwMode="auto">
            <a:xfrm>
              <a:off x="1658421" y="5957908"/>
              <a:ext cx="290512" cy="330200"/>
            </a:xfrm>
            <a:custGeom>
              <a:avLst/>
              <a:gdLst>
                <a:gd name="T0" fmla="*/ 9 w 814"/>
                <a:gd name="T1" fmla="*/ 932 h 932"/>
                <a:gd name="T2" fmla="*/ 805 w 814"/>
                <a:gd name="T3" fmla="*/ 932 h 932"/>
                <a:gd name="T4" fmla="*/ 407 w 814"/>
                <a:gd name="T5" fmla="*/ 9 h 932"/>
                <a:gd name="T6" fmla="*/ 9 w 814"/>
                <a:gd name="T7" fmla="*/ 922 h 932"/>
              </a:gdLst>
              <a:ahLst/>
              <a:cxnLst>
                <a:cxn ang="0">
                  <a:pos x="T0" y="T1"/>
                </a:cxn>
                <a:cxn ang="0">
                  <a:pos x="T2" y="T3"/>
                </a:cxn>
                <a:cxn ang="0">
                  <a:pos x="T4" y="T5"/>
                </a:cxn>
                <a:cxn ang="0">
                  <a:pos x="T6" y="T7"/>
                </a:cxn>
              </a:cxnLst>
              <a:rect l="0" t="0" r="r" b="b"/>
              <a:pathLst>
                <a:path w="814" h="932">
                  <a:moveTo>
                    <a:pt x="9" y="932"/>
                  </a:moveTo>
                  <a:cubicBezTo>
                    <a:pt x="805" y="932"/>
                    <a:pt x="805" y="932"/>
                    <a:pt x="805" y="932"/>
                  </a:cubicBezTo>
                  <a:cubicBezTo>
                    <a:pt x="805" y="932"/>
                    <a:pt x="814" y="0"/>
                    <a:pt x="407" y="9"/>
                  </a:cubicBezTo>
                  <a:cubicBezTo>
                    <a:pt x="0" y="18"/>
                    <a:pt x="9" y="922"/>
                    <a:pt x="9" y="922"/>
                  </a:cubicBezTo>
                </a:path>
              </a:pathLst>
            </a:custGeom>
            <a:gradFill>
              <a:gsLst>
                <a:gs pos="11000">
                  <a:schemeClr val="bg2"/>
                </a:gs>
                <a:gs pos="100000">
                  <a:schemeClr val="tx2"/>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cs-CZ">
                <a:solidFill>
                  <a:prstClr val="white"/>
                </a:solidFill>
                <a:latin typeface="Corbel"/>
              </a:endParaRPr>
            </a:p>
          </p:txBody>
        </p:sp>
      </p:grpSp>
      <p:sp>
        <p:nvSpPr>
          <p:cNvPr id="107" name="Obdélník 106">
            <a:extLst>
              <a:ext uri="{FF2B5EF4-FFF2-40B4-BE49-F238E27FC236}">
                <a16:creationId xmlns:a16="http://schemas.microsoft.com/office/drawing/2014/main" xmlns="" id="{8DB68F17-C768-49C5-90D6-3B4F6A553C2A}"/>
              </a:ext>
            </a:extLst>
          </p:cNvPr>
          <p:cNvSpPr/>
          <p:nvPr/>
        </p:nvSpPr>
        <p:spPr>
          <a:xfrm>
            <a:off x="9139714" y="4690565"/>
            <a:ext cx="2953328" cy="1077218"/>
          </a:xfrm>
          <a:prstGeom prst="rect">
            <a:avLst/>
          </a:prstGeom>
        </p:spPr>
        <p:txBody>
          <a:bodyPr wrap="square">
            <a:spAutoFit/>
          </a:bodyPr>
          <a:lstStyle/>
          <a:p>
            <a:pPr>
              <a:buClr>
                <a:schemeClr val="tx2"/>
              </a:buClr>
            </a:pPr>
            <a:r>
              <a:rPr lang="cs-CZ" sz="1600" i="1" dirty="0">
                <a:solidFill>
                  <a:schemeClr val="tx2">
                    <a:lumMod val="75000"/>
                  </a:schemeClr>
                </a:solidFill>
              </a:rPr>
              <a:t>V rámci všech logistických procesů garantujeme dodržení veškerých norem a standardů včetně  </a:t>
            </a:r>
            <a:r>
              <a:rPr lang="en-GB" sz="1600" i="1" dirty="0">
                <a:solidFill>
                  <a:schemeClr val="tx2">
                    <a:lumMod val="75000"/>
                  </a:schemeClr>
                </a:solidFill>
              </a:rPr>
              <a:t>IFS Logistics Certification</a:t>
            </a:r>
            <a:endParaRPr lang="en-GB" sz="1600" dirty="0"/>
          </a:p>
        </p:txBody>
      </p:sp>
      <p:sp>
        <p:nvSpPr>
          <p:cNvPr id="108" name="Obdélník 107">
            <a:extLst>
              <a:ext uri="{FF2B5EF4-FFF2-40B4-BE49-F238E27FC236}">
                <a16:creationId xmlns:a16="http://schemas.microsoft.com/office/drawing/2014/main" xmlns="" id="{1105CCD7-2181-4D30-B2E8-9C744B3122FB}"/>
              </a:ext>
            </a:extLst>
          </p:cNvPr>
          <p:cNvSpPr/>
          <p:nvPr/>
        </p:nvSpPr>
        <p:spPr>
          <a:xfrm>
            <a:off x="1049869" y="6243096"/>
            <a:ext cx="2348614" cy="338554"/>
          </a:xfrm>
          <a:prstGeom prst="rect">
            <a:avLst/>
          </a:prstGeom>
        </p:spPr>
        <p:txBody>
          <a:bodyPr wrap="square">
            <a:spAutoFit/>
          </a:bodyPr>
          <a:lstStyle/>
          <a:p>
            <a:pPr>
              <a:buClr>
                <a:schemeClr val="tx2"/>
              </a:buClr>
            </a:pPr>
            <a:r>
              <a:rPr lang="cs-CZ" sz="1600" dirty="0" smtClean="0"/>
              <a:t>Naši zákazníci</a:t>
            </a:r>
            <a:endParaRPr lang="en-GB" sz="1600" dirty="0"/>
          </a:p>
        </p:txBody>
      </p:sp>
      <p:grpSp>
        <p:nvGrpSpPr>
          <p:cNvPr id="109" name="Skupina 108">
            <a:extLst>
              <a:ext uri="{FF2B5EF4-FFF2-40B4-BE49-F238E27FC236}">
                <a16:creationId xmlns:a16="http://schemas.microsoft.com/office/drawing/2014/main" xmlns="" id="{9E4AE788-035C-4E56-A325-B01441228334}"/>
              </a:ext>
            </a:extLst>
          </p:cNvPr>
          <p:cNvGrpSpPr/>
          <p:nvPr/>
        </p:nvGrpSpPr>
        <p:grpSpPr>
          <a:xfrm>
            <a:off x="670106" y="6159085"/>
            <a:ext cx="246916" cy="449307"/>
            <a:chOff x="1658421" y="5759471"/>
            <a:chExt cx="290512" cy="528637"/>
          </a:xfrm>
          <a:effectLst>
            <a:outerShdw blurRad="76200" dir="18900000" sy="23000" kx="-1200000" algn="bl" rotWithShape="0">
              <a:prstClr val="black">
                <a:alpha val="20000"/>
              </a:prstClr>
            </a:outerShdw>
          </a:effectLst>
        </p:grpSpPr>
        <p:sp>
          <p:nvSpPr>
            <p:cNvPr id="110" name="Oval 5">
              <a:extLst>
                <a:ext uri="{FF2B5EF4-FFF2-40B4-BE49-F238E27FC236}">
                  <a16:creationId xmlns:a16="http://schemas.microsoft.com/office/drawing/2014/main" xmlns="" id="{4592D38B-5700-4C51-9F76-465D89D9BCD5}"/>
                </a:ext>
              </a:extLst>
            </p:cNvPr>
            <p:cNvSpPr>
              <a:spLocks noChangeArrowheads="1"/>
            </p:cNvSpPr>
            <p:nvPr/>
          </p:nvSpPr>
          <p:spPr bwMode="auto">
            <a:xfrm>
              <a:off x="1710808" y="5759471"/>
              <a:ext cx="184150" cy="182562"/>
            </a:xfrm>
            <a:prstGeom prst="ellipse">
              <a:avLst/>
            </a:prstGeom>
            <a:gradFill>
              <a:gsLst>
                <a:gs pos="11000">
                  <a:schemeClr val="bg2"/>
                </a:gs>
                <a:gs pos="100000">
                  <a:schemeClr val="tx2"/>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cs-CZ">
                <a:solidFill>
                  <a:prstClr val="white"/>
                </a:solidFill>
                <a:latin typeface="Corbel"/>
              </a:endParaRPr>
            </a:p>
          </p:txBody>
        </p:sp>
        <p:sp>
          <p:nvSpPr>
            <p:cNvPr id="111" name="Freeform 6">
              <a:extLst>
                <a:ext uri="{FF2B5EF4-FFF2-40B4-BE49-F238E27FC236}">
                  <a16:creationId xmlns:a16="http://schemas.microsoft.com/office/drawing/2014/main" xmlns="" id="{160CE8D0-4A7C-43A5-9DF6-61D4CC6DC45F}"/>
                </a:ext>
              </a:extLst>
            </p:cNvPr>
            <p:cNvSpPr>
              <a:spLocks/>
            </p:cNvSpPr>
            <p:nvPr/>
          </p:nvSpPr>
          <p:spPr bwMode="auto">
            <a:xfrm>
              <a:off x="1658421" y="5957908"/>
              <a:ext cx="290512" cy="330200"/>
            </a:xfrm>
            <a:custGeom>
              <a:avLst/>
              <a:gdLst>
                <a:gd name="T0" fmla="*/ 9 w 814"/>
                <a:gd name="T1" fmla="*/ 932 h 932"/>
                <a:gd name="T2" fmla="*/ 805 w 814"/>
                <a:gd name="T3" fmla="*/ 932 h 932"/>
                <a:gd name="T4" fmla="*/ 407 w 814"/>
                <a:gd name="T5" fmla="*/ 9 h 932"/>
                <a:gd name="T6" fmla="*/ 9 w 814"/>
                <a:gd name="T7" fmla="*/ 922 h 932"/>
              </a:gdLst>
              <a:ahLst/>
              <a:cxnLst>
                <a:cxn ang="0">
                  <a:pos x="T0" y="T1"/>
                </a:cxn>
                <a:cxn ang="0">
                  <a:pos x="T2" y="T3"/>
                </a:cxn>
                <a:cxn ang="0">
                  <a:pos x="T4" y="T5"/>
                </a:cxn>
                <a:cxn ang="0">
                  <a:pos x="T6" y="T7"/>
                </a:cxn>
              </a:cxnLst>
              <a:rect l="0" t="0" r="r" b="b"/>
              <a:pathLst>
                <a:path w="814" h="932">
                  <a:moveTo>
                    <a:pt x="9" y="932"/>
                  </a:moveTo>
                  <a:cubicBezTo>
                    <a:pt x="805" y="932"/>
                    <a:pt x="805" y="932"/>
                    <a:pt x="805" y="932"/>
                  </a:cubicBezTo>
                  <a:cubicBezTo>
                    <a:pt x="805" y="932"/>
                    <a:pt x="814" y="0"/>
                    <a:pt x="407" y="9"/>
                  </a:cubicBezTo>
                  <a:cubicBezTo>
                    <a:pt x="0" y="18"/>
                    <a:pt x="9" y="922"/>
                    <a:pt x="9" y="922"/>
                  </a:cubicBezTo>
                </a:path>
              </a:pathLst>
            </a:custGeom>
            <a:gradFill>
              <a:gsLst>
                <a:gs pos="11000">
                  <a:schemeClr val="bg2"/>
                </a:gs>
                <a:gs pos="100000">
                  <a:schemeClr val="tx2"/>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cs-CZ">
                <a:solidFill>
                  <a:prstClr val="white"/>
                </a:solidFill>
                <a:latin typeface="Corbel"/>
              </a:endParaRPr>
            </a:p>
          </p:txBody>
        </p:sp>
      </p:grpSp>
      <p:pic>
        <p:nvPicPr>
          <p:cNvPr id="115" name="Obrázek 1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80691" y="1600145"/>
            <a:ext cx="749022" cy="709530"/>
          </a:xfrm>
          <a:prstGeom prst="rect">
            <a:avLst/>
          </a:prstGeom>
          <a:effectLst>
            <a:outerShdw blurRad="76200" dir="18900000" sy="23000" kx="-1200000" algn="bl" rotWithShape="0">
              <a:prstClr val="black">
                <a:alpha val="20000"/>
              </a:prstClr>
            </a:outerShdw>
          </a:effectLst>
        </p:spPr>
      </p:pic>
    </p:spTree>
    <p:extLst>
      <p:ext uri="{BB962C8B-B14F-4D97-AF65-F5344CB8AC3E}">
        <p14:creationId xmlns:p14="http://schemas.microsoft.com/office/powerpoint/2010/main" val="601093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19"/>
                                        </p:tgtEl>
                                        <p:attrNameLst>
                                          <p:attrName>style.visibility</p:attrName>
                                        </p:attrNameLst>
                                      </p:cBhvr>
                                      <p:to>
                                        <p:strVal val="visible"/>
                                      </p:to>
                                    </p:set>
                                    <p:animEffect transition="in" filter="fade">
                                      <p:cBhvr>
                                        <p:cTn id="7" dur="500"/>
                                        <p:tgtEl>
                                          <p:spTgt spid="819"/>
                                        </p:tgtEl>
                                      </p:cBhvr>
                                    </p:animEffect>
                                  </p:childTnLst>
                                </p:cTn>
                              </p:par>
                              <p:par>
                                <p:cTn id="8" presetID="42" presetClass="path" presetSubtype="0" accel="50000" decel="50000" fill="hold" nodeType="withEffect">
                                  <p:stCondLst>
                                    <p:cond delay="0"/>
                                  </p:stCondLst>
                                  <p:childTnLst>
                                    <p:animMotion origin="layout" path="M 3.95833E-6 -3.33333E-6 L 0.19622 0.02986 " pathEditMode="relative" rAng="0" ptsTypes="AA">
                                      <p:cBhvr>
                                        <p:cTn id="9" dur="2000" fill="hold"/>
                                        <p:tgtEl>
                                          <p:spTgt spid="819"/>
                                        </p:tgtEl>
                                        <p:attrNameLst>
                                          <p:attrName>ppt_x</p:attrName>
                                          <p:attrName>ppt_y</p:attrName>
                                        </p:attrNameLst>
                                      </p:cBhvr>
                                      <p:rCtr x="9805" y="1481"/>
                                    </p:animMotion>
                                  </p:childTnLst>
                                </p:cTn>
                              </p:par>
                              <p:par>
                                <p:cTn id="10" presetID="10" presetClass="exit" presetSubtype="0" fill="hold" nodeType="withEffect">
                                  <p:stCondLst>
                                    <p:cond delay="750"/>
                                  </p:stCondLst>
                                  <p:childTnLst>
                                    <p:animEffect transition="out" filter="fade">
                                      <p:cBhvr>
                                        <p:cTn id="11" dur="1000"/>
                                        <p:tgtEl>
                                          <p:spTgt spid="819"/>
                                        </p:tgtEl>
                                      </p:cBhvr>
                                    </p:animEffect>
                                    <p:set>
                                      <p:cBhvr>
                                        <p:cTn id="12" dur="1" fill="hold">
                                          <p:stCondLst>
                                            <p:cond delay="999"/>
                                          </p:stCondLst>
                                        </p:cTn>
                                        <p:tgtEl>
                                          <p:spTgt spid="8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Obdélník 34"/>
          <p:cNvSpPr/>
          <p:nvPr/>
        </p:nvSpPr>
        <p:spPr>
          <a:xfrm>
            <a:off x="578564" y="1782427"/>
            <a:ext cx="6705600" cy="2311400"/>
          </a:xfrm>
          <a:prstGeom prst="rect">
            <a:avLst/>
          </a:prstGeom>
          <a:gradFill>
            <a:gsLst>
              <a:gs pos="0">
                <a:schemeClr val="bg2">
                  <a:alpha val="76000"/>
                </a:schemeClr>
              </a:gs>
              <a:gs pos="100000">
                <a:schemeClr val="tx2">
                  <a:alpha val="80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Nadpis 1"/>
          <p:cNvSpPr>
            <a:spLocks noGrp="1"/>
          </p:cNvSpPr>
          <p:nvPr>
            <p:ph type="title"/>
          </p:nvPr>
        </p:nvSpPr>
        <p:spPr>
          <a:xfrm>
            <a:off x="629103" y="561121"/>
            <a:ext cx="10944226" cy="443198"/>
          </a:xfrm>
        </p:spPr>
        <p:txBody>
          <a:bodyPr/>
          <a:lstStyle/>
          <a:p>
            <a:r>
              <a:rPr lang="cs-CZ" dirty="0" smtClean="0">
                <a:solidFill>
                  <a:schemeClr val="tx2"/>
                </a:solidFill>
              </a:rPr>
              <a:t>Hlavní  dopady</a:t>
            </a:r>
            <a:endParaRPr lang="cs-CZ" dirty="0">
              <a:solidFill>
                <a:schemeClr val="tx2"/>
              </a:solidFill>
            </a:endParaRPr>
          </a:p>
        </p:txBody>
      </p:sp>
      <p:sp>
        <p:nvSpPr>
          <p:cNvPr id="5" name="Obdélník 4"/>
          <p:cNvSpPr/>
          <p:nvPr/>
        </p:nvSpPr>
        <p:spPr>
          <a:xfrm>
            <a:off x="606007" y="4579332"/>
            <a:ext cx="6705600" cy="1775287"/>
          </a:xfrm>
          <a:prstGeom prst="rect">
            <a:avLst/>
          </a:prstGeom>
          <a:gradFill>
            <a:gsLst>
              <a:gs pos="0">
                <a:schemeClr val="bg2">
                  <a:alpha val="76000"/>
                </a:schemeClr>
              </a:gs>
              <a:gs pos="100000">
                <a:schemeClr val="tx2">
                  <a:alpha val="80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6" name="Skupina 5"/>
          <p:cNvGrpSpPr/>
          <p:nvPr/>
        </p:nvGrpSpPr>
        <p:grpSpPr>
          <a:xfrm>
            <a:off x="937926" y="1290819"/>
            <a:ext cx="6003636" cy="2244228"/>
            <a:chOff x="3798899" y="4097770"/>
            <a:chExt cx="6003636" cy="2244228"/>
          </a:xfrm>
        </p:grpSpPr>
        <p:sp>
          <p:nvSpPr>
            <p:cNvPr id="30" name="Obdélník 29"/>
            <p:cNvSpPr/>
            <p:nvPr/>
          </p:nvSpPr>
          <p:spPr>
            <a:xfrm>
              <a:off x="3798899" y="5172447"/>
              <a:ext cx="6003636" cy="1169551"/>
            </a:xfrm>
            <a:prstGeom prst="rect">
              <a:avLst/>
            </a:prstGeom>
          </p:spPr>
          <p:txBody>
            <a:bodyPr wrap="square" lIns="0" anchor="t">
              <a:spAutoFit/>
            </a:bodyPr>
            <a:lstStyle/>
            <a:p>
              <a:pPr>
                <a:spcAft>
                  <a:spcPts val="600"/>
                </a:spcAft>
              </a:pPr>
              <a:r>
                <a:rPr lang="cs-CZ" b="1" dirty="0" smtClean="0">
                  <a:ln w="0"/>
                  <a:solidFill>
                    <a:schemeClr val="bg1"/>
                  </a:solidFill>
                </a:rPr>
                <a:t>Podstatné snížení produkce emisí do ovzduší</a:t>
              </a:r>
              <a:endParaRPr lang="cs-CZ" b="1" dirty="0">
                <a:ln w="0"/>
                <a:solidFill>
                  <a:schemeClr val="bg1"/>
                </a:solidFill>
              </a:endParaRPr>
            </a:p>
            <a:p>
              <a:pPr marL="285750" indent="-285750">
                <a:spcAft>
                  <a:spcPts val="600"/>
                </a:spcAft>
                <a:buFontTx/>
                <a:buChar char="-"/>
              </a:pPr>
              <a:r>
                <a:rPr lang="cs-CZ" sz="1400" dirty="0" smtClean="0">
                  <a:ln w="0"/>
                  <a:solidFill>
                    <a:schemeClr val="bg1"/>
                  </a:solidFill>
                </a:rPr>
                <a:t>ekologické a udržiteln</a:t>
              </a:r>
              <a:r>
                <a:rPr lang="cs-CZ" sz="1400" dirty="0">
                  <a:ln w="0"/>
                  <a:solidFill>
                    <a:schemeClr val="bg1"/>
                  </a:solidFill>
                </a:rPr>
                <a:t>é</a:t>
              </a:r>
              <a:r>
                <a:rPr lang="cs-CZ" sz="1400" dirty="0" smtClean="0">
                  <a:ln w="0"/>
                  <a:solidFill>
                    <a:schemeClr val="bg1"/>
                  </a:solidFill>
                </a:rPr>
                <a:t> logistické řešení (snížení znečištění ovzduší - emise </a:t>
              </a:r>
              <a:r>
                <a:rPr lang="en-US" sz="1400" dirty="0" smtClean="0">
                  <a:ln w="0"/>
                  <a:solidFill>
                    <a:schemeClr val="bg1"/>
                  </a:solidFill>
                </a:rPr>
                <a:t>CO</a:t>
              </a:r>
              <a:r>
                <a:rPr lang="en-US" sz="1400" baseline="-25000" dirty="0" smtClean="0">
                  <a:ln w="0"/>
                  <a:solidFill>
                    <a:schemeClr val="bg1"/>
                  </a:solidFill>
                </a:rPr>
                <a:t>2</a:t>
              </a:r>
              <a:r>
                <a:rPr lang="cs-CZ" sz="1400" baseline="-25000" dirty="0" smtClean="0">
                  <a:ln w="0"/>
                  <a:solidFill>
                    <a:schemeClr val="bg1"/>
                  </a:solidFill>
                </a:rPr>
                <a:t>)</a:t>
              </a:r>
            </a:p>
            <a:p>
              <a:pPr marL="285750" indent="-285750">
                <a:spcAft>
                  <a:spcPts val="600"/>
                </a:spcAft>
                <a:buFontTx/>
                <a:buChar char="-"/>
              </a:pPr>
              <a:r>
                <a:rPr lang="cs-CZ" sz="1400" dirty="0" smtClean="0">
                  <a:ln w="0"/>
                  <a:solidFill>
                    <a:schemeClr val="bg1"/>
                  </a:solidFill>
                </a:rPr>
                <a:t> úspora v rámci projektu  </a:t>
              </a:r>
              <a:r>
                <a:rPr lang="en-US" sz="1400" b="1" dirty="0" smtClean="0">
                  <a:ln w="0"/>
                  <a:solidFill>
                    <a:schemeClr val="bg1"/>
                  </a:solidFill>
                </a:rPr>
                <a:t>190</a:t>
              </a:r>
              <a:r>
                <a:rPr lang="cs-CZ" sz="1400" b="1" dirty="0">
                  <a:ln w="0"/>
                  <a:solidFill>
                    <a:schemeClr val="bg1"/>
                  </a:solidFill>
                </a:rPr>
                <a:t> </a:t>
              </a:r>
              <a:r>
                <a:rPr lang="cs-CZ" sz="1400" b="1" dirty="0" smtClean="0">
                  <a:ln w="0"/>
                  <a:solidFill>
                    <a:schemeClr val="bg1"/>
                  </a:solidFill>
                </a:rPr>
                <a:t>tun CO</a:t>
              </a:r>
              <a:r>
                <a:rPr lang="en-US" sz="1400" baseline="-25000" dirty="0">
                  <a:ln w="0"/>
                  <a:solidFill>
                    <a:schemeClr val="bg1"/>
                  </a:solidFill>
                </a:rPr>
                <a:t>2</a:t>
              </a:r>
              <a:r>
                <a:rPr lang="cs-CZ" sz="1400" b="1" dirty="0" smtClean="0">
                  <a:ln w="0"/>
                  <a:solidFill>
                    <a:schemeClr val="bg1"/>
                  </a:solidFill>
                </a:rPr>
                <a:t> za rok</a:t>
              </a:r>
              <a:endParaRPr lang="en-US" sz="1400" dirty="0">
                <a:ln w="0"/>
                <a:solidFill>
                  <a:schemeClr val="bg1"/>
                </a:solidFill>
              </a:endParaRPr>
            </a:p>
          </p:txBody>
        </p:sp>
        <p:sp>
          <p:nvSpPr>
            <p:cNvPr id="38" name="Ovál 37"/>
            <p:cNvSpPr/>
            <p:nvPr/>
          </p:nvSpPr>
          <p:spPr>
            <a:xfrm>
              <a:off x="6356611" y="4097770"/>
              <a:ext cx="787600" cy="787598"/>
            </a:xfrm>
            <a:prstGeom prst="ellipse">
              <a:avLst/>
            </a:prstGeom>
            <a:solidFill>
              <a:schemeClr val="bg1"/>
            </a:solidFill>
            <a:ln>
              <a:noFill/>
            </a:ln>
            <a:effectLst>
              <a:outerShdw blurRad="127000" dist="76200" dir="16200000"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4" name="Freeform 5"/>
            <p:cNvSpPr>
              <a:spLocks/>
            </p:cNvSpPr>
            <p:nvPr/>
          </p:nvSpPr>
          <p:spPr bwMode="auto">
            <a:xfrm>
              <a:off x="6563880" y="4243636"/>
              <a:ext cx="373063" cy="419101"/>
            </a:xfrm>
            <a:custGeom>
              <a:avLst/>
              <a:gdLst>
                <a:gd name="T0" fmla="*/ 671 w 1808"/>
                <a:gd name="T1" fmla="*/ 1617 h 2023"/>
                <a:gd name="T2" fmla="*/ 425 w 1808"/>
                <a:gd name="T3" fmla="*/ 1496 h 2023"/>
                <a:gd name="T4" fmla="*/ 259 w 1808"/>
                <a:gd name="T5" fmla="*/ 1224 h 2023"/>
                <a:gd name="T6" fmla="*/ 293 w 1808"/>
                <a:gd name="T7" fmla="*/ 908 h 2023"/>
                <a:gd name="T8" fmla="*/ 741 w 1808"/>
                <a:gd name="T9" fmla="*/ 424 h 2023"/>
                <a:gd name="T10" fmla="*/ 1141 w 1808"/>
                <a:gd name="T11" fmla="*/ 266 h 2023"/>
                <a:gd name="T12" fmla="*/ 1437 w 1808"/>
                <a:gd name="T13" fmla="*/ 157 h 2023"/>
                <a:gd name="T14" fmla="*/ 1622 w 1808"/>
                <a:gd name="T15" fmla="*/ 12 h 2023"/>
                <a:gd name="T16" fmla="*/ 1629 w 1808"/>
                <a:gd name="T17" fmla="*/ 0 h 2023"/>
                <a:gd name="T18" fmla="*/ 1670 w 1808"/>
                <a:gd name="T19" fmla="*/ 140 h 2023"/>
                <a:gd name="T20" fmla="*/ 1776 w 1808"/>
                <a:gd name="T21" fmla="*/ 641 h 2023"/>
                <a:gd name="T22" fmla="*/ 1793 w 1808"/>
                <a:gd name="T23" fmla="*/ 1145 h 2023"/>
                <a:gd name="T24" fmla="*/ 1673 w 1808"/>
                <a:gd name="T25" fmla="*/ 1600 h 2023"/>
                <a:gd name="T26" fmla="*/ 1412 w 1808"/>
                <a:gd name="T27" fmla="*/ 1887 h 2023"/>
                <a:gd name="T28" fmla="*/ 1055 w 1808"/>
                <a:gd name="T29" fmla="*/ 1922 h 2023"/>
                <a:gd name="T30" fmla="*/ 847 w 1808"/>
                <a:gd name="T31" fmla="*/ 1791 h 2023"/>
                <a:gd name="T32" fmla="*/ 827 w 1808"/>
                <a:gd name="T33" fmla="*/ 1764 h 2023"/>
                <a:gd name="T34" fmla="*/ 1483 w 1808"/>
                <a:gd name="T35" fmla="*/ 652 h 2023"/>
                <a:gd name="T36" fmla="*/ 1474 w 1808"/>
                <a:gd name="T37" fmla="*/ 670 h 2023"/>
                <a:gd name="T38" fmla="*/ 940 w 1808"/>
                <a:gd name="T39" fmla="*/ 1470 h 2023"/>
                <a:gd name="T40" fmla="*/ 476 w 1808"/>
                <a:gd name="T41" fmla="*/ 1837 h 2023"/>
                <a:gd name="T42" fmla="*/ 180 w 1808"/>
                <a:gd name="T43" fmla="*/ 1994 h 2023"/>
                <a:gd name="T44" fmla="*/ 72 w 1808"/>
                <a:gd name="T45" fmla="*/ 2017 h 2023"/>
                <a:gd name="T46" fmla="*/ 2 w 1808"/>
                <a:gd name="T47" fmla="*/ 1944 h 2023"/>
                <a:gd name="T48" fmla="*/ 52 w 1808"/>
                <a:gd name="T49" fmla="*/ 1882 h 2023"/>
                <a:gd name="T50" fmla="*/ 157 w 1808"/>
                <a:gd name="T51" fmla="*/ 1871 h 2023"/>
                <a:gd name="T52" fmla="*/ 393 w 1808"/>
                <a:gd name="T53" fmla="*/ 1788 h 2023"/>
                <a:gd name="T54" fmla="*/ 663 w 1808"/>
                <a:gd name="T55" fmla="*/ 1625 h 2023"/>
                <a:gd name="T56" fmla="*/ 671 w 1808"/>
                <a:gd name="T57" fmla="*/ 1617 h 20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808" h="2023">
                  <a:moveTo>
                    <a:pt x="671" y="1617"/>
                  </a:moveTo>
                  <a:cubicBezTo>
                    <a:pt x="572" y="1607"/>
                    <a:pt x="495" y="1558"/>
                    <a:pt x="425" y="1496"/>
                  </a:cubicBezTo>
                  <a:cubicBezTo>
                    <a:pt x="343" y="1423"/>
                    <a:pt x="284" y="1334"/>
                    <a:pt x="259" y="1224"/>
                  </a:cubicBezTo>
                  <a:cubicBezTo>
                    <a:pt x="234" y="1115"/>
                    <a:pt x="248" y="1009"/>
                    <a:pt x="293" y="908"/>
                  </a:cubicBezTo>
                  <a:cubicBezTo>
                    <a:pt x="387" y="696"/>
                    <a:pt x="539" y="537"/>
                    <a:pt x="741" y="424"/>
                  </a:cubicBezTo>
                  <a:cubicBezTo>
                    <a:pt x="867" y="354"/>
                    <a:pt x="1004" y="309"/>
                    <a:pt x="1141" y="266"/>
                  </a:cubicBezTo>
                  <a:cubicBezTo>
                    <a:pt x="1241" y="234"/>
                    <a:pt x="1342" y="204"/>
                    <a:pt x="1437" y="157"/>
                  </a:cubicBezTo>
                  <a:cubicBezTo>
                    <a:pt x="1509" y="122"/>
                    <a:pt x="1573" y="77"/>
                    <a:pt x="1622" y="12"/>
                  </a:cubicBezTo>
                  <a:cubicBezTo>
                    <a:pt x="1624" y="10"/>
                    <a:pt x="1625" y="7"/>
                    <a:pt x="1629" y="0"/>
                  </a:cubicBezTo>
                  <a:cubicBezTo>
                    <a:pt x="1644" y="51"/>
                    <a:pt x="1657" y="95"/>
                    <a:pt x="1670" y="140"/>
                  </a:cubicBezTo>
                  <a:cubicBezTo>
                    <a:pt x="1716" y="304"/>
                    <a:pt x="1753" y="471"/>
                    <a:pt x="1776" y="641"/>
                  </a:cubicBezTo>
                  <a:cubicBezTo>
                    <a:pt x="1799" y="809"/>
                    <a:pt x="1808" y="977"/>
                    <a:pt x="1793" y="1145"/>
                  </a:cubicBezTo>
                  <a:cubicBezTo>
                    <a:pt x="1779" y="1304"/>
                    <a:pt x="1746" y="1457"/>
                    <a:pt x="1673" y="1600"/>
                  </a:cubicBezTo>
                  <a:cubicBezTo>
                    <a:pt x="1612" y="1719"/>
                    <a:pt x="1530" y="1820"/>
                    <a:pt x="1412" y="1887"/>
                  </a:cubicBezTo>
                  <a:cubicBezTo>
                    <a:pt x="1298" y="1950"/>
                    <a:pt x="1179" y="1961"/>
                    <a:pt x="1055" y="1922"/>
                  </a:cubicBezTo>
                  <a:cubicBezTo>
                    <a:pt x="974" y="1897"/>
                    <a:pt x="901" y="1859"/>
                    <a:pt x="847" y="1791"/>
                  </a:cubicBezTo>
                  <a:cubicBezTo>
                    <a:pt x="840" y="1783"/>
                    <a:pt x="833" y="1773"/>
                    <a:pt x="827" y="1764"/>
                  </a:cubicBezTo>
                  <a:cubicBezTo>
                    <a:pt x="1157" y="1458"/>
                    <a:pt x="1366" y="1082"/>
                    <a:pt x="1483" y="652"/>
                  </a:cubicBezTo>
                  <a:cubicBezTo>
                    <a:pt x="1480" y="658"/>
                    <a:pt x="1477" y="664"/>
                    <a:pt x="1474" y="670"/>
                  </a:cubicBezTo>
                  <a:cubicBezTo>
                    <a:pt x="1346" y="970"/>
                    <a:pt x="1167" y="1236"/>
                    <a:pt x="940" y="1470"/>
                  </a:cubicBezTo>
                  <a:cubicBezTo>
                    <a:pt x="801" y="1612"/>
                    <a:pt x="646" y="1733"/>
                    <a:pt x="476" y="1837"/>
                  </a:cubicBezTo>
                  <a:cubicBezTo>
                    <a:pt x="380" y="1895"/>
                    <a:pt x="284" y="1952"/>
                    <a:pt x="180" y="1994"/>
                  </a:cubicBezTo>
                  <a:cubicBezTo>
                    <a:pt x="145" y="2008"/>
                    <a:pt x="111" y="2023"/>
                    <a:pt x="72" y="2017"/>
                  </a:cubicBezTo>
                  <a:cubicBezTo>
                    <a:pt x="33" y="2011"/>
                    <a:pt x="3" y="1980"/>
                    <a:pt x="2" y="1944"/>
                  </a:cubicBezTo>
                  <a:cubicBezTo>
                    <a:pt x="0" y="1912"/>
                    <a:pt x="20" y="1886"/>
                    <a:pt x="52" y="1882"/>
                  </a:cubicBezTo>
                  <a:cubicBezTo>
                    <a:pt x="86" y="1877"/>
                    <a:pt x="122" y="1876"/>
                    <a:pt x="157" y="1871"/>
                  </a:cubicBezTo>
                  <a:cubicBezTo>
                    <a:pt x="241" y="1859"/>
                    <a:pt x="319" y="1829"/>
                    <a:pt x="393" y="1788"/>
                  </a:cubicBezTo>
                  <a:cubicBezTo>
                    <a:pt x="484" y="1736"/>
                    <a:pt x="573" y="1679"/>
                    <a:pt x="663" y="1625"/>
                  </a:cubicBezTo>
                  <a:cubicBezTo>
                    <a:pt x="665" y="1623"/>
                    <a:pt x="667" y="1621"/>
                    <a:pt x="671" y="1617"/>
                  </a:cubicBezTo>
                  <a:close/>
                </a:path>
              </a:pathLst>
            </a:custGeom>
            <a:solidFill>
              <a:srgbClr val="00B050"/>
            </a:solidFill>
            <a:ln>
              <a:noFill/>
            </a:ln>
          </p:spPr>
          <p:txBody>
            <a:bodyPr vert="horz" wrap="square" lIns="91440" tIns="45720" rIns="91440" bIns="45720" numCol="1" anchor="t" anchorCtr="0" compatLnSpc="1">
              <a:prstTxWarp prst="textNoShape">
                <a:avLst/>
              </a:prstTxWarp>
            </a:bodyPr>
            <a:lstStyle/>
            <a:p>
              <a:endParaRPr lang="cs-CZ"/>
            </a:p>
          </p:txBody>
        </p:sp>
      </p:grpSp>
      <p:grpSp>
        <p:nvGrpSpPr>
          <p:cNvPr id="2" name="Skupina 1"/>
          <p:cNvGrpSpPr/>
          <p:nvPr/>
        </p:nvGrpSpPr>
        <p:grpSpPr>
          <a:xfrm>
            <a:off x="937926" y="4144994"/>
            <a:ext cx="5865089" cy="2168070"/>
            <a:chOff x="-881399" y="4102662"/>
            <a:chExt cx="5865089" cy="2168070"/>
          </a:xfrm>
        </p:grpSpPr>
        <p:sp>
          <p:nvSpPr>
            <p:cNvPr id="16" name="Ovál 15"/>
            <p:cNvSpPr/>
            <p:nvPr/>
          </p:nvSpPr>
          <p:spPr>
            <a:xfrm>
              <a:off x="1625500" y="4102662"/>
              <a:ext cx="787600" cy="787598"/>
            </a:xfrm>
            <a:prstGeom prst="ellipse">
              <a:avLst/>
            </a:prstGeom>
            <a:solidFill>
              <a:schemeClr val="bg1"/>
            </a:solidFill>
            <a:ln>
              <a:noFill/>
            </a:ln>
            <a:effectLst>
              <a:outerShdw blurRad="127000" dist="76200" dir="16200000"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4" name="Obdélník 23"/>
            <p:cNvSpPr/>
            <p:nvPr/>
          </p:nvSpPr>
          <p:spPr>
            <a:xfrm>
              <a:off x="-881399" y="5062709"/>
              <a:ext cx="5865089" cy="1208023"/>
            </a:xfrm>
            <a:prstGeom prst="rect">
              <a:avLst/>
            </a:prstGeom>
          </p:spPr>
          <p:txBody>
            <a:bodyPr wrap="square" lIns="0" anchor="t">
              <a:spAutoFit/>
            </a:bodyPr>
            <a:lstStyle/>
            <a:p>
              <a:pPr>
                <a:spcAft>
                  <a:spcPts val="300"/>
                </a:spcAft>
              </a:pPr>
              <a:r>
                <a:rPr lang="cs-CZ" b="1" dirty="0">
                  <a:ln w="0"/>
                  <a:solidFill>
                    <a:schemeClr val="bg1"/>
                  </a:solidFill>
                </a:rPr>
                <a:t>N</a:t>
              </a:r>
              <a:r>
                <a:rPr lang="cs-CZ" b="1" dirty="0" smtClean="0">
                  <a:ln w="0"/>
                  <a:solidFill>
                    <a:schemeClr val="bg1"/>
                  </a:solidFill>
                </a:rPr>
                <a:t>avýšení logistické efektivity</a:t>
              </a:r>
            </a:p>
            <a:p>
              <a:pPr marL="285750" indent="-285750">
                <a:spcAft>
                  <a:spcPts val="600"/>
                </a:spcAft>
                <a:buFontTx/>
                <a:buChar char="-"/>
              </a:pPr>
              <a:r>
                <a:rPr lang="cs-CZ" sz="1400" dirty="0" smtClean="0">
                  <a:ln w="0"/>
                  <a:solidFill>
                    <a:schemeClr val="bg1"/>
                  </a:solidFill>
                </a:rPr>
                <a:t>méně najetých kilometrů v porovnání s přímými závozy</a:t>
              </a:r>
            </a:p>
            <a:p>
              <a:pPr marL="285750" indent="-285750">
                <a:spcAft>
                  <a:spcPts val="600"/>
                </a:spcAft>
                <a:buFontTx/>
                <a:buChar char="-"/>
              </a:pPr>
              <a:r>
                <a:rPr lang="cs-CZ" sz="1400" dirty="0">
                  <a:ln w="0"/>
                  <a:solidFill>
                    <a:schemeClr val="bg1"/>
                  </a:solidFill>
                </a:rPr>
                <a:t>z</a:t>
              </a:r>
              <a:r>
                <a:rPr lang="cs-CZ" sz="1400" dirty="0" smtClean="0">
                  <a:ln w="0"/>
                  <a:solidFill>
                    <a:schemeClr val="bg1"/>
                  </a:solidFill>
                </a:rPr>
                <a:t>výšení vytíženosti ložné plochy vozidel až o 20%</a:t>
              </a:r>
            </a:p>
            <a:p>
              <a:pPr marL="285750" indent="-285750">
                <a:spcAft>
                  <a:spcPts val="600"/>
                </a:spcAft>
                <a:buFontTx/>
                <a:buChar char="-"/>
              </a:pPr>
              <a:r>
                <a:rPr lang="cs-CZ" sz="1400" dirty="0" smtClean="0">
                  <a:ln w="0"/>
                  <a:solidFill>
                    <a:schemeClr val="bg1"/>
                  </a:solidFill>
                </a:rPr>
                <a:t>snížení nákladů na přepravu jedné palety</a:t>
              </a:r>
              <a:endParaRPr lang="cs-CZ" sz="1400" dirty="0">
                <a:ln w="0"/>
                <a:solidFill>
                  <a:schemeClr val="bg1"/>
                </a:solidFill>
              </a:endParaRPr>
            </a:p>
          </p:txBody>
        </p:sp>
        <p:grpSp>
          <p:nvGrpSpPr>
            <p:cNvPr id="28" name="Skupina 27"/>
            <p:cNvGrpSpPr/>
            <p:nvPr/>
          </p:nvGrpSpPr>
          <p:grpSpPr>
            <a:xfrm>
              <a:off x="1789339" y="4275111"/>
              <a:ext cx="459922" cy="442701"/>
              <a:chOff x="-1214438" y="5741221"/>
              <a:chExt cx="1017588" cy="979486"/>
            </a:xfrm>
          </p:grpSpPr>
          <p:sp>
            <p:nvSpPr>
              <p:cNvPr id="22" name="Freeform 9"/>
              <p:cNvSpPr>
                <a:spLocks/>
              </p:cNvSpPr>
              <p:nvPr/>
            </p:nvSpPr>
            <p:spPr bwMode="auto">
              <a:xfrm>
                <a:off x="-1165226" y="6495282"/>
                <a:ext cx="171450" cy="225425"/>
              </a:xfrm>
              <a:custGeom>
                <a:avLst/>
                <a:gdLst>
                  <a:gd name="T0" fmla="*/ 76 w 252"/>
                  <a:gd name="T1" fmla="*/ 330 h 330"/>
                  <a:gd name="T2" fmla="*/ 175 w 252"/>
                  <a:gd name="T3" fmla="*/ 330 h 330"/>
                  <a:gd name="T4" fmla="*/ 252 w 252"/>
                  <a:gd name="T5" fmla="*/ 253 h 330"/>
                  <a:gd name="T6" fmla="*/ 252 w 252"/>
                  <a:gd name="T7" fmla="*/ 0 h 330"/>
                  <a:gd name="T8" fmla="*/ 1 w 252"/>
                  <a:gd name="T9" fmla="*/ 22 h 330"/>
                  <a:gd name="T10" fmla="*/ 0 w 252"/>
                  <a:gd name="T11" fmla="*/ 22 h 330"/>
                  <a:gd name="T12" fmla="*/ 0 w 252"/>
                  <a:gd name="T13" fmla="*/ 252 h 330"/>
                  <a:gd name="T14" fmla="*/ 76 w 252"/>
                  <a:gd name="T15" fmla="*/ 330 h 3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2" h="330">
                    <a:moveTo>
                      <a:pt x="76" y="330"/>
                    </a:moveTo>
                    <a:cubicBezTo>
                      <a:pt x="175" y="330"/>
                      <a:pt x="175" y="330"/>
                      <a:pt x="175" y="330"/>
                    </a:cubicBezTo>
                    <a:cubicBezTo>
                      <a:pt x="218" y="330"/>
                      <a:pt x="252" y="296"/>
                      <a:pt x="252" y="253"/>
                    </a:cubicBezTo>
                    <a:cubicBezTo>
                      <a:pt x="252" y="0"/>
                      <a:pt x="252" y="0"/>
                      <a:pt x="252" y="0"/>
                    </a:cubicBezTo>
                    <a:cubicBezTo>
                      <a:pt x="171" y="12"/>
                      <a:pt x="86" y="20"/>
                      <a:pt x="1" y="22"/>
                    </a:cubicBezTo>
                    <a:cubicBezTo>
                      <a:pt x="1" y="22"/>
                      <a:pt x="1" y="22"/>
                      <a:pt x="0" y="22"/>
                    </a:cubicBezTo>
                    <a:cubicBezTo>
                      <a:pt x="0" y="252"/>
                      <a:pt x="0" y="252"/>
                      <a:pt x="0" y="252"/>
                    </a:cubicBezTo>
                    <a:cubicBezTo>
                      <a:pt x="0" y="296"/>
                      <a:pt x="34" y="330"/>
                      <a:pt x="76" y="330"/>
                    </a:cubicBezTo>
                    <a:close/>
                  </a:path>
                </a:pathLst>
              </a:custGeom>
              <a:solidFill>
                <a:schemeClr val="tx2">
                  <a:lumMod val="40000"/>
                  <a:lumOff val="60000"/>
                </a:schemeClr>
              </a:solidFill>
              <a:ln>
                <a:noFill/>
              </a:ln>
            </p:spPr>
            <p:txBody>
              <a:bodyPr vert="horz" wrap="square" lIns="91440" tIns="45720" rIns="91440" bIns="45720" numCol="1" anchor="t" anchorCtr="0" compatLnSpc="1">
                <a:prstTxWarp prst="textNoShape">
                  <a:avLst/>
                </a:prstTxWarp>
              </a:bodyPr>
              <a:lstStyle/>
              <a:p>
                <a:endParaRPr lang="cs-CZ"/>
              </a:p>
            </p:txBody>
          </p:sp>
          <p:sp>
            <p:nvSpPr>
              <p:cNvPr id="23" name="Freeform 10"/>
              <p:cNvSpPr>
                <a:spLocks/>
              </p:cNvSpPr>
              <p:nvPr/>
            </p:nvSpPr>
            <p:spPr bwMode="auto">
              <a:xfrm>
                <a:off x="-923926" y="6436544"/>
                <a:ext cx="173038" cy="284163"/>
              </a:xfrm>
              <a:custGeom>
                <a:avLst/>
                <a:gdLst>
                  <a:gd name="T0" fmla="*/ 176 w 253"/>
                  <a:gd name="T1" fmla="*/ 415 h 415"/>
                  <a:gd name="T2" fmla="*/ 253 w 253"/>
                  <a:gd name="T3" fmla="*/ 338 h 415"/>
                  <a:gd name="T4" fmla="*/ 253 w 253"/>
                  <a:gd name="T5" fmla="*/ 0 h 415"/>
                  <a:gd name="T6" fmla="*/ 128 w 253"/>
                  <a:gd name="T7" fmla="*/ 38 h 415"/>
                  <a:gd name="T8" fmla="*/ 10 w 253"/>
                  <a:gd name="T9" fmla="*/ 66 h 415"/>
                  <a:gd name="T10" fmla="*/ 0 w 253"/>
                  <a:gd name="T11" fmla="*/ 67 h 415"/>
                  <a:gd name="T12" fmla="*/ 0 w 253"/>
                  <a:gd name="T13" fmla="*/ 337 h 415"/>
                  <a:gd name="T14" fmla="*/ 78 w 253"/>
                  <a:gd name="T15" fmla="*/ 415 h 415"/>
                  <a:gd name="T16" fmla="*/ 176 w 253"/>
                  <a:gd name="T17" fmla="*/ 415 h 415"/>
                  <a:gd name="T18" fmla="*/ 176 w 253"/>
                  <a:gd name="T19" fmla="*/ 415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3" h="415">
                    <a:moveTo>
                      <a:pt x="176" y="415"/>
                    </a:moveTo>
                    <a:cubicBezTo>
                      <a:pt x="218" y="415"/>
                      <a:pt x="253" y="381"/>
                      <a:pt x="253" y="338"/>
                    </a:cubicBezTo>
                    <a:cubicBezTo>
                      <a:pt x="253" y="0"/>
                      <a:pt x="253" y="0"/>
                      <a:pt x="253" y="0"/>
                    </a:cubicBezTo>
                    <a:cubicBezTo>
                      <a:pt x="213" y="14"/>
                      <a:pt x="170" y="27"/>
                      <a:pt x="128" y="38"/>
                    </a:cubicBezTo>
                    <a:cubicBezTo>
                      <a:pt x="89" y="48"/>
                      <a:pt x="50" y="58"/>
                      <a:pt x="10" y="66"/>
                    </a:cubicBezTo>
                    <a:cubicBezTo>
                      <a:pt x="7" y="66"/>
                      <a:pt x="4" y="67"/>
                      <a:pt x="0" y="67"/>
                    </a:cubicBezTo>
                    <a:cubicBezTo>
                      <a:pt x="0" y="337"/>
                      <a:pt x="0" y="337"/>
                      <a:pt x="0" y="337"/>
                    </a:cubicBezTo>
                    <a:cubicBezTo>
                      <a:pt x="0" y="379"/>
                      <a:pt x="36" y="415"/>
                      <a:pt x="78" y="415"/>
                    </a:cubicBezTo>
                    <a:cubicBezTo>
                      <a:pt x="176" y="415"/>
                      <a:pt x="176" y="415"/>
                      <a:pt x="176" y="415"/>
                    </a:cubicBezTo>
                    <a:cubicBezTo>
                      <a:pt x="176" y="415"/>
                      <a:pt x="176" y="415"/>
                      <a:pt x="176" y="415"/>
                    </a:cubicBez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lang="cs-CZ"/>
              </a:p>
            </p:txBody>
          </p:sp>
          <p:sp>
            <p:nvSpPr>
              <p:cNvPr id="25" name="Freeform 11"/>
              <p:cNvSpPr>
                <a:spLocks/>
              </p:cNvSpPr>
              <p:nvPr/>
            </p:nvSpPr>
            <p:spPr bwMode="auto">
              <a:xfrm>
                <a:off x="-682626" y="6320657"/>
                <a:ext cx="173038" cy="400050"/>
              </a:xfrm>
              <a:custGeom>
                <a:avLst/>
                <a:gdLst>
                  <a:gd name="T0" fmla="*/ 176 w 252"/>
                  <a:gd name="T1" fmla="*/ 586 h 586"/>
                  <a:gd name="T2" fmla="*/ 252 w 252"/>
                  <a:gd name="T3" fmla="*/ 509 h 586"/>
                  <a:gd name="T4" fmla="*/ 252 w 252"/>
                  <a:gd name="T5" fmla="*/ 0 h 586"/>
                  <a:gd name="T6" fmla="*/ 230 w 252"/>
                  <a:gd name="T7" fmla="*/ 14 h 586"/>
                  <a:gd name="T8" fmla="*/ 19 w 252"/>
                  <a:gd name="T9" fmla="*/ 125 h 586"/>
                  <a:gd name="T10" fmla="*/ 0 w 252"/>
                  <a:gd name="T11" fmla="*/ 132 h 586"/>
                  <a:gd name="T12" fmla="*/ 0 w 252"/>
                  <a:gd name="T13" fmla="*/ 508 h 586"/>
                  <a:gd name="T14" fmla="*/ 77 w 252"/>
                  <a:gd name="T15" fmla="*/ 586 h 586"/>
                  <a:gd name="T16" fmla="*/ 176 w 252"/>
                  <a:gd name="T17" fmla="*/ 586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2" h="586">
                    <a:moveTo>
                      <a:pt x="176" y="586"/>
                    </a:moveTo>
                    <a:cubicBezTo>
                      <a:pt x="218" y="586"/>
                      <a:pt x="252" y="552"/>
                      <a:pt x="252" y="509"/>
                    </a:cubicBezTo>
                    <a:cubicBezTo>
                      <a:pt x="252" y="0"/>
                      <a:pt x="252" y="0"/>
                      <a:pt x="252" y="0"/>
                    </a:cubicBezTo>
                    <a:cubicBezTo>
                      <a:pt x="245" y="5"/>
                      <a:pt x="237" y="9"/>
                      <a:pt x="230" y="14"/>
                    </a:cubicBezTo>
                    <a:cubicBezTo>
                      <a:pt x="165" y="55"/>
                      <a:pt x="94" y="92"/>
                      <a:pt x="19" y="125"/>
                    </a:cubicBezTo>
                    <a:cubicBezTo>
                      <a:pt x="13" y="127"/>
                      <a:pt x="6" y="130"/>
                      <a:pt x="0" y="132"/>
                    </a:cubicBezTo>
                    <a:cubicBezTo>
                      <a:pt x="0" y="508"/>
                      <a:pt x="0" y="508"/>
                      <a:pt x="0" y="508"/>
                    </a:cubicBezTo>
                    <a:cubicBezTo>
                      <a:pt x="0" y="550"/>
                      <a:pt x="34" y="586"/>
                      <a:pt x="77" y="586"/>
                    </a:cubicBezTo>
                    <a:cubicBezTo>
                      <a:pt x="176" y="586"/>
                      <a:pt x="176" y="586"/>
                      <a:pt x="176" y="586"/>
                    </a:cubicBezTo>
                    <a:close/>
                  </a:path>
                </a:pathLst>
              </a:custGeom>
              <a:solidFill>
                <a:schemeClr val="tx2">
                  <a:lumMod val="40000"/>
                  <a:lumOff val="60000"/>
                </a:schemeClr>
              </a:solidFill>
              <a:ln>
                <a:noFill/>
              </a:ln>
            </p:spPr>
            <p:txBody>
              <a:bodyPr vert="horz" wrap="square" lIns="91440" tIns="45720" rIns="91440" bIns="45720" numCol="1" anchor="t" anchorCtr="0" compatLnSpc="1">
                <a:prstTxWarp prst="textNoShape">
                  <a:avLst/>
                </a:prstTxWarp>
              </a:bodyPr>
              <a:lstStyle/>
              <a:p>
                <a:endParaRPr lang="cs-CZ"/>
              </a:p>
            </p:txBody>
          </p:sp>
          <p:sp>
            <p:nvSpPr>
              <p:cNvPr id="26" name="Freeform 12"/>
              <p:cNvSpPr>
                <a:spLocks/>
              </p:cNvSpPr>
              <p:nvPr/>
            </p:nvSpPr>
            <p:spPr bwMode="auto">
              <a:xfrm>
                <a:off x="-439738" y="6060307"/>
                <a:ext cx="171450" cy="660400"/>
              </a:xfrm>
              <a:custGeom>
                <a:avLst/>
                <a:gdLst>
                  <a:gd name="T0" fmla="*/ 252 w 252"/>
                  <a:gd name="T1" fmla="*/ 890 h 967"/>
                  <a:gd name="T2" fmla="*/ 252 w 252"/>
                  <a:gd name="T3" fmla="*/ 0 h 967"/>
                  <a:gd name="T4" fmla="*/ 198 w 252"/>
                  <a:gd name="T5" fmla="*/ 93 h 967"/>
                  <a:gd name="T6" fmla="*/ 32 w 252"/>
                  <a:gd name="T7" fmla="*/ 281 h 967"/>
                  <a:gd name="T8" fmla="*/ 0 w 252"/>
                  <a:gd name="T9" fmla="*/ 307 h 967"/>
                  <a:gd name="T10" fmla="*/ 0 w 252"/>
                  <a:gd name="T11" fmla="*/ 890 h 967"/>
                  <a:gd name="T12" fmla="*/ 76 w 252"/>
                  <a:gd name="T13" fmla="*/ 967 h 967"/>
                  <a:gd name="T14" fmla="*/ 175 w 252"/>
                  <a:gd name="T15" fmla="*/ 967 h 967"/>
                  <a:gd name="T16" fmla="*/ 252 w 252"/>
                  <a:gd name="T17" fmla="*/ 890 h 9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2" h="967">
                    <a:moveTo>
                      <a:pt x="252" y="890"/>
                    </a:moveTo>
                    <a:cubicBezTo>
                      <a:pt x="252" y="0"/>
                      <a:pt x="252" y="0"/>
                      <a:pt x="252" y="0"/>
                    </a:cubicBezTo>
                    <a:cubicBezTo>
                      <a:pt x="237" y="32"/>
                      <a:pt x="219" y="63"/>
                      <a:pt x="198" y="93"/>
                    </a:cubicBezTo>
                    <a:cubicBezTo>
                      <a:pt x="153" y="159"/>
                      <a:pt x="98" y="223"/>
                      <a:pt x="32" y="281"/>
                    </a:cubicBezTo>
                    <a:cubicBezTo>
                      <a:pt x="21" y="290"/>
                      <a:pt x="10" y="298"/>
                      <a:pt x="0" y="307"/>
                    </a:cubicBezTo>
                    <a:cubicBezTo>
                      <a:pt x="0" y="890"/>
                      <a:pt x="0" y="890"/>
                      <a:pt x="0" y="890"/>
                    </a:cubicBezTo>
                    <a:cubicBezTo>
                      <a:pt x="0" y="933"/>
                      <a:pt x="34" y="967"/>
                      <a:pt x="76" y="967"/>
                    </a:cubicBezTo>
                    <a:cubicBezTo>
                      <a:pt x="175" y="967"/>
                      <a:pt x="175" y="967"/>
                      <a:pt x="175" y="967"/>
                    </a:cubicBezTo>
                    <a:cubicBezTo>
                      <a:pt x="218" y="967"/>
                      <a:pt x="252" y="933"/>
                      <a:pt x="252" y="890"/>
                    </a:cubicBezTo>
                    <a:close/>
                  </a:path>
                </a:pathLst>
              </a:custGeom>
              <a:solidFill>
                <a:srgbClr val="2F6CA4"/>
              </a:solidFill>
              <a:ln>
                <a:noFill/>
              </a:ln>
            </p:spPr>
            <p:txBody>
              <a:bodyPr vert="horz" wrap="square" lIns="91440" tIns="45720" rIns="91440" bIns="45720" numCol="1" anchor="t" anchorCtr="0" compatLnSpc="1">
                <a:prstTxWarp prst="textNoShape">
                  <a:avLst/>
                </a:prstTxWarp>
              </a:bodyPr>
              <a:lstStyle/>
              <a:p>
                <a:endParaRPr lang="cs-CZ"/>
              </a:p>
            </p:txBody>
          </p:sp>
          <p:sp>
            <p:nvSpPr>
              <p:cNvPr id="27" name="Freeform 13"/>
              <p:cNvSpPr>
                <a:spLocks/>
              </p:cNvSpPr>
              <p:nvPr/>
            </p:nvSpPr>
            <p:spPr bwMode="auto">
              <a:xfrm>
                <a:off x="-1214438" y="5741221"/>
                <a:ext cx="1017588" cy="736600"/>
              </a:xfrm>
              <a:custGeom>
                <a:avLst/>
                <a:gdLst>
                  <a:gd name="T0" fmla="*/ 39 w 1487"/>
                  <a:gd name="T1" fmla="*/ 1078 h 1078"/>
                  <a:gd name="T2" fmla="*/ 39 w 1487"/>
                  <a:gd name="T3" fmla="*/ 1078 h 1078"/>
                  <a:gd name="T4" fmla="*/ 70 w 1487"/>
                  <a:gd name="T5" fmla="*/ 1077 h 1078"/>
                  <a:gd name="T6" fmla="*/ 322 w 1487"/>
                  <a:gd name="T7" fmla="*/ 1054 h 1078"/>
                  <a:gd name="T8" fmla="*/ 423 w 1487"/>
                  <a:gd name="T9" fmla="*/ 1037 h 1078"/>
                  <a:gd name="T10" fmla="*/ 538 w 1487"/>
                  <a:gd name="T11" fmla="*/ 1010 h 1078"/>
                  <a:gd name="T12" fmla="*/ 676 w 1487"/>
                  <a:gd name="T13" fmla="*/ 967 h 1078"/>
                  <a:gd name="T14" fmla="*/ 777 w 1487"/>
                  <a:gd name="T15" fmla="*/ 928 h 1078"/>
                  <a:gd name="T16" fmla="*/ 982 w 1487"/>
                  <a:gd name="T17" fmla="*/ 821 h 1078"/>
                  <a:gd name="T18" fmla="*/ 1029 w 1487"/>
                  <a:gd name="T19" fmla="*/ 789 h 1078"/>
                  <a:gd name="T20" fmla="*/ 1131 w 1487"/>
                  <a:gd name="T21" fmla="*/ 710 h 1078"/>
                  <a:gd name="T22" fmla="*/ 1290 w 1487"/>
                  <a:gd name="T23" fmla="*/ 532 h 1078"/>
                  <a:gd name="T24" fmla="*/ 1383 w 1487"/>
                  <a:gd name="T25" fmla="*/ 334 h 1078"/>
                  <a:gd name="T26" fmla="*/ 1402 w 1487"/>
                  <a:gd name="T27" fmla="*/ 242 h 1078"/>
                  <a:gd name="T28" fmla="*/ 1437 w 1487"/>
                  <a:gd name="T29" fmla="*/ 242 h 1078"/>
                  <a:gd name="T30" fmla="*/ 1469 w 1487"/>
                  <a:gd name="T31" fmla="*/ 182 h 1078"/>
                  <a:gd name="T32" fmla="*/ 1356 w 1487"/>
                  <a:gd name="T33" fmla="*/ 18 h 1078"/>
                  <a:gd name="T34" fmla="*/ 1324 w 1487"/>
                  <a:gd name="T35" fmla="*/ 0 h 1078"/>
                  <a:gd name="T36" fmla="*/ 1292 w 1487"/>
                  <a:gd name="T37" fmla="*/ 18 h 1078"/>
                  <a:gd name="T38" fmla="*/ 1179 w 1487"/>
                  <a:gd name="T39" fmla="*/ 182 h 1078"/>
                  <a:gd name="T40" fmla="*/ 1211 w 1487"/>
                  <a:gd name="T41" fmla="*/ 242 h 1078"/>
                  <a:gd name="T42" fmla="*/ 1246 w 1487"/>
                  <a:gd name="T43" fmla="*/ 242 h 1078"/>
                  <a:gd name="T44" fmla="*/ 1161 w 1487"/>
                  <a:gd name="T45" fmla="*/ 447 h 1078"/>
                  <a:gd name="T46" fmla="*/ 1131 w 1487"/>
                  <a:gd name="T47" fmla="*/ 489 h 1078"/>
                  <a:gd name="T48" fmla="*/ 1029 w 1487"/>
                  <a:gd name="T49" fmla="*/ 595 h 1078"/>
                  <a:gd name="T50" fmla="*/ 900 w 1487"/>
                  <a:gd name="T51" fmla="*/ 691 h 1078"/>
                  <a:gd name="T52" fmla="*/ 777 w 1487"/>
                  <a:gd name="T53" fmla="*/ 759 h 1078"/>
                  <a:gd name="T54" fmla="*/ 676 w 1487"/>
                  <a:gd name="T55" fmla="*/ 803 h 1078"/>
                  <a:gd name="T56" fmla="*/ 498 w 1487"/>
                  <a:gd name="T57" fmla="*/ 861 h 1078"/>
                  <a:gd name="T58" fmla="*/ 423 w 1487"/>
                  <a:gd name="T59" fmla="*/ 880 h 1078"/>
                  <a:gd name="T60" fmla="*/ 322 w 1487"/>
                  <a:gd name="T61" fmla="*/ 899 h 1078"/>
                  <a:gd name="T62" fmla="*/ 70 w 1487"/>
                  <a:gd name="T63" fmla="*/ 924 h 1078"/>
                  <a:gd name="T64" fmla="*/ 38 w 1487"/>
                  <a:gd name="T65" fmla="*/ 924 h 1078"/>
                  <a:gd name="T66" fmla="*/ 0 w 1487"/>
                  <a:gd name="T67" fmla="*/ 962 h 1078"/>
                  <a:gd name="T68" fmla="*/ 0 w 1487"/>
                  <a:gd name="T69" fmla="*/ 1039 h 1078"/>
                  <a:gd name="T70" fmla="*/ 39 w 1487"/>
                  <a:gd name="T71" fmla="*/ 1078 h 1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87" h="1078">
                    <a:moveTo>
                      <a:pt x="39" y="1078"/>
                    </a:moveTo>
                    <a:cubicBezTo>
                      <a:pt x="39" y="1078"/>
                      <a:pt x="39" y="1078"/>
                      <a:pt x="39" y="1078"/>
                    </a:cubicBezTo>
                    <a:cubicBezTo>
                      <a:pt x="50" y="1078"/>
                      <a:pt x="60" y="1078"/>
                      <a:pt x="70" y="1077"/>
                    </a:cubicBezTo>
                    <a:cubicBezTo>
                      <a:pt x="156" y="1074"/>
                      <a:pt x="239" y="1067"/>
                      <a:pt x="322" y="1054"/>
                    </a:cubicBezTo>
                    <a:cubicBezTo>
                      <a:pt x="356" y="1050"/>
                      <a:pt x="390" y="1044"/>
                      <a:pt x="423" y="1037"/>
                    </a:cubicBezTo>
                    <a:cubicBezTo>
                      <a:pt x="462" y="1028"/>
                      <a:pt x="500" y="1020"/>
                      <a:pt x="538" y="1010"/>
                    </a:cubicBezTo>
                    <a:cubicBezTo>
                      <a:pt x="585" y="998"/>
                      <a:pt x="631" y="984"/>
                      <a:pt x="676" y="967"/>
                    </a:cubicBezTo>
                    <a:cubicBezTo>
                      <a:pt x="711" y="955"/>
                      <a:pt x="744" y="942"/>
                      <a:pt x="777" y="928"/>
                    </a:cubicBezTo>
                    <a:cubicBezTo>
                      <a:pt x="850" y="896"/>
                      <a:pt x="919" y="861"/>
                      <a:pt x="982" y="821"/>
                    </a:cubicBezTo>
                    <a:cubicBezTo>
                      <a:pt x="999" y="810"/>
                      <a:pt x="1014" y="800"/>
                      <a:pt x="1029" y="789"/>
                    </a:cubicBezTo>
                    <a:cubicBezTo>
                      <a:pt x="1066" y="764"/>
                      <a:pt x="1100" y="738"/>
                      <a:pt x="1131" y="710"/>
                    </a:cubicBezTo>
                    <a:cubicBezTo>
                      <a:pt x="1194" y="656"/>
                      <a:pt x="1247" y="596"/>
                      <a:pt x="1290" y="532"/>
                    </a:cubicBezTo>
                    <a:cubicBezTo>
                      <a:pt x="1332" y="468"/>
                      <a:pt x="1364" y="402"/>
                      <a:pt x="1383" y="334"/>
                    </a:cubicBezTo>
                    <a:cubicBezTo>
                      <a:pt x="1392" y="305"/>
                      <a:pt x="1398" y="273"/>
                      <a:pt x="1402" y="242"/>
                    </a:cubicBezTo>
                    <a:cubicBezTo>
                      <a:pt x="1437" y="242"/>
                      <a:pt x="1437" y="242"/>
                      <a:pt x="1437" y="242"/>
                    </a:cubicBezTo>
                    <a:cubicBezTo>
                      <a:pt x="1468" y="242"/>
                      <a:pt x="1487" y="207"/>
                      <a:pt x="1469" y="182"/>
                    </a:cubicBezTo>
                    <a:cubicBezTo>
                      <a:pt x="1356" y="18"/>
                      <a:pt x="1356" y="18"/>
                      <a:pt x="1356" y="18"/>
                    </a:cubicBezTo>
                    <a:cubicBezTo>
                      <a:pt x="1348" y="6"/>
                      <a:pt x="1336" y="0"/>
                      <a:pt x="1324" y="0"/>
                    </a:cubicBezTo>
                    <a:cubicBezTo>
                      <a:pt x="1312" y="0"/>
                      <a:pt x="1300" y="6"/>
                      <a:pt x="1292" y="18"/>
                    </a:cubicBezTo>
                    <a:cubicBezTo>
                      <a:pt x="1179" y="182"/>
                      <a:pt x="1179" y="182"/>
                      <a:pt x="1179" y="182"/>
                    </a:cubicBezTo>
                    <a:cubicBezTo>
                      <a:pt x="1161" y="207"/>
                      <a:pt x="1180" y="242"/>
                      <a:pt x="1211" y="242"/>
                    </a:cubicBezTo>
                    <a:cubicBezTo>
                      <a:pt x="1246" y="242"/>
                      <a:pt x="1246" y="242"/>
                      <a:pt x="1246" y="242"/>
                    </a:cubicBezTo>
                    <a:cubicBezTo>
                      <a:pt x="1234" y="312"/>
                      <a:pt x="1206" y="381"/>
                      <a:pt x="1161" y="447"/>
                    </a:cubicBezTo>
                    <a:cubicBezTo>
                      <a:pt x="1152" y="461"/>
                      <a:pt x="1141" y="476"/>
                      <a:pt x="1131" y="489"/>
                    </a:cubicBezTo>
                    <a:cubicBezTo>
                      <a:pt x="1101" y="526"/>
                      <a:pt x="1068" y="562"/>
                      <a:pt x="1029" y="595"/>
                    </a:cubicBezTo>
                    <a:cubicBezTo>
                      <a:pt x="990" y="629"/>
                      <a:pt x="947" y="661"/>
                      <a:pt x="900" y="691"/>
                    </a:cubicBezTo>
                    <a:cubicBezTo>
                      <a:pt x="861" y="715"/>
                      <a:pt x="821" y="738"/>
                      <a:pt x="777" y="759"/>
                    </a:cubicBezTo>
                    <a:cubicBezTo>
                      <a:pt x="744" y="775"/>
                      <a:pt x="711" y="789"/>
                      <a:pt x="676" y="803"/>
                    </a:cubicBezTo>
                    <a:cubicBezTo>
                      <a:pt x="619" y="826"/>
                      <a:pt x="560" y="845"/>
                      <a:pt x="498" y="861"/>
                    </a:cubicBezTo>
                    <a:cubicBezTo>
                      <a:pt x="473" y="868"/>
                      <a:pt x="448" y="874"/>
                      <a:pt x="423" y="880"/>
                    </a:cubicBezTo>
                    <a:cubicBezTo>
                      <a:pt x="390" y="887"/>
                      <a:pt x="356" y="893"/>
                      <a:pt x="322" y="899"/>
                    </a:cubicBezTo>
                    <a:cubicBezTo>
                      <a:pt x="239" y="912"/>
                      <a:pt x="156" y="920"/>
                      <a:pt x="70" y="924"/>
                    </a:cubicBezTo>
                    <a:cubicBezTo>
                      <a:pt x="59" y="924"/>
                      <a:pt x="48" y="924"/>
                      <a:pt x="38" y="924"/>
                    </a:cubicBezTo>
                    <a:cubicBezTo>
                      <a:pt x="17" y="925"/>
                      <a:pt x="0" y="941"/>
                      <a:pt x="0" y="962"/>
                    </a:cubicBezTo>
                    <a:cubicBezTo>
                      <a:pt x="0" y="1039"/>
                      <a:pt x="0" y="1039"/>
                      <a:pt x="0" y="1039"/>
                    </a:cubicBezTo>
                    <a:cubicBezTo>
                      <a:pt x="0" y="1060"/>
                      <a:pt x="18" y="1078"/>
                      <a:pt x="39" y="1078"/>
                    </a:cubicBezTo>
                    <a:close/>
                  </a:path>
                </a:pathLst>
              </a:custGeom>
              <a:solidFill>
                <a:srgbClr val="034E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grpSp>
      </p:grpSp>
      <p:sp>
        <p:nvSpPr>
          <p:cNvPr id="19" name="Zástupný symbol pro číslo snímku 2"/>
          <p:cNvSpPr>
            <a:spLocks noGrp="1"/>
          </p:cNvSpPr>
          <p:nvPr>
            <p:ph type="sldNum" sz="quarter" idx="12"/>
          </p:nvPr>
        </p:nvSpPr>
        <p:spPr>
          <a:xfrm>
            <a:off x="8830129" y="6548284"/>
            <a:ext cx="2743200" cy="173191"/>
          </a:xfrm>
        </p:spPr>
        <p:txBody>
          <a:bodyPr/>
          <a:lstStyle/>
          <a:p>
            <a:r>
              <a:rPr lang="cs-CZ" dirty="0" smtClean="0"/>
              <a:t>14/18</a:t>
            </a:r>
            <a:endParaRPr lang="cs-CZ" dirty="0"/>
          </a:p>
        </p:txBody>
      </p:sp>
      <p:pic>
        <p:nvPicPr>
          <p:cNvPr id="3" name="Obráze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90730" y="2107602"/>
            <a:ext cx="2125560" cy="3727645"/>
          </a:xfrm>
          <a:prstGeom prst="rect">
            <a:avLst/>
          </a:prstGeom>
        </p:spPr>
      </p:pic>
      <p:sp>
        <p:nvSpPr>
          <p:cNvPr id="7" name="Obdélník 6"/>
          <p:cNvSpPr/>
          <p:nvPr/>
        </p:nvSpPr>
        <p:spPr>
          <a:xfrm>
            <a:off x="10053036" y="5886786"/>
            <a:ext cx="1830949" cy="600164"/>
          </a:xfrm>
          <a:prstGeom prst="rect">
            <a:avLst/>
          </a:prstGeom>
        </p:spPr>
        <p:txBody>
          <a:bodyPr wrap="none">
            <a:spAutoFit/>
          </a:bodyPr>
          <a:lstStyle/>
          <a:p>
            <a:pPr algn="ctr"/>
            <a:r>
              <a:rPr lang="cs-CZ" altLang="en-US" sz="1100" dirty="0" smtClean="0"/>
              <a:t>Ocenění  za </a:t>
            </a:r>
          </a:p>
          <a:p>
            <a:pPr algn="ctr"/>
            <a:r>
              <a:rPr lang="cs-CZ" altLang="en-US" sz="1100" dirty="0" smtClean="0"/>
              <a:t>Logistický projekt roku 2016</a:t>
            </a:r>
          </a:p>
          <a:p>
            <a:pPr algn="ctr"/>
            <a:r>
              <a:rPr lang="cs-CZ" altLang="en-US" sz="1100" dirty="0" smtClean="0"/>
              <a:t>1.místo</a:t>
            </a:r>
          </a:p>
        </p:txBody>
      </p:sp>
      <p:sp>
        <p:nvSpPr>
          <p:cNvPr id="29" name="Obdélník 28"/>
          <p:cNvSpPr/>
          <p:nvPr/>
        </p:nvSpPr>
        <p:spPr>
          <a:xfrm>
            <a:off x="7523242" y="5886786"/>
            <a:ext cx="2353528" cy="600164"/>
          </a:xfrm>
          <a:prstGeom prst="rect">
            <a:avLst/>
          </a:prstGeom>
        </p:spPr>
        <p:txBody>
          <a:bodyPr wrap="none">
            <a:spAutoFit/>
          </a:bodyPr>
          <a:lstStyle/>
          <a:p>
            <a:pPr algn="ctr"/>
            <a:r>
              <a:rPr lang="cs-CZ" altLang="en-US" sz="1100" dirty="0" smtClean="0"/>
              <a:t>Ocenění za  </a:t>
            </a:r>
          </a:p>
          <a:p>
            <a:pPr algn="ctr"/>
            <a:r>
              <a:rPr lang="cs-CZ" altLang="en-US" sz="1100" dirty="0" smtClean="0"/>
              <a:t>Evropský logistický projekt roku 2016</a:t>
            </a:r>
          </a:p>
          <a:p>
            <a:pPr algn="ctr"/>
            <a:r>
              <a:rPr lang="cs-CZ" altLang="en-US" sz="1100" dirty="0" err="1" smtClean="0"/>
              <a:t>Final</a:t>
            </a:r>
            <a:r>
              <a:rPr lang="cs-CZ" altLang="en-US" sz="1100" dirty="0" smtClean="0"/>
              <a:t> </a:t>
            </a:r>
            <a:r>
              <a:rPr lang="cs-CZ" altLang="en-US" sz="1100" dirty="0" err="1" smtClean="0"/>
              <a:t>six</a:t>
            </a:r>
            <a:endParaRPr lang="en-GB" sz="1100" dirty="0"/>
          </a:p>
        </p:txBody>
      </p:sp>
      <p:pic>
        <p:nvPicPr>
          <p:cNvPr id="9" name="Obrázek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60791" y="2114996"/>
            <a:ext cx="2425216" cy="3720251"/>
          </a:xfrm>
          <a:prstGeom prst="rect">
            <a:avLst/>
          </a:prstGeom>
        </p:spPr>
      </p:pic>
      <p:sp>
        <p:nvSpPr>
          <p:cNvPr id="31" name="Rovnoramenný trojúhelník 30"/>
          <p:cNvSpPr/>
          <p:nvPr/>
        </p:nvSpPr>
        <p:spPr>
          <a:xfrm rot="10800000">
            <a:off x="8098631" y="329902"/>
            <a:ext cx="180000" cy="77851"/>
          </a:xfrm>
          <a:prstGeom prst="triangle">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156537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23888" y="627687"/>
            <a:ext cx="10944226" cy="443198"/>
          </a:xfrm>
        </p:spPr>
        <p:txBody>
          <a:bodyPr/>
          <a:lstStyle/>
          <a:p>
            <a:r>
              <a:rPr lang="cs-CZ" dirty="0" smtClean="0">
                <a:solidFill>
                  <a:schemeClr val="tx2"/>
                </a:solidFill>
              </a:rPr>
              <a:t>Rozšiřujeme síť „</a:t>
            </a:r>
            <a:r>
              <a:rPr lang="en-GB" dirty="0" smtClean="0">
                <a:solidFill>
                  <a:schemeClr val="tx2"/>
                </a:solidFill>
              </a:rPr>
              <a:t>hub-and-spoke</a:t>
            </a:r>
            <a:r>
              <a:rPr lang="cs-CZ" dirty="0" smtClean="0">
                <a:solidFill>
                  <a:schemeClr val="tx2"/>
                </a:solidFill>
              </a:rPr>
              <a:t>“ i na Slovensko</a:t>
            </a:r>
            <a:endParaRPr lang="cs-CZ" dirty="0"/>
          </a:p>
        </p:txBody>
      </p:sp>
      <p:sp>
        <p:nvSpPr>
          <p:cNvPr id="53" name="Obdélník 52">
            <a:extLst>
              <a:ext uri="{FF2B5EF4-FFF2-40B4-BE49-F238E27FC236}">
                <a16:creationId xmlns:a16="http://schemas.microsoft.com/office/drawing/2014/main" xmlns="" id="{50D53F25-C1F1-4C4A-9BFB-E5EE76E57484}"/>
              </a:ext>
            </a:extLst>
          </p:cNvPr>
          <p:cNvSpPr/>
          <p:nvPr/>
        </p:nvSpPr>
        <p:spPr>
          <a:xfrm>
            <a:off x="655727" y="6069525"/>
            <a:ext cx="5763545" cy="492443"/>
          </a:xfrm>
          <a:prstGeom prst="rect">
            <a:avLst/>
          </a:prstGeom>
        </p:spPr>
        <p:txBody>
          <a:bodyPr wrap="square" lIns="0" tIns="0" rIns="0" bIns="0">
            <a:spAutoFit/>
          </a:bodyPr>
          <a:lstStyle/>
          <a:p>
            <a:pPr>
              <a:buClr>
                <a:schemeClr val="tx2"/>
              </a:buClr>
            </a:pPr>
            <a:r>
              <a:rPr lang="cs-CZ" sz="1600" dirty="0" smtClean="0"/>
              <a:t>celkem</a:t>
            </a:r>
            <a:r>
              <a:rPr lang="en-US" sz="1600" dirty="0" smtClean="0"/>
              <a:t> </a:t>
            </a:r>
            <a:r>
              <a:rPr lang="cs-CZ" sz="1600" dirty="0"/>
              <a:t>5 </a:t>
            </a:r>
            <a:r>
              <a:rPr lang="cs-CZ" sz="1600" dirty="0" smtClean="0"/>
              <a:t>externích dep</a:t>
            </a:r>
            <a:r>
              <a:rPr lang="en-US" sz="1600" dirty="0"/>
              <a:t/>
            </a:r>
            <a:br>
              <a:rPr lang="en-US" sz="1600" dirty="0"/>
            </a:br>
            <a:r>
              <a:rPr lang="en-US" sz="1600" dirty="0" smtClean="0">
                <a:solidFill>
                  <a:schemeClr val="tx1">
                    <a:lumMod val="60000"/>
                    <a:lumOff val="40000"/>
                  </a:schemeClr>
                </a:solidFill>
              </a:rPr>
              <a:t>4 </a:t>
            </a:r>
            <a:r>
              <a:rPr lang="cs-CZ" sz="1600" dirty="0" smtClean="0">
                <a:solidFill>
                  <a:schemeClr val="tx1">
                    <a:lumMod val="60000"/>
                    <a:lumOff val="40000"/>
                  </a:schemeClr>
                </a:solidFill>
              </a:rPr>
              <a:t>depa</a:t>
            </a:r>
            <a:r>
              <a:rPr lang="en-US" sz="1600" dirty="0" smtClean="0">
                <a:solidFill>
                  <a:schemeClr val="tx1">
                    <a:lumMod val="60000"/>
                    <a:lumOff val="40000"/>
                  </a:schemeClr>
                </a:solidFill>
              </a:rPr>
              <a:t> </a:t>
            </a:r>
            <a:r>
              <a:rPr lang="cs-CZ" sz="1600" dirty="0" smtClean="0">
                <a:solidFill>
                  <a:schemeClr val="tx1">
                    <a:lumMod val="60000"/>
                    <a:lumOff val="40000"/>
                  </a:schemeClr>
                </a:solidFill>
              </a:rPr>
              <a:t>pro mražené zboží</a:t>
            </a:r>
            <a:r>
              <a:rPr lang="en-US" sz="1600" dirty="0" smtClean="0">
                <a:solidFill>
                  <a:schemeClr val="tx1">
                    <a:lumMod val="60000"/>
                    <a:lumOff val="40000"/>
                  </a:schemeClr>
                </a:solidFill>
              </a:rPr>
              <a:t> </a:t>
            </a:r>
            <a:r>
              <a:rPr lang="cs-CZ" sz="1600" dirty="0">
                <a:solidFill>
                  <a:schemeClr val="tx1">
                    <a:lumMod val="60000"/>
                    <a:lumOff val="40000"/>
                  </a:schemeClr>
                </a:solidFill>
              </a:rPr>
              <a:t>a</a:t>
            </a:r>
            <a:r>
              <a:rPr lang="en-US" sz="1600" dirty="0" smtClean="0">
                <a:solidFill>
                  <a:schemeClr val="tx1">
                    <a:lumMod val="60000"/>
                    <a:lumOff val="40000"/>
                  </a:schemeClr>
                </a:solidFill>
              </a:rPr>
              <a:t> </a:t>
            </a:r>
            <a:r>
              <a:rPr lang="en-US" sz="1600" dirty="0">
                <a:solidFill>
                  <a:schemeClr val="tx1">
                    <a:lumMod val="60000"/>
                    <a:lumOff val="40000"/>
                  </a:schemeClr>
                </a:solidFill>
              </a:rPr>
              <a:t>1 </a:t>
            </a:r>
            <a:r>
              <a:rPr lang="cs-CZ" sz="1600" dirty="0" smtClean="0">
                <a:solidFill>
                  <a:schemeClr val="tx1">
                    <a:lumMod val="60000"/>
                    <a:lumOff val="40000"/>
                  </a:schemeClr>
                </a:solidFill>
              </a:rPr>
              <a:t>pro suché a chlazené zboží</a:t>
            </a:r>
            <a:endParaRPr lang="en-US" sz="1600" dirty="0">
              <a:solidFill>
                <a:schemeClr val="tx1">
                  <a:lumMod val="60000"/>
                  <a:lumOff val="40000"/>
                </a:schemeClr>
              </a:solidFill>
            </a:endParaRPr>
          </a:p>
        </p:txBody>
      </p:sp>
      <p:grpSp>
        <p:nvGrpSpPr>
          <p:cNvPr id="54" name="Skupina 53">
            <a:extLst>
              <a:ext uri="{FF2B5EF4-FFF2-40B4-BE49-F238E27FC236}">
                <a16:creationId xmlns:a16="http://schemas.microsoft.com/office/drawing/2014/main" xmlns="" id="{108BBE67-7E1C-42DF-8987-ED5FB79D437D}"/>
              </a:ext>
            </a:extLst>
          </p:cNvPr>
          <p:cNvGrpSpPr/>
          <p:nvPr/>
        </p:nvGrpSpPr>
        <p:grpSpPr>
          <a:xfrm>
            <a:off x="658379" y="5494166"/>
            <a:ext cx="522053" cy="494725"/>
            <a:chOff x="5378450" y="3476625"/>
            <a:chExt cx="1182688" cy="1120776"/>
          </a:xfrm>
        </p:grpSpPr>
        <p:sp>
          <p:nvSpPr>
            <p:cNvPr id="55" name="Rectangle 98">
              <a:extLst>
                <a:ext uri="{FF2B5EF4-FFF2-40B4-BE49-F238E27FC236}">
                  <a16:creationId xmlns:a16="http://schemas.microsoft.com/office/drawing/2014/main" xmlns="" id="{9AB7CD26-A3AF-439A-8A0B-AC4DCBB462AB}"/>
                </a:ext>
              </a:extLst>
            </p:cNvPr>
            <p:cNvSpPr>
              <a:spLocks noChangeArrowheads="1"/>
            </p:cNvSpPr>
            <p:nvPr/>
          </p:nvSpPr>
          <p:spPr bwMode="auto">
            <a:xfrm>
              <a:off x="5459413" y="3595688"/>
              <a:ext cx="1019175" cy="1001713"/>
            </a:xfrm>
            <a:prstGeom prst="rect">
              <a:avLst/>
            </a:prstGeom>
            <a:solidFill>
              <a:srgbClr val="F2D69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56" name="Rectangle 99">
              <a:extLst>
                <a:ext uri="{FF2B5EF4-FFF2-40B4-BE49-F238E27FC236}">
                  <a16:creationId xmlns:a16="http://schemas.microsoft.com/office/drawing/2014/main" xmlns="" id="{F803A2CF-BAEA-41E8-BA7E-876BC354524C}"/>
                </a:ext>
              </a:extLst>
            </p:cNvPr>
            <p:cNvSpPr>
              <a:spLocks noChangeArrowheads="1"/>
            </p:cNvSpPr>
            <p:nvPr/>
          </p:nvSpPr>
          <p:spPr bwMode="auto">
            <a:xfrm>
              <a:off x="5459413" y="4502150"/>
              <a:ext cx="1019175" cy="95250"/>
            </a:xfrm>
            <a:prstGeom prst="rect">
              <a:avLst/>
            </a:prstGeom>
            <a:solidFill>
              <a:srgbClr val="E9A86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57" name="Rectangle 100">
              <a:extLst>
                <a:ext uri="{FF2B5EF4-FFF2-40B4-BE49-F238E27FC236}">
                  <a16:creationId xmlns:a16="http://schemas.microsoft.com/office/drawing/2014/main" xmlns="" id="{CEC941EB-D407-4A04-8C68-2B94D70C9DB9}"/>
                </a:ext>
              </a:extLst>
            </p:cNvPr>
            <p:cNvSpPr>
              <a:spLocks noChangeArrowheads="1"/>
            </p:cNvSpPr>
            <p:nvPr/>
          </p:nvSpPr>
          <p:spPr bwMode="auto">
            <a:xfrm>
              <a:off x="5608638" y="4016375"/>
              <a:ext cx="720725" cy="581025"/>
            </a:xfrm>
            <a:prstGeom prst="rect">
              <a:avLst/>
            </a:prstGeom>
            <a:solidFill>
              <a:srgbClr val="695A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58" name="Rectangle 101">
              <a:extLst>
                <a:ext uri="{FF2B5EF4-FFF2-40B4-BE49-F238E27FC236}">
                  <a16:creationId xmlns:a16="http://schemas.microsoft.com/office/drawing/2014/main" xmlns="" id="{561B41AE-830F-4781-ADFE-BFCF00B17EC6}"/>
                </a:ext>
              </a:extLst>
            </p:cNvPr>
            <p:cNvSpPr>
              <a:spLocks noChangeArrowheads="1"/>
            </p:cNvSpPr>
            <p:nvPr/>
          </p:nvSpPr>
          <p:spPr bwMode="auto">
            <a:xfrm>
              <a:off x="5608638" y="4270375"/>
              <a:ext cx="720725" cy="36513"/>
            </a:xfrm>
            <a:prstGeom prst="rect">
              <a:avLst/>
            </a:prstGeom>
            <a:solidFill>
              <a:srgbClr val="F1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59" name="Rectangle 102">
              <a:extLst>
                <a:ext uri="{FF2B5EF4-FFF2-40B4-BE49-F238E27FC236}">
                  <a16:creationId xmlns:a16="http://schemas.microsoft.com/office/drawing/2014/main" xmlns="" id="{CB68EB82-0B7D-47DD-80E0-D88AC4C73DF3}"/>
                </a:ext>
              </a:extLst>
            </p:cNvPr>
            <p:cNvSpPr>
              <a:spLocks noChangeArrowheads="1"/>
            </p:cNvSpPr>
            <p:nvPr/>
          </p:nvSpPr>
          <p:spPr bwMode="auto">
            <a:xfrm>
              <a:off x="5608638" y="4197350"/>
              <a:ext cx="720725" cy="36513"/>
            </a:xfrm>
            <a:prstGeom prst="rect">
              <a:avLst/>
            </a:prstGeom>
            <a:solidFill>
              <a:srgbClr val="F1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60" name="Rectangle 103">
              <a:extLst>
                <a:ext uri="{FF2B5EF4-FFF2-40B4-BE49-F238E27FC236}">
                  <a16:creationId xmlns:a16="http://schemas.microsoft.com/office/drawing/2014/main" xmlns="" id="{CF0C6B07-64BB-4674-8576-0E1CB08A859C}"/>
                </a:ext>
              </a:extLst>
            </p:cNvPr>
            <p:cNvSpPr>
              <a:spLocks noChangeArrowheads="1"/>
            </p:cNvSpPr>
            <p:nvPr/>
          </p:nvSpPr>
          <p:spPr bwMode="auto">
            <a:xfrm>
              <a:off x="5608638" y="4125913"/>
              <a:ext cx="720725" cy="34925"/>
            </a:xfrm>
            <a:prstGeom prst="rect">
              <a:avLst/>
            </a:prstGeom>
            <a:solidFill>
              <a:srgbClr val="F1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61" name="Rectangle 104">
              <a:extLst>
                <a:ext uri="{FF2B5EF4-FFF2-40B4-BE49-F238E27FC236}">
                  <a16:creationId xmlns:a16="http://schemas.microsoft.com/office/drawing/2014/main" xmlns="" id="{FD9DC911-21B3-4F1C-9F4F-DBC082C04228}"/>
                </a:ext>
              </a:extLst>
            </p:cNvPr>
            <p:cNvSpPr>
              <a:spLocks noChangeArrowheads="1"/>
            </p:cNvSpPr>
            <p:nvPr/>
          </p:nvSpPr>
          <p:spPr bwMode="auto">
            <a:xfrm>
              <a:off x="5608638" y="4052888"/>
              <a:ext cx="720725" cy="36513"/>
            </a:xfrm>
            <a:prstGeom prst="rect">
              <a:avLst/>
            </a:prstGeom>
            <a:solidFill>
              <a:srgbClr val="F1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62" name="Rectangle 105">
              <a:extLst>
                <a:ext uri="{FF2B5EF4-FFF2-40B4-BE49-F238E27FC236}">
                  <a16:creationId xmlns:a16="http://schemas.microsoft.com/office/drawing/2014/main" xmlns="" id="{A2A09633-B9E0-4B9F-A462-37F9AC19679C}"/>
                </a:ext>
              </a:extLst>
            </p:cNvPr>
            <p:cNvSpPr>
              <a:spLocks noChangeArrowheads="1"/>
            </p:cNvSpPr>
            <p:nvPr/>
          </p:nvSpPr>
          <p:spPr bwMode="auto">
            <a:xfrm>
              <a:off x="5608638" y="4306888"/>
              <a:ext cx="720725" cy="36513"/>
            </a:xfrm>
            <a:prstGeom prst="rect">
              <a:avLst/>
            </a:prstGeom>
            <a:solidFill>
              <a:srgbClr val="A7A9A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63" name="Rectangle 106">
              <a:extLst>
                <a:ext uri="{FF2B5EF4-FFF2-40B4-BE49-F238E27FC236}">
                  <a16:creationId xmlns:a16="http://schemas.microsoft.com/office/drawing/2014/main" xmlns="" id="{C2775572-97BD-4D1F-8792-E9D7ADB0B17D}"/>
                </a:ext>
              </a:extLst>
            </p:cNvPr>
            <p:cNvSpPr>
              <a:spLocks noChangeArrowheads="1"/>
            </p:cNvSpPr>
            <p:nvPr/>
          </p:nvSpPr>
          <p:spPr bwMode="auto">
            <a:xfrm>
              <a:off x="5608638" y="4233863"/>
              <a:ext cx="720725" cy="36513"/>
            </a:xfrm>
            <a:prstGeom prst="rect">
              <a:avLst/>
            </a:prstGeom>
            <a:solidFill>
              <a:srgbClr val="A7A9A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64" name="Rectangle 107">
              <a:extLst>
                <a:ext uri="{FF2B5EF4-FFF2-40B4-BE49-F238E27FC236}">
                  <a16:creationId xmlns:a16="http://schemas.microsoft.com/office/drawing/2014/main" xmlns="" id="{6E4A1982-1524-4A8F-80A8-90E0ED861951}"/>
                </a:ext>
              </a:extLst>
            </p:cNvPr>
            <p:cNvSpPr>
              <a:spLocks noChangeArrowheads="1"/>
            </p:cNvSpPr>
            <p:nvPr/>
          </p:nvSpPr>
          <p:spPr bwMode="auto">
            <a:xfrm>
              <a:off x="5608638" y="4160838"/>
              <a:ext cx="720725" cy="36513"/>
            </a:xfrm>
            <a:prstGeom prst="rect">
              <a:avLst/>
            </a:prstGeom>
            <a:solidFill>
              <a:srgbClr val="A7A9A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65" name="Rectangle 108">
              <a:extLst>
                <a:ext uri="{FF2B5EF4-FFF2-40B4-BE49-F238E27FC236}">
                  <a16:creationId xmlns:a16="http://schemas.microsoft.com/office/drawing/2014/main" xmlns="" id="{08014A83-4AEC-4011-9B0E-4D0083A4146C}"/>
                </a:ext>
              </a:extLst>
            </p:cNvPr>
            <p:cNvSpPr>
              <a:spLocks noChangeArrowheads="1"/>
            </p:cNvSpPr>
            <p:nvPr/>
          </p:nvSpPr>
          <p:spPr bwMode="auto">
            <a:xfrm>
              <a:off x="5608638" y="4089400"/>
              <a:ext cx="720725" cy="36513"/>
            </a:xfrm>
            <a:prstGeom prst="rect">
              <a:avLst/>
            </a:prstGeom>
            <a:solidFill>
              <a:srgbClr val="A7A9A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66" name="Rectangle 109">
              <a:extLst>
                <a:ext uri="{FF2B5EF4-FFF2-40B4-BE49-F238E27FC236}">
                  <a16:creationId xmlns:a16="http://schemas.microsoft.com/office/drawing/2014/main" xmlns="" id="{214C46D9-CDB5-4AFA-A2A2-945AB854B3E8}"/>
                </a:ext>
              </a:extLst>
            </p:cNvPr>
            <p:cNvSpPr>
              <a:spLocks noChangeArrowheads="1"/>
            </p:cNvSpPr>
            <p:nvPr/>
          </p:nvSpPr>
          <p:spPr bwMode="auto">
            <a:xfrm>
              <a:off x="5608638" y="4016375"/>
              <a:ext cx="720725" cy="36513"/>
            </a:xfrm>
            <a:prstGeom prst="rect">
              <a:avLst/>
            </a:prstGeom>
            <a:solidFill>
              <a:srgbClr val="A7A9A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67" name="Freeform 110">
              <a:extLst>
                <a:ext uri="{FF2B5EF4-FFF2-40B4-BE49-F238E27FC236}">
                  <a16:creationId xmlns:a16="http://schemas.microsoft.com/office/drawing/2014/main" xmlns="" id="{1B7188B2-524A-403F-9D16-4C5769906B8C}"/>
                </a:ext>
              </a:extLst>
            </p:cNvPr>
            <p:cNvSpPr>
              <a:spLocks/>
            </p:cNvSpPr>
            <p:nvPr/>
          </p:nvSpPr>
          <p:spPr bwMode="auto">
            <a:xfrm>
              <a:off x="5683250" y="4495800"/>
              <a:ext cx="80963" cy="79375"/>
            </a:xfrm>
            <a:custGeom>
              <a:avLst/>
              <a:gdLst>
                <a:gd name="T0" fmla="*/ 146 w 146"/>
                <a:gd name="T1" fmla="*/ 136 h 145"/>
                <a:gd name="T2" fmla="*/ 137 w 146"/>
                <a:gd name="T3" fmla="*/ 145 h 145"/>
                <a:gd name="T4" fmla="*/ 10 w 146"/>
                <a:gd name="T5" fmla="*/ 145 h 145"/>
                <a:gd name="T6" fmla="*/ 0 w 146"/>
                <a:gd name="T7" fmla="*/ 136 h 145"/>
                <a:gd name="T8" fmla="*/ 0 w 146"/>
                <a:gd name="T9" fmla="*/ 9 h 145"/>
                <a:gd name="T10" fmla="*/ 10 w 146"/>
                <a:gd name="T11" fmla="*/ 0 h 145"/>
                <a:gd name="T12" fmla="*/ 137 w 146"/>
                <a:gd name="T13" fmla="*/ 0 h 145"/>
                <a:gd name="T14" fmla="*/ 146 w 146"/>
                <a:gd name="T15" fmla="*/ 9 h 145"/>
                <a:gd name="T16" fmla="*/ 146 w 146"/>
                <a:gd name="T1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6" h="145">
                  <a:moveTo>
                    <a:pt x="146" y="136"/>
                  </a:moveTo>
                  <a:cubicBezTo>
                    <a:pt x="146" y="141"/>
                    <a:pt x="142" y="145"/>
                    <a:pt x="137" y="145"/>
                  </a:cubicBezTo>
                  <a:cubicBezTo>
                    <a:pt x="10" y="145"/>
                    <a:pt x="10" y="145"/>
                    <a:pt x="10" y="145"/>
                  </a:cubicBezTo>
                  <a:cubicBezTo>
                    <a:pt x="5" y="145"/>
                    <a:pt x="0" y="141"/>
                    <a:pt x="0" y="136"/>
                  </a:cubicBezTo>
                  <a:cubicBezTo>
                    <a:pt x="0" y="9"/>
                    <a:pt x="0" y="9"/>
                    <a:pt x="0" y="9"/>
                  </a:cubicBezTo>
                  <a:cubicBezTo>
                    <a:pt x="0" y="4"/>
                    <a:pt x="5" y="0"/>
                    <a:pt x="10" y="0"/>
                  </a:cubicBezTo>
                  <a:cubicBezTo>
                    <a:pt x="137" y="0"/>
                    <a:pt x="137" y="0"/>
                    <a:pt x="137" y="0"/>
                  </a:cubicBezTo>
                  <a:cubicBezTo>
                    <a:pt x="142" y="0"/>
                    <a:pt x="146" y="4"/>
                    <a:pt x="146" y="9"/>
                  </a:cubicBezTo>
                  <a:lnTo>
                    <a:pt x="146" y="136"/>
                  </a:lnTo>
                  <a:close/>
                </a:path>
              </a:pathLst>
            </a:custGeom>
            <a:solidFill>
              <a:srgbClr val="D2A4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68" name="Freeform 111">
              <a:extLst>
                <a:ext uri="{FF2B5EF4-FFF2-40B4-BE49-F238E27FC236}">
                  <a16:creationId xmlns:a16="http://schemas.microsoft.com/office/drawing/2014/main" xmlns="" id="{AA4A3E2B-8430-4B25-8FBC-5EF6E373A0A4}"/>
                </a:ext>
              </a:extLst>
            </p:cNvPr>
            <p:cNvSpPr>
              <a:spLocks/>
            </p:cNvSpPr>
            <p:nvPr/>
          </p:nvSpPr>
          <p:spPr bwMode="auto">
            <a:xfrm>
              <a:off x="5851525" y="4495800"/>
              <a:ext cx="79375" cy="79375"/>
            </a:xfrm>
            <a:custGeom>
              <a:avLst/>
              <a:gdLst>
                <a:gd name="T0" fmla="*/ 145 w 145"/>
                <a:gd name="T1" fmla="*/ 136 h 145"/>
                <a:gd name="T2" fmla="*/ 136 w 145"/>
                <a:gd name="T3" fmla="*/ 145 h 145"/>
                <a:gd name="T4" fmla="*/ 9 w 145"/>
                <a:gd name="T5" fmla="*/ 145 h 145"/>
                <a:gd name="T6" fmla="*/ 0 w 145"/>
                <a:gd name="T7" fmla="*/ 136 h 145"/>
                <a:gd name="T8" fmla="*/ 0 w 145"/>
                <a:gd name="T9" fmla="*/ 9 h 145"/>
                <a:gd name="T10" fmla="*/ 9 w 145"/>
                <a:gd name="T11" fmla="*/ 0 h 145"/>
                <a:gd name="T12" fmla="*/ 136 w 145"/>
                <a:gd name="T13" fmla="*/ 0 h 145"/>
                <a:gd name="T14" fmla="*/ 145 w 145"/>
                <a:gd name="T15" fmla="*/ 9 h 145"/>
                <a:gd name="T16" fmla="*/ 145 w 145"/>
                <a:gd name="T1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5" h="145">
                  <a:moveTo>
                    <a:pt x="145" y="136"/>
                  </a:moveTo>
                  <a:cubicBezTo>
                    <a:pt x="145" y="141"/>
                    <a:pt x="141" y="145"/>
                    <a:pt x="136" y="145"/>
                  </a:cubicBezTo>
                  <a:cubicBezTo>
                    <a:pt x="9" y="145"/>
                    <a:pt x="9" y="145"/>
                    <a:pt x="9" y="145"/>
                  </a:cubicBezTo>
                  <a:cubicBezTo>
                    <a:pt x="4" y="145"/>
                    <a:pt x="0" y="141"/>
                    <a:pt x="0" y="136"/>
                  </a:cubicBezTo>
                  <a:cubicBezTo>
                    <a:pt x="0" y="9"/>
                    <a:pt x="0" y="9"/>
                    <a:pt x="0" y="9"/>
                  </a:cubicBezTo>
                  <a:cubicBezTo>
                    <a:pt x="0" y="4"/>
                    <a:pt x="4" y="0"/>
                    <a:pt x="9" y="0"/>
                  </a:cubicBezTo>
                  <a:cubicBezTo>
                    <a:pt x="136" y="0"/>
                    <a:pt x="136" y="0"/>
                    <a:pt x="136" y="0"/>
                  </a:cubicBezTo>
                  <a:cubicBezTo>
                    <a:pt x="141" y="0"/>
                    <a:pt x="145" y="4"/>
                    <a:pt x="145" y="9"/>
                  </a:cubicBezTo>
                  <a:lnTo>
                    <a:pt x="145" y="136"/>
                  </a:lnTo>
                  <a:close/>
                </a:path>
              </a:pathLst>
            </a:custGeom>
            <a:solidFill>
              <a:srgbClr val="D2A4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69" name="Freeform 112">
              <a:extLst>
                <a:ext uri="{FF2B5EF4-FFF2-40B4-BE49-F238E27FC236}">
                  <a16:creationId xmlns:a16="http://schemas.microsoft.com/office/drawing/2014/main" xmlns="" id="{982ABCCC-1A27-462C-98C7-6E2BF82A2A81}"/>
                </a:ext>
              </a:extLst>
            </p:cNvPr>
            <p:cNvSpPr>
              <a:spLocks/>
            </p:cNvSpPr>
            <p:nvPr/>
          </p:nvSpPr>
          <p:spPr bwMode="auto">
            <a:xfrm>
              <a:off x="5767388" y="4495800"/>
              <a:ext cx="80963" cy="79375"/>
            </a:xfrm>
            <a:custGeom>
              <a:avLst/>
              <a:gdLst>
                <a:gd name="T0" fmla="*/ 145 w 145"/>
                <a:gd name="T1" fmla="*/ 136 h 145"/>
                <a:gd name="T2" fmla="*/ 136 w 145"/>
                <a:gd name="T3" fmla="*/ 145 h 145"/>
                <a:gd name="T4" fmla="*/ 9 w 145"/>
                <a:gd name="T5" fmla="*/ 145 h 145"/>
                <a:gd name="T6" fmla="*/ 0 w 145"/>
                <a:gd name="T7" fmla="*/ 136 h 145"/>
                <a:gd name="T8" fmla="*/ 0 w 145"/>
                <a:gd name="T9" fmla="*/ 9 h 145"/>
                <a:gd name="T10" fmla="*/ 9 w 145"/>
                <a:gd name="T11" fmla="*/ 0 h 145"/>
                <a:gd name="T12" fmla="*/ 136 w 145"/>
                <a:gd name="T13" fmla="*/ 0 h 145"/>
                <a:gd name="T14" fmla="*/ 145 w 145"/>
                <a:gd name="T15" fmla="*/ 9 h 145"/>
                <a:gd name="T16" fmla="*/ 145 w 145"/>
                <a:gd name="T1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5" h="145">
                  <a:moveTo>
                    <a:pt x="145" y="136"/>
                  </a:moveTo>
                  <a:cubicBezTo>
                    <a:pt x="145" y="141"/>
                    <a:pt x="141" y="145"/>
                    <a:pt x="136" y="145"/>
                  </a:cubicBezTo>
                  <a:cubicBezTo>
                    <a:pt x="9" y="145"/>
                    <a:pt x="9" y="145"/>
                    <a:pt x="9" y="145"/>
                  </a:cubicBezTo>
                  <a:cubicBezTo>
                    <a:pt x="4" y="145"/>
                    <a:pt x="0" y="141"/>
                    <a:pt x="0" y="136"/>
                  </a:cubicBezTo>
                  <a:cubicBezTo>
                    <a:pt x="0" y="9"/>
                    <a:pt x="0" y="9"/>
                    <a:pt x="0" y="9"/>
                  </a:cubicBezTo>
                  <a:cubicBezTo>
                    <a:pt x="0" y="4"/>
                    <a:pt x="4" y="0"/>
                    <a:pt x="9" y="0"/>
                  </a:cubicBezTo>
                  <a:cubicBezTo>
                    <a:pt x="136" y="0"/>
                    <a:pt x="136" y="0"/>
                    <a:pt x="136" y="0"/>
                  </a:cubicBezTo>
                  <a:cubicBezTo>
                    <a:pt x="141" y="0"/>
                    <a:pt x="145" y="4"/>
                    <a:pt x="145" y="9"/>
                  </a:cubicBezTo>
                  <a:lnTo>
                    <a:pt x="145" y="136"/>
                  </a:lnTo>
                  <a:close/>
                </a:path>
              </a:pathLst>
            </a:custGeom>
            <a:solidFill>
              <a:srgbClr val="B486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70" name="Freeform 113">
              <a:extLst>
                <a:ext uri="{FF2B5EF4-FFF2-40B4-BE49-F238E27FC236}">
                  <a16:creationId xmlns:a16="http://schemas.microsoft.com/office/drawing/2014/main" xmlns="" id="{E5B7F1BF-5AF7-473C-AF12-6D14D3F1CF87}"/>
                </a:ext>
              </a:extLst>
            </p:cNvPr>
            <p:cNvSpPr>
              <a:spLocks/>
            </p:cNvSpPr>
            <p:nvPr/>
          </p:nvSpPr>
          <p:spPr bwMode="auto">
            <a:xfrm>
              <a:off x="5810250" y="4413250"/>
              <a:ext cx="79375" cy="79375"/>
            </a:xfrm>
            <a:custGeom>
              <a:avLst/>
              <a:gdLst>
                <a:gd name="T0" fmla="*/ 145 w 145"/>
                <a:gd name="T1" fmla="*/ 136 h 145"/>
                <a:gd name="T2" fmla="*/ 136 w 145"/>
                <a:gd name="T3" fmla="*/ 145 h 145"/>
                <a:gd name="T4" fmla="*/ 9 w 145"/>
                <a:gd name="T5" fmla="*/ 145 h 145"/>
                <a:gd name="T6" fmla="*/ 0 w 145"/>
                <a:gd name="T7" fmla="*/ 136 h 145"/>
                <a:gd name="T8" fmla="*/ 0 w 145"/>
                <a:gd name="T9" fmla="*/ 9 h 145"/>
                <a:gd name="T10" fmla="*/ 9 w 145"/>
                <a:gd name="T11" fmla="*/ 0 h 145"/>
                <a:gd name="T12" fmla="*/ 136 w 145"/>
                <a:gd name="T13" fmla="*/ 0 h 145"/>
                <a:gd name="T14" fmla="*/ 145 w 145"/>
                <a:gd name="T15" fmla="*/ 9 h 145"/>
                <a:gd name="T16" fmla="*/ 145 w 145"/>
                <a:gd name="T1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5" h="145">
                  <a:moveTo>
                    <a:pt x="145" y="136"/>
                  </a:moveTo>
                  <a:cubicBezTo>
                    <a:pt x="145" y="141"/>
                    <a:pt x="141" y="145"/>
                    <a:pt x="136" y="145"/>
                  </a:cubicBezTo>
                  <a:cubicBezTo>
                    <a:pt x="9" y="145"/>
                    <a:pt x="9" y="145"/>
                    <a:pt x="9" y="145"/>
                  </a:cubicBezTo>
                  <a:cubicBezTo>
                    <a:pt x="4" y="145"/>
                    <a:pt x="0" y="141"/>
                    <a:pt x="0" y="136"/>
                  </a:cubicBezTo>
                  <a:cubicBezTo>
                    <a:pt x="0" y="9"/>
                    <a:pt x="0" y="9"/>
                    <a:pt x="0" y="9"/>
                  </a:cubicBezTo>
                  <a:cubicBezTo>
                    <a:pt x="0" y="4"/>
                    <a:pt x="4" y="0"/>
                    <a:pt x="9" y="0"/>
                  </a:cubicBezTo>
                  <a:cubicBezTo>
                    <a:pt x="136" y="0"/>
                    <a:pt x="136" y="0"/>
                    <a:pt x="136" y="0"/>
                  </a:cubicBezTo>
                  <a:cubicBezTo>
                    <a:pt x="141" y="0"/>
                    <a:pt x="145" y="4"/>
                    <a:pt x="145" y="9"/>
                  </a:cubicBezTo>
                  <a:lnTo>
                    <a:pt x="145" y="136"/>
                  </a:lnTo>
                  <a:close/>
                </a:path>
              </a:pathLst>
            </a:custGeom>
            <a:solidFill>
              <a:srgbClr val="D2A4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71" name="Freeform 114">
              <a:extLst>
                <a:ext uri="{FF2B5EF4-FFF2-40B4-BE49-F238E27FC236}">
                  <a16:creationId xmlns:a16="http://schemas.microsoft.com/office/drawing/2014/main" xmlns="" id="{4ED7CD79-A684-412C-89DF-108BFE15FFFC}"/>
                </a:ext>
              </a:extLst>
            </p:cNvPr>
            <p:cNvSpPr>
              <a:spLocks/>
            </p:cNvSpPr>
            <p:nvPr/>
          </p:nvSpPr>
          <p:spPr bwMode="auto">
            <a:xfrm>
              <a:off x="5726113" y="4413250"/>
              <a:ext cx="79375" cy="79375"/>
            </a:xfrm>
            <a:custGeom>
              <a:avLst/>
              <a:gdLst>
                <a:gd name="T0" fmla="*/ 145 w 145"/>
                <a:gd name="T1" fmla="*/ 136 h 145"/>
                <a:gd name="T2" fmla="*/ 136 w 145"/>
                <a:gd name="T3" fmla="*/ 145 h 145"/>
                <a:gd name="T4" fmla="*/ 9 w 145"/>
                <a:gd name="T5" fmla="*/ 145 h 145"/>
                <a:gd name="T6" fmla="*/ 0 w 145"/>
                <a:gd name="T7" fmla="*/ 136 h 145"/>
                <a:gd name="T8" fmla="*/ 0 w 145"/>
                <a:gd name="T9" fmla="*/ 9 h 145"/>
                <a:gd name="T10" fmla="*/ 9 w 145"/>
                <a:gd name="T11" fmla="*/ 0 h 145"/>
                <a:gd name="T12" fmla="*/ 136 w 145"/>
                <a:gd name="T13" fmla="*/ 0 h 145"/>
                <a:gd name="T14" fmla="*/ 145 w 145"/>
                <a:gd name="T15" fmla="*/ 9 h 145"/>
                <a:gd name="T16" fmla="*/ 145 w 145"/>
                <a:gd name="T1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5" h="145">
                  <a:moveTo>
                    <a:pt x="145" y="136"/>
                  </a:moveTo>
                  <a:cubicBezTo>
                    <a:pt x="145" y="141"/>
                    <a:pt x="141" y="145"/>
                    <a:pt x="136" y="145"/>
                  </a:cubicBezTo>
                  <a:cubicBezTo>
                    <a:pt x="9" y="145"/>
                    <a:pt x="9" y="145"/>
                    <a:pt x="9" y="145"/>
                  </a:cubicBezTo>
                  <a:cubicBezTo>
                    <a:pt x="4" y="145"/>
                    <a:pt x="0" y="141"/>
                    <a:pt x="0" y="136"/>
                  </a:cubicBezTo>
                  <a:cubicBezTo>
                    <a:pt x="0" y="9"/>
                    <a:pt x="0" y="9"/>
                    <a:pt x="0" y="9"/>
                  </a:cubicBezTo>
                  <a:cubicBezTo>
                    <a:pt x="0" y="4"/>
                    <a:pt x="4" y="0"/>
                    <a:pt x="9" y="0"/>
                  </a:cubicBezTo>
                  <a:cubicBezTo>
                    <a:pt x="136" y="0"/>
                    <a:pt x="136" y="0"/>
                    <a:pt x="136" y="0"/>
                  </a:cubicBezTo>
                  <a:cubicBezTo>
                    <a:pt x="141" y="0"/>
                    <a:pt x="145" y="4"/>
                    <a:pt x="145" y="9"/>
                  </a:cubicBezTo>
                  <a:lnTo>
                    <a:pt x="145" y="136"/>
                  </a:lnTo>
                  <a:close/>
                </a:path>
              </a:pathLst>
            </a:custGeom>
            <a:solidFill>
              <a:srgbClr val="B486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72" name="Rectangle 115">
              <a:extLst>
                <a:ext uri="{FF2B5EF4-FFF2-40B4-BE49-F238E27FC236}">
                  <a16:creationId xmlns:a16="http://schemas.microsoft.com/office/drawing/2014/main" xmlns="" id="{5E1F1E6D-2336-4AB7-902A-B141584327FE}"/>
                </a:ext>
              </a:extLst>
            </p:cNvPr>
            <p:cNvSpPr>
              <a:spLocks noChangeArrowheads="1"/>
            </p:cNvSpPr>
            <p:nvPr/>
          </p:nvSpPr>
          <p:spPr bwMode="auto">
            <a:xfrm>
              <a:off x="5664200" y="4575175"/>
              <a:ext cx="284163" cy="22225"/>
            </a:xfrm>
            <a:prstGeom prst="rect">
              <a:avLst/>
            </a:prstGeom>
            <a:solidFill>
              <a:srgbClr val="754C2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73" name="Freeform 116">
              <a:extLst>
                <a:ext uri="{FF2B5EF4-FFF2-40B4-BE49-F238E27FC236}">
                  <a16:creationId xmlns:a16="http://schemas.microsoft.com/office/drawing/2014/main" xmlns="" id="{E40B14C5-F1D0-4A68-928E-5AA5BE174027}"/>
                </a:ext>
              </a:extLst>
            </p:cNvPr>
            <p:cNvSpPr>
              <a:spLocks/>
            </p:cNvSpPr>
            <p:nvPr/>
          </p:nvSpPr>
          <p:spPr bwMode="auto">
            <a:xfrm>
              <a:off x="5984875" y="4495800"/>
              <a:ext cx="80963" cy="79375"/>
            </a:xfrm>
            <a:custGeom>
              <a:avLst/>
              <a:gdLst>
                <a:gd name="T0" fmla="*/ 146 w 146"/>
                <a:gd name="T1" fmla="*/ 136 h 145"/>
                <a:gd name="T2" fmla="*/ 137 w 146"/>
                <a:gd name="T3" fmla="*/ 145 h 145"/>
                <a:gd name="T4" fmla="*/ 10 w 146"/>
                <a:gd name="T5" fmla="*/ 145 h 145"/>
                <a:gd name="T6" fmla="*/ 0 w 146"/>
                <a:gd name="T7" fmla="*/ 136 h 145"/>
                <a:gd name="T8" fmla="*/ 0 w 146"/>
                <a:gd name="T9" fmla="*/ 9 h 145"/>
                <a:gd name="T10" fmla="*/ 10 w 146"/>
                <a:gd name="T11" fmla="*/ 0 h 145"/>
                <a:gd name="T12" fmla="*/ 137 w 146"/>
                <a:gd name="T13" fmla="*/ 0 h 145"/>
                <a:gd name="T14" fmla="*/ 146 w 146"/>
                <a:gd name="T15" fmla="*/ 9 h 145"/>
                <a:gd name="T16" fmla="*/ 146 w 146"/>
                <a:gd name="T1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6" h="145">
                  <a:moveTo>
                    <a:pt x="146" y="136"/>
                  </a:moveTo>
                  <a:cubicBezTo>
                    <a:pt x="146" y="141"/>
                    <a:pt x="142" y="145"/>
                    <a:pt x="137" y="145"/>
                  </a:cubicBezTo>
                  <a:cubicBezTo>
                    <a:pt x="10" y="145"/>
                    <a:pt x="10" y="145"/>
                    <a:pt x="10" y="145"/>
                  </a:cubicBezTo>
                  <a:cubicBezTo>
                    <a:pt x="5" y="145"/>
                    <a:pt x="0" y="141"/>
                    <a:pt x="0" y="136"/>
                  </a:cubicBezTo>
                  <a:cubicBezTo>
                    <a:pt x="0" y="9"/>
                    <a:pt x="0" y="9"/>
                    <a:pt x="0" y="9"/>
                  </a:cubicBezTo>
                  <a:cubicBezTo>
                    <a:pt x="0" y="4"/>
                    <a:pt x="5" y="0"/>
                    <a:pt x="10" y="0"/>
                  </a:cubicBezTo>
                  <a:cubicBezTo>
                    <a:pt x="137" y="0"/>
                    <a:pt x="137" y="0"/>
                    <a:pt x="137" y="0"/>
                  </a:cubicBezTo>
                  <a:cubicBezTo>
                    <a:pt x="142" y="0"/>
                    <a:pt x="146" y="4"/>
                    <a:pt x="146" y="9"/>
                  </a:cubicBezTo>
                  <a:lnTo>
                    <a:pt x="146" y="136"/>
                  </a:lnTo>
                  <a:close/>
                </a:path>
              </a:pathLst>
            </a:custGeom>
            <a:solidFill>
              <a:srgbClr val="D2A4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74" name="Freeform 117">
              <a:extLst>
                <a:ext uri="{FF2B5EF4-FFF2-40B4-BE49-F238E27FC236}">
                  <a16:creationId xmlns:a16="http://schemas.microsoft.com/office/drawing/2014/main" xmlns="" id="{72A96859-5E6E-4963-9035-67A380718C7F}"/>
                </a:ext>
              </a:extLst>
            </p:cNvPr>
            <p:cNvSpPr>
              <a:spLocks/>
            </p:cNvSpPr>
            <p:nvPr/>
          </p:nvSpPr>
          <p:spPr bwMode="auto">
            <a:xfrm>
              <a:off x="6153150" y="4495800"/>
              <a:ext cx="79375" cy="79375"/>
            </a:xfrm>
            <a:custGeom>
              <a:avLst/>
              <a:gdLst>
                <a:gd name="T0" fmla="*/ 145 w 145"/>
                <a:gd name="T1" fmla="*/ 136 h 145"/>
                <a:gd name="T2" fmla="*/ 136 w 145"/>
                <a:gd name="T3" fmla="*/ 145 h 145"/>
                <a:gd name="T4" fmla="*/ 9 w 145"/>
                <a:gd name="T5" fmla="*/ 145 h 145"/>
                <a:gd name="T6" fmla="*/ 0 w 145"/>
                <a:gd name="T7" fmla="*/ 136 h 145"/>
                <a:gd name="T8" fmla="*/ 0 w 145"/>
                <a:gd name="T9" fmla="*/ 9 h 145"/>
                <a:gd name="T10" fmla="*/ 9 w 145"/>
                <a:gd name="T11" fmla="*/ 0 h 145"/>
                <a:gd name="T12" fmla="*/ 136 w 145"/>
                <a:gd name="T13" fmla="*/ 0 h 145"/>
                <a:gd name="T14" fmla="*/ 145 w 145"/>
                <a:gd name="T15" fmla="*/ 9 h 145"/>
                <a:gd name="T16" fmla="*/ 145 w 145"/>
                <a:gd name="T1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5" h="145">
                  <a:moveTo>
                    <a:pt x="145" y="136"/>
                  </a:moveTo>
                  <a:cubicBezTo>
                    <a:pt x="145" y="141"/>
                    <a:pt x="141" y="145"/>
                    <a:pt x="136" y="145"/>
                  </a:cubicBezTo>
                  <a:cubicBezTo>
                    <a:pt x="9" y="145"/>
                    <a:pt x="9" y="145"/>
                    <a:pt x="9" y="145"/>
                  </a:cubicBezTo>
                  <a:cubicBezTo>
                    <a:pt x="4" y="145"/>
                    <a:pt x="0" y="141"/>
                    <a:pt x="0" y="136"/>
                  </a:cubicBezTo>
                  <a:cubicBezTo>
                    <a:pt x="0" y="9"/>
                    <a:pt x="0" y="9"/>
                    <a:pt x="0" y="9"/>
                  </a:cubicBezTo>
                  <a:cubicBezTo>
                    <a:pt x="0" y="4"/>
                    <a:pt x="4" y="0"/>
                    <a:pt x="9" y="0"/>
                  </a:cubicBezTo>
                  <a:cubicBezTo>
                    <a:pt x="136" y="0"/>
                    <a:pt x="136" y="0"/>
                    <a:pt x="136" y="0"/>
                  </a:cubicBezTo>
                  <a:cubicBezTo>
                    <a:pt x="141" y="0"/>
                    <a:pt x="145" y="4"/>
                    <a:pt x="145" y="9"/>
                  </a:cubicBezTo>
                  <a:lnTo>
                    <a:pt x="145" y="136"/>
                  </a:lnTo>
                  <a:close/>
                </a:path>
              </a:pathLst>
            </a:custGeom>
            <a:solidFill>
              <a:srgbClr val="D2A4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75" name="Freeform 118">
              <a:extLst>
                <a:ext uri="{FF2B5EF4-FFF2-40B4-BE49-F238E27FC236}">
                  <a16:creationId xmlns:a16="http://schemas.microsoft.com/office/drawing/2014/main" xmlns="" id="{59502F82-F67D-44E6-9621-6DF4679AFA29}"/>
                </a:ext>
              </a:extLst>
            </p:cNvPr>
            <p:cNvSpPr>
              <a:spLocks/>
            </p:cNvSpPr>
            <p:nvPr/>
          </p:nvSpPr>
          <p:spPr bwMode="auto">
            <a:xfrm>
              <a:off x="6069013" y="4495800"/>
              <a:ext cx="80963" cy="79375"/>
            </a:xfrm>
            <a:custGeom>
              <a:avLst/>
              <a:gdLst>
                <a:gd name="T0" fmla="*/ 145 w 145"/>
                <a:gd name="T1" fmla="*/ 136 h 145"/>
                <a:gd name="T2" fmla="*/ 136 w 145"/>
                <a:gd name="T3" fmla="*/ 145 h 145"/>
                <a:gd name="T4" fmla="*/ 9 w 145"/>
                <a:gd name="T5" fmla="*/ 145 h 145"/>
                <a:gd name="T6" fmla="*/ 0 w 145"/>
                <a:gd name="T7" fmla="*/ 136 h 145"/>
                <a:gd name="T8" fmla="*/ 0 w 145"/>
                <a:gd name="T9" fmla="*/ 9 h 145"/>
                <a:gd name="T10" fmla="*/ 9 w 145"/>
                <a:gd name="T11" fmla="*/ 0 h 145"/>
                <a:gd name="T12" fmla="*/ 136 w 145"/>
                <a:gd name="T13" fmla="*/ 0 h 145"/>
                <a:gd name="T14" fmla="*/ 145 w 145"/>
                <a:gd name="T15" fmla="*/ 9 h 145"/>
                <a:gd name="T16" fmla="*/ 145 w 145"/>
                <a:gd name="T1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5" h="145">
                  <a:moveTo>
                    <a:pt x="145" y="136"/>
                  </a:moveTo>
                  <a:cubicBezTo>
                    <a:pt x="145" y="141"/>
                    <a:pt x="141" y="145"/>
                    <a:pt x="136" y="145"/>
                  </a:cubicBezTo>
                  <a:cubicBezTo>
                    <a:pt x="9" y="145"/>
                    <a:pt x="9" y="145"/>
                    <a:pt x="9" y="145"/>
                  </a:cubicBezTo>
                  <a:cubicBezTo>
                    <a:pt x="4" y="145"/>
                    <a:pt x="0" y="141"/>
                    <a:pt x="0" y="136"/>
                  </a:cubicBezTo>
                  <a:cubicBezTo>
                    <a:pt x="0" y="9"/>
                    <a:pt x="0" y="9"/>
                    <a:pt x="0" y="9"/>
                  </a:cubicBezTo>
                  <a:cubicBezTo>
                    <a:pt x="0" y="4"/>
                    <a:pt x="4" y="0"/>
                    <a:pt x="9" y="0"/>
                  </a:cubicBezTo>
                  <a:cubicBezTo>
                    <a:pt x="136" y="0"/>
                    <a:pt x="136" y="0"/>
                    <a:pt x="136" y="0"/>
                  </a:cubicBezTo>
                  <a:cubicBezTo>
                    <a:pt x="141" y="0"/>
                    <a:pt x="145" y="4"/>
                    <a:pt x="145" y="9"/>
                  </a:cubicBezTo>
                  <a:lnTo>
                    <a:pt x="145" y="136"/>
                  </a:lnTo>
                  <a:close/>
                </a:path>
              </a:pathLst>
            </a:custGeom>
            <a:solidFill>
              <a:srgbClr val="B486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76" name="Freeform 119">
              <a:extLst>
                <a:ext uri="{FF2B5EF4-FFF2-40B4-BE49-F238E27FC236}">
                  <a16:creationId xmlns:a16="http://schemas.microsoft.com/office/drawing/2014/main" xmlns="" id="{CF8ACFFB-B917-4E64-83E6-16411752D4E5}"/>
                </a:ext>
              </a:extLst>
            </p:cNvPr>
            <p:cNvSpPr>
              <a:spLocks/>
            </p:cNvSpPr>
            <p:nvPr/>
          </p:nvSpPr>
          <p:spPr bwMode="auto">
            <a:xfrm>
              <a:off x="6111875" y="4413250"/>
              <a:ext cx="79375" cy="79375"/>
            </a:xfrm>
            <a:custGeom>
              <a:avLst/>
              <a:gdLst>
                <a:gd name="T0" fmla="*/ 145 w 145"/>
                <a:gd name="T1" fmla="*/ 136 h 145"/>
                <a:gd name="T2" fmla="*/ 136 w 145"/>
                <a:gd name="T3" fmla="*/ 145 h 145"/>
                <a:gd name="T4" fmla="*/ 9 w 145"/>
                <a:gd name="T5" fmla="*/ 145 h 145"/>
                <a:gd name="T6" fmla="*/ 0 w 145"/>
                <a:gd name="T7" fmla="*/ 136 h 145"/>
                <a:gd name="T8" fmla="*/ 0 w 145"/>
                <a:gd name="T9" fmla="*/ 9 h 145"/>
                <a:gd name="T10" fmla="*/ 9 w 145"/>
                <a:gd name="T11" fmla="*/ 0 h 145"/>
                <a:gd name="T12" fmla="*/ 136 w 145"/>
                <a:gd name="T13" fmla="*/ 0 h 145"/>
                <a:gd name="T14" fmla="*/ 145 w 145"/>
                <a:gd name="T15" fmla="*/ 9 h 145"/>
                <a:gd name="T16" fmla="*/ 145 w 145"/>
                <a:gd name="T1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5" h="145">
                  <a:moveTo>
                    <a:pt x="145" y="136"/>
                  </a:moveTo>
                  <a:cubicBezTo>
                    <a:pt x="145" y="141"/>
                    <a:pt x="141" y="145"/>
                    <a:pt x="136" y="145"/>
                  </a:cubicBezTo>
                  <a:cubicBezTo>
                    <a:pt x="9" y="145"/>
                    <a:pt x="9" y="145"/>
                    <a:pt x="9" y="145"/>
                  </a:cubicBezTo>
                  <a:cubicBezTo>
                    <a:pt x="4" y="145"/>
                    <a:pt x="0" y="141"/>
                    <a:pt x="0" y="136"/>
                  </a:cubicBezTo>
                  <a:cubicBezTo>
                    <a:pt x="0" y="9"/>
                    <a:pt x="0" y="9"/>
                    <a:pt x="0" y="9"/>
                  </a:cubicBezTo>
                  <a:cubicBezTo>
                    <a:pt x="0" y="4"/>
                    <a:pt x="4" y="0"/>
                    <a:pt x="9" y="0"/>
                  </a:cubicBezTo>
                  <a:cubicBezTo>
                    <a:pt x="136" y="0"/>
                    <a:pt x="136" y="0"/>
                    <a:pt x="136" y="0"/>
                  </a:cubicBezTo>
                  <a:cubicBezTo>
                    <a:pt x="141" y="0"/>
                    <a:pt x="145" y="4"/>
                    <a:pt x="145" y="9"/>
                  </a:cubicBezTo>
                  <a:lnTo>
                    <a:pt x="145" y="136"/>
                  </a:lnTo>
                  <a:close/>
                </a:path>
              </a:pathLst>
            </a:custGeom>
            <a:solidFill>
              <a:srgbClr val="D2A4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77" name="Freeform 120">
              <a:extLst>
                <a:ext uri="{FF2B5EF4-FFF2-40B4-BE49-F238E27FC236}">
                  <a16:creationId xmlns:a16="http://schemas.microsoft.com/office/drawing/2014/main" xmlns="" id="{282B41C3-5AA2-4CDC-97EF-86C7DCA452BE}"/>
                </a:ext>
              </a:extLst>
            </p:cNvPr>
            <p:cNvSpPr>
              <a:spLocks/>
            </p:cNvSpPr>
            <p:nvPr/>
          </p:nvSpPr>
          <p:spPr bwMode="auto">
            <a:xfrm>
              <a:off x="6027738" y="4413250"/>
              <a:ext cx="79375" cy="79375"/>
            </a:xfrm>
            <a:custGeom>
              <a:avLst/>
              <a:gdLst>
                <a:gd name="T0" fmla="*/ 145 w 145"/>
                <a:gd name="T1" fmla="*/ 136 h 145"/>
                <a:gd name="T2" fmla="*/ 136 w 145"/>
                <a:gd name="T3" fmla="*/ 145 h 145"/>
                <a:gd name="T4" fmla="*/ 9 w 145"/>
                <a:gd name="T5" fmla="*/ 145 h 145"/>
                <a:gd name="T6" fmla="*/ 0 w 145"/>
                <a:gd name="T7" fmla="*/ 136 h 145"/>
                <a:gd name="T8" fmla="*/ 0 w 145"/>
                <a:gd name="T9" fmla="*/ 9 h 145"/>
                <a:gd name="T10" fmla="*/ 9 w 145"/>
                <a:gd name="T11" fmla="*/ 0 h 145"/>
                <a:gd name="T12" fmla="*/ 136 w 145"/>
                <a:gd name="T13" fmla="*/ 0 h 145"/>
                <a:gd name="T14" fmla="*/ 145 w 145"/>
                <a:gd name="T15" fmla="*/ 9 h 145"/>
                <a:gd name="T16" fmla="*/ 145 w 145"/>
                <a:gd name="T1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5" h="145">
                  <a:moveTo>
                    <a:pt x="145" y="136"/>
                  </a:moveTo>
                  <a:cubicBezTo>
                    <a:pt x="145" y="141"/>
                    <a:pt x="141" y="145"/>
                    <a:pt x="136" y="145"/>
                  </a:cubicBezTo>
                  <a:cubicBezTo>
                    <a:pt x="9" y="145"/>
                    <a:pt x="9" y="145"/>
                    <a:pt x="9" y="145"/>
                  </a:cubicBezTo>
                  <a:cubicBezTo>
                    <a:pt x="4" y="145"/>
                    <a:pt x="0" y="141"/>
                    <a:pt x="0" y="136"/>
                  </a:cubicBezTo>
                  <a:cubicBezTo>
                    <a:pt x="0" y="9"/>
                    <a:pt x="0" y="9"/>
                    <a:pt x="0" y="9"/>
                  </a:cubicBezTo>
                  <a:cubicBezTo>
                    <a:pt x="0" y="4"/>
                    <a:pt x="4" y="0"/>
                    <a:pt x="9" y="0"/>
                  </a:cubicBezTo>
                  <a:cubicBezTo>
                    <a:pt x="136" y="0"/>
                    <a:pt x="136" y="0"/>
                    <a:pt x="136" y="0"/>
                  </a:cubicBezTo>
                  <a:cubicBezTo>
                    <a:pt x="141" y="0"/>
                    <a:pt x="145" y="4"/>
                    <a:pt x="145" y="9"/>
                  </a:cubicBezTo>
                  <a:lnTo>
                    <a:pt x="145" y="136"/>
                  </a:lnTo>
                  <a:close/>
                </a:path>
              </a:pathLst>
            </a:custGeom>
            <a:solidFill>
              <a:srgbClr val="B486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78" name="Rectangle 121">
              <a:extLst>
                <a:ext uri="{FF2B5EF4-FFF2-40B4-BE49-F238E27FC236}">
                  <a16:creationId xmlns:a16="http://schemas.microsoft.com/office/drawing/2014/main" xmlns="" id="{C1B69425-A1A7-44A6-9F42-6FCD9579B209}"/>
                </a:ext>
              </a:extLst>
            </p:cNvPr>
            <p:cNvSpPr>
              <a:spLocks noChangeArrowheads="1"/>
            </p:cNvSpPr>
            <p:nvPr/>
          </p:nvSpPr>
          <p:spPr bwMode="auto">
            <a:xfrm>
              <a:off x="5965825" y="4575175"/>
              <a:ext cx="284163" cy="22225"/>
            </a:xfrm>
            <a:prstGeom prst="rect">
              <a:avLst/>
            </a:prstGeom>
            <a:solidFill>
              <a:srgbClr val="754C2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79" name="Freeform 122">
              <a:extLst>
                <a:ext uri="{FF2B5EF4-FFF2-40B4-BE49-F238E27FC236}">
                  <a16:creationId xmlns:a16="http://schemas.microsoft.com/office/drawing/2014/main" xmlns="" id="{BD263A93-DC1A-492F-A076-76BDC361E034}"/>
                </a:ext>
              </a:extLst>
            </p:cNvPr>
            <p:cNvSpPr>
              <a:spLocks/>
            </p:cNvSpPr>
            <p:nvPr/>
          </p:nvSpPr>
          <p:spPr bwMode="auto">
            <a:xfrm>
              <a:off x="5378450" y="3476625"/>
              <a:ext cx="1182688" cy="160338"/>
            </a:xfrm>
            <a:custGeom>
              <a:avLst/>
              <a:gdLst>
                <a:gd name="T0" fmla="*/ 79 w 745"/>
                <a:gd name="T1" fmla="*/ 101 h 101"/>
                <a:gd name="T2" fmla="*/ 0 w 745"/>
                <a:gd name="T3" fmla="*/ 101 h 101"/>
                <a:gd name="T4" fmla="*/ 89 w 745"/>
                <a:gd name="T5" fmla="*/ 0 h 101"/>
                <a:gd name="T6" fmla="*/ 656 w 745"/>
                <a:gd name="T7" fmla="*/ 0 h 101"/>
                <a:gd name="T8" fmla="*/ 745 w 745"/>
                <a:gd name="T9" fmla="*/ 101 h 101"/>
                <a:gd name="T10" fmla="*/ 679 w 745"/>
                <a:gd name="T11" fmla="*/ 101 h 101"/>
                <a:gd name="T12" fmla="*/ 79 w 745"/>
                <a:gd name="T13" fmla="*/ 101 h 101"/>
              </a:gdLst>
              <a:ahLst/>
              <a:cxnLst>
                <a:cxn ang="0">
                  <a:pos x="T0" y="T1"/>
                </a:cxn>
                <a:cxn ang="0">
                  <a:pos x="T2" y="T3"/>
                </a:cxn>
                <a:cxn ang="0">
                  <a:pos x="T4" y="T5"/>
                </a:cxn>
                <a:cxn ang="0">
                  <a:pos x="T6" y="T7"/>
                </a:cxn>
                <a:cxn ang="0">
                  <a:pos x="T8" y="T9"/>
                </a:cxn>
                <a:cxn ang="0">
                  <a:pos x="T10" y="T11"/>
                </a:cxn>
                <a:cxn ang="0">
                  <a:pos x="T12" y="T13"/>
                </a:cxn>
              </a:cxnLst>
              <a:rect l="0" t="0" r="r" b="b"/>
              <a:pathLst>
                <a:path w="745" h="101">
                  <a:moveTo>
                    <a:pt x="79" y="101"/>
                  </a:moveTo>
                  <a:lnTo>
                    <a:pt x="0" y="101"/>
                  </a:lnTo>
                  <a:lnTo>
                    <a:pt x="89" y="0"/>
                  </a:lnTo>
                  <a:lnTo>
                    <a:pt x="656" y="0"/>
                  </a:lnTo>
                  <a:lnTo>
                    <a:pt x="745" y="101"/>
                  </a:lnTo>
                  <a:lnTo>
                    <a:pt x="679" y="101"/>
                  </a:lnTo>
                  <a:lnTo>
                    <a:pt x="79" y="101"/>
                  </a:lnTo>
                  <a:close/>
                </a:path>
              </a:pathLst>
            </a:custGeom>
            <a:solidFill>
              <a:srgbClr val="6D6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80" name="Freeform 123">
              <a:extLst>
                <a:ext uri="{FF2B5EF4-FFF2-40B4-BE49-F238E27FC236}">
                  <a16:creationId xmlns:a16="http://schemas.microsoft.com/office/drawing/2014/main" xmlns="" id="{61096E5F-CF6F-4D3D-9500-4E9A814EFE43}"/>
                </a:ext>
              </a:extLst>
            </p:cNvPr>
            <p:cNvSpPr>
              <a:spLocks/>
            </p:cNvSpPr>
            <p:nvPr/>
          </p:nvSpPr>
          <p:spPr bwMode="auto">
            <a:xfrm>
              <a:off x="5378450" y="3476625"/>
              <a:ext cx="1182688" cy="160338"/>
            </a:xfrm>
            <a:custGeom>
              <a:avLst/>
              <a:gdLst>
                <a:gd name="T0" fmla="*/ 79 w 745"/>
                <a:gd name="T1" fmla="*/ 101 h 101"/>
                <a:gd name="T2" fmla="*/ 0 w 745"/>
                <a:gd name="T3" fmla="*/ 101 h 101"/>
                <a:gd name="T4" fmla="*/ 89 w 745"/>
                <a:gd name="T5" fmla="*/ 0 h 101"/>
                <a:gd name="T6" fmla="*/ 656 w 745"/>
                <a:gd name="T7" fmla="*/ 0 h 101"/>
                <a:gd name="T8" fmla="*/ 745 w 745"/>
                <a:gd name="T9" fmla="*/ 101 h 101"/>
                <a:gd name="T10" fmla="*/ 679 w 745"/>
                <a:gd name="T11" fmla="*/ 101 h 101"/>
              </a:gdLst>
              <a:ahLst/>
              <a:cxnLst>
                <a:cxn ang="0">
                  <a:pos x="T0" y="T1"/>
                </a:cxn>
                <a:cxn ang="0">
                  <a:pos x="T2" y="T3"/>
                </a:cxn>
                <a:cxn ang="0">
                  <a:pos x="T4" y="T5"/>
                </a:cxn>
                <a:cxn ang="0">
                  <a:pos x="T6" y="T7"/>
                </a:cxn>
                <a:cxn ang="0">
                  <a:pos x="T8" y="T9"/>
                </a:cxn>
                <a:cxn ang="0">
                  <a:pos x="T10" y="T11"/>
                </a:cxn>
              </a:cxnLst>
              <a:rect l="0" t="0" r="r" b="b"/>
              <a:pathLst>
                <a:path w="745" h="101">
                  <a:moveTo>
                    <a:pt x="79" y="101"/>
                  </a:moveTo>
                  <a:lnTo>
                    <a:pt x="0" y="101"/>
                  </a:lnTo>
                  <a:lnTo>
                    <a:pt x="89" y="0"/>
                  </a:lnTo>
                  <a:lnTo>
                    <a:pt x="656" y="0"/>
                  </a:lnTo>
                  <a:lnTo>
                    <a:pt x="745" y="101"/>
                  </a:lnTo>
                  <a:lnTo>
                    <a:pt x="679" y="10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81" name="Freeform 124">
              <a:extLst>
                <a:ext uri="{FF2B5EF4-FFF2-40B4-BE49-F238E27FC236}">
                  <a16:creationId xmlns:a16="http://schemas.microsoft.com/office/drawing/2014/main" xmlns="" id="{09ED5F5C-EDD6-404B-A710-7403AA32A468}"/>
                </a:ext>
              </a:extLst>
            </p:cNvPr>
            <p:cNvSpPr>
              <a:spLocks/>
            </p:cNvSpPr>
            <p:nvPr/>
          </p:nvSpPr>
          <p:spPr bwMode="auto">
            <a:xfrm>
              <a:off x="5580063" y="3976688"/>
              <a:ext cx="777875" cy="42863"/>
            </a:xfrm>
            <a:custGeom>
              <a:avLst/>
              <a:gdLst>
                <a:gd name="T0" fmla="*/ 464 w 490"/>
                <a:gd name="T1" fmla="*/ 27 h 27"/>
                <a:gd name="T2" fmla="*/ 490 w 490"/>
                <a:gd name="T3" fmla="*/ 27 h 27"/>
                <a:gd name="T4" fmla="*/ 461 w 490"/>
                <a:gd name="T5" fmla="*/ 0 h 27"/>
                <a:gd name="T6" fmla="*/ 29 w 490"/>
                <a:gd name="T7" fmla="*/ 0 h 27"/>
                <a:gd name="T8" fmla="*/ 0 w 490"/>
                <a:gd name="T9" fmla="*/ 27 h 27"/>
                <a:gd name="T10" fmla="*/ 26 w 490"/>
                <a:gd name="T11" fmla="*/ 27 h 27"/>
                <a:gd name="T12" fmla="*/ 464 w 490"/>
                <a:gd name="T13" fmla="*/ 27 h 27"/>
              </a:gdLst>
              <a:ahLst/>
              <a:cxnLst>
                <a:cxn ang="0">
                  <a:pos x="T0" y="T1"/>
                </a:cxn>
                <a:cxn ang="0">
                  <a:pos x="T2" y="T3"/>
                </a:cxn>
                <a:cxn ang="0">
                  <a:pos x="T4" y="T5"/>
                </a:cxn>
                <a:cxn ang="0">
                  <a:pos x="T6" y="T7"/>
                </a:cxn>
                <a:cxn ang="0">
                  <a:pos x="T8" y="T9"/>
                </a:cxn>
                <a:cxn ang="0">
                  <a:pos x="T10" y="T11"/>
                </a:cxn>
                <a:cxn ang="0">
                  <a:pos x="T12" y="T13"/>
                </a:cxn>
              </a:cxnLst>
              <a:rect l="0" t="0" r="r" b="b"/>
              <a:pathLst>
                <a:path w="490" h="27">
                  <a:moveTo>
                    <a:pt x="464" y="27"/>
                  </a:moveTo>
                  <a:lnTo>
                    <a:pt x="490" y="27"/>
                  </a:lnTo>
                  <a:lnTo>
                    <a:pt x="461" y="0"/>
                  </a:lnTo>
                  <a:lnTo>
                    <a:pt x="29" y="0"/>
                  </a:lnTo>
                  <a:lnTo>
                    <a:pt x="0" y="27"/>
                  </a:lnTo>
                  <a:lnTo>
                    <a:pt x="26" y="27"/>
                  </a:lnTo>
                  <a:lnTo>
                    <a:pt x="464" y="27"/>
                  </a:lnTo>
                  <a:close/>
                </a:path>
              </a:pathLst>
            </a:cu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82" name="Freeform 125">
              <a:extLst>
                <a:ext uri="{FF2B5EF4-FFF2-40B4-BE49-F238E27FC236}">
                  <a16:creationId xmlns:a16="http://schemas.microsoft.com/office/drawing/2014/main" xmlns="" id="{659A0B7B-CD6C-44CB-B7FA-8CBD6F7A87E0}"/>
                </a:ext>
              </a:extLst>
            </p:cNvPr>
            <p:cNvSpPr>
              <a:spLocks/>
            </p:cNvSpPr>
            <p:nvPr/>
          </p:nvSpPr>
          <p:spPr bwMode="auto">
            <a:xfrm>
              <a:off x="5378450" y="3636963"/>
              <a:ext cx="80963" cy="31750"/>
            </a:xfrm>
            <a:custGeom>
              <a:avLst/>
              <a:gdLst>
                <a:gd name="T0" fmla="*/ 0 w 51"/>
                <a:gd name="T1" fmla="*/ 0 h 20"/>
                <a:gd name="T2" fmla="*/ 51 w 51"/>
                <a:gd name="T3" fmla="*/ 20 h 20"/>
                <a:gd name="T4" fmla="*/ 51 w 51"/>
                <a:gd name="T5" fmla="*/ 0 h 20"/>
                <a:gd name="T6" fmla="*/ 0 w 51"/>
                <a:gd name="T7" fmla="*/ 0 h 20"/>
              </a:gdLst>
              <a:ahLst/>
              <a:cxnLst>
                <a:cxn ang="0">
                  <a:pos x="T0" y="T1"/>
                </a:cxn>
                <a:cxn ang="0">
                  <a:pos x="T2" y="T3"/>
                </a:cxn>
                <a:cxn ang="0">
                  <a:pos x="T4" y="T5"/>
                </a:cxn>
                <a:cxn ang="0">
                  <a:pos x="T6" y="T7"/>
                </a:cxn>
              </a:cxnLst>
              <a:rect l="0" t="0" r="r" b="b"/>
              <a:pathLst>
                <a:path w="51" h="20">
                  <a:moveTo>
                    <a:pt x="0" y="0"/>
                  </a:moveTo>
                  <a:lnTo>
                    <a:pt x="51" y="20"/>
                  </a:lnTo>
                  <a:lnTo>
                    <a:pt x="51" y="0"/>
                  </a:lnTo>
                  <a:lnTo>
                    <a:pt x="0" y="0"/>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83" name="Freeform 126">
              <a:extLst>
                <a:ext uri="{FF2B5EF4-FFF2-40B4-BE49-F238E27FC236}">
                  <a16:creationId xmlns:a16="http://schemas.microsoft.com/office/drawing/2014/main" xmlns="" id="{F574A150-097B-4602-BA86-6F6564BDF775}"/>
                </a:ext>
              </a:extLst>
            </p:cNvPr>
            <p:cNvSpPr>
              <a:spLocks/>
            </p:cNvSpPr>
            <p:nvPr/>
          </p:nvSpPr>
          <p:spPr bwMode="auto">
            <a:xfrm>
              <a:off x="6478588" y="3636963"/>
              <a:ext cx="82550" cy="31750"/>
            </a:xfrm>
            <a:custGeom>
              <a:avLst/>
              <a:gdLst>
                <a:gd name="T0" fmla="*/ 52 w 52"/>
                <a:gd name="T1" fmla="*/ 0 h 20"/>
                <a:gd name="T2" fmla="*/ 0 w 52"/>
                <a:gd name="T3" fmla="*/ 20 h 20"/>
                <a:gd name="T4" fmla="*/ 0 w 52"/>
                <a:gd name="T5" fmla="*/ 0 h 20"/>
                <a:gd name="T6" fmla="*/ 52 w 52"/>
                <a:gd name="T7" fmla="*/ 0 h 20"/>
              </a:gdLst>
              <a:ahLst/>
              <a:cxnLst>
                <a:cxn ang="0">
                  <a:pos x="T0" y="T1"/>
                </a:cxn>
                <a:cxn ang="0">
                  <a:pos x="T2" y="T3"/>
                </a:cxn>
                <a:cxn ang="0">
                  <a:pos x="T4" y="T5"/>
                </a:cxn>
                <a:cxn ang="0">
                  <a:pos x="T6" y="T7"/>
                </a:cxn>
              </a:cxnLst>
              <a:rect l="0" t="0" r="r" b="b"/>
              <a:pathLst>
                <a:path w="52" h="20">
                  <a:moveTo>
                    <a:pt x="52" y="0"/>
                  </a:moveTo>
                  <a:lnTo>
                    <a:pt x="0" y="20"/>
                  </a:lnTo>
                  <a:lnTo>
                    <a:pt x="0" y="0"/>
                  </a:lnTo>
                  <a:lnTo>
                    <a:pt x="52" y="0"/>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84" name="Freeform 127">
              <a:extLst>
                <a:ext uri="{FF2B5EF4-FFF2-40B4-BE49-F238E27FC236}">
                  <a16:creationId xmlns:a16="http://schemas.microsoft.com/office/drawing/2014/main" xmlns="" id="{8095D542-57CB-417E-9EFC-36CBFA899919}"/>
                </a:ext>
              </a:extLst>
            </p:cNvPr>
            <p:cNvSpPr>
              <a:spLocks noEditPoints="1"/>
            </p:cNvSpPr>
            <p:nvPr/>
          </p:nvSpPr>
          <p:spPr bwMode="auto">
            <a:xfrm>
              <a:off x="5659438" y="3746500"/>
              <a:ext cx="112713" cy="131763"/>
            </a:xfrm>
            <a:custGeom>
              <a:avLst/>
              <a:gdLst>
                <a:gd name="T0" fmla="*/ 0 w 205"/>
                <a:gd name="T1" fmla="*/ 239 h 239"/>
                <a:gd name="T2" fmla="*/ 0 w 205"/>
                <a:gd name="T3" fmla="*/ 0 h 239"/>
                <a:gd name="T4" fmla="*/ 63 w 205"/>
                <a:gd name="T5" fmla="*/ 0 h 239"/>
                <a:gd name="T6" fmla="*/ 80 w 205"/>
                <a:gd name="T7" fmla="*/ 1 h 239"/>
                <a:gd name="T8" fmla="*/ 96 w 205"/>
                <a:gd name="T9" fmla="*/ 2 h 239"/>
                <a:gd name="T10" fmla="*/ 112 w 205"/>
                <a:gd name="T11" fmla="*/ 5 h 239"/>
                <a:gd name="T12" fmla="*/ 126 w 205"/>
                <a:gd name="T13" fmla="*/ 9 h 239"/>
                <a:gd name="T14" fmla="*/ 160 w 205"/>
                <a:gd name="T15" fmla="*/ 25 h 239"/>
                <a:gd name="T16" fmla="*/ 185 w 205"/>
                <a:gd name="T17" fmla="*/ 49 h 239"/>
                <a:gd name="T18" fmla="*/ 200 w 205"/>
                <a:gd name="T19" fmla="*/ 81 h 239"/>
                <a:gd name="T20" fmla="*/ 205 w 205"/>
                <a:gd name="T21" fmla="*/ 119 h 239"/>
                <a:gd name="T22" fmla="*/ 200 w 205"/>
                <a:gd name="T23" fmla="*/ 155 h 239"/>
                <a:gd name="T24" fmla="*/ 187 w 205"/>
                <a:gd name="T25" fmla="*/ 185 h 239"/>
                <a:gd name="T26" fmla="*/ 165 w 205"/>
                <a:gd name="T27" fmla="*/ 210 h 239"/>
                <a:gd name="T28" fmla="*/ 134 w 205"/>
                <a:gd name="T29" fmla="*/ 227 h 239"/>
                <a:gd name="T30" fmla="*/ 99 w 205"/>
                <a:gd name="T31" fmla="*/ 236 h 239"/>
                <a:gd name="T32" fmla="*/ 56 w 205"/>
                <a:gd name="T33" fmla="*/ 239 h 239"/>
                <a:gd name="T34" fmla="*/ 0 w 205"/>
                <a:gd name="T35" fmla="*/ 239 h 239"/>
                <a:gd name="T36" fmla="*/ 61 w 205"/>
                <a:gd name="T37" fmla="*/ 202 h 239"/>
                <a:gd name="T38" fmla="*/ 121 w 205"/>
                <a:gd name="T39" fmla="*/ 192 h 239"/>
                <a:gd name="T40" fmla="*/ 150 w 205"/>
                <a:gd name="T41" fmla="*/ 164 h 239"/>
                <a:gd name="T42" fmla="*/ 160 w 205"/>
                <a:gd name="T43" fmla="*/ 118 h 239"/>
                <a:gd name="T44" fmla="*/ 157 w 205"/>
                <a:gd name="T45" fmla="*/ 92 h 239"/>
                <a:gd name="T46" fmla="*/ 147 w 205"/>
                <a:gd name="T47" fmla="*/ 71 h 239"/>
                <a:gd name="T48" fmla="*/ 133 w 205"/>
                <a:gd name="T49" fmla="*/ 55 h 239"/>
                <a:gd name="T50" fmla="*/ 113 w 205"/>
                <a:gd name="T51" fmla="*/ 44 h 239"/>
                <a:gd name="T52" fmla="*/ 90 w 205"/>
                <a:gd name="T53" fmla="*/ 39 h 239"/>
                <a:gd name="T54" fmla="*/ 62 w 205"/>
                <a:gd name="T55" fmla="*/ 37 h 239"/>
                <a:gd name="T56" fmla="*/ 43 w 205"/>
                <a:gd name="T57" fmla="*/ 37 h 239"/>
                <a:gd name="T58" fmla="*/ 43 w 205"/>
                <a:gd name="T59" fmla="*/ 202 h 239"/>
                <a:gd name="T60" fmla="*/ 61 w 205"/>
                <a:gd name="T61" fmla="*/ 202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5" h="239">
                  <a:moveTo>
                    <a:pt x="0" y="239"/>
                  </a:moveTo>
                  <a:cubicBezTo>
                    <a:pt x="0" y="0"/>
                    <a:pt x="0" y="0"/>
                    <a:pt x="0" y="0"/>
                  </a:cubicBezTo>
                  <a:cubicBezTo>
                    <a:pt x="63" y="0"/>
                    <a:pt x="63" y="0"/>
                    <a:pt x="63" y="0"/>
                  </a:cubicBezTo>
                  <a:cubicBezTo>
                    <a:pt x="68" y="0"/>
                    <a:pt x="74" y="0"/>
                    <a:pt x="80" y="1"/>
                  </a:cubicBezTo>
                  <a:cubicBezTo>
                    <a:pt x="85" y="1"/>
                    <a:pt x="91" y="2"/>
                    <a:pt x="96" y="2"/>
                  </a:cubicBezTo>
                  <a:cubicBezTo>
                    <a:pt x="102" y="3"/>
                    <a:pt x="107" y="4"/>
                    <a:pt x="112" y="5"/>
                  </a:cubicBezTo>
                  <a:cubicBezTo>
                    <a:pt x="117" y="6"/>
                    <a:pt x="122" y="7"/>
                    <a:pt x="126" y="9"/>
                  </a:cubicBezTo>
                  <a:cubicBezTo>
                    <a:pt x="139" y="13"/>
                    <a:pt x="150" y="18"/>
                    <a:pt x="160" y="25"/>
                  </a:cubicBezTo>
                  <a:cubicBezTo>
                    <a:pt x="170" y="32"/>
                    <a:pt x="178" y="40"/>
                    <a:pt x="185" y="49"/>
                  </a:cubicBezTo>
                  <a:cubicBezTo>
                    <a:pt x="191" y="59"/>
                    <a:pt x="196" y="69"/>
                    <a:pt x="200" y="81"/>
                  </a:cubicBezTo>
                  <a:cubicBezTo>
                    <a:pt x="203" y="92"/>
                    <a:pt x="205" y="105"/>
                    <a:pt x="205" y="119"/>
                  </a:cubicBezTo>
                  <a:cubicBezTo>
                    <a:pt x="205" y="131"/>
                    <a:pt x="203" y="143"/>
                    <a:pt x="200" y="155"/>
                  </a:cubicBezTo>
                  <a:cubicBezTo>
                    <a:pt x="197" y="166"/>
                    <a:pt x="193" y="176"/>
                    <a:pt x="187" y="185"/>
                  </a:cubicBezTo>
                  <a:cubicBezTo>
                    <a:pt x="181" y="195"/>
                    <a:pt x="174" y="203"/>
                    <a:pt x="165" y="210"/>
                  </a:cubicBezTo>
                  <a:cubicBezTo>
                    <a:pt x="156" y="217"/>
                    <a:pt x="146" y="223"/>
                    <a:pt x="134" y="227"/>
                  </a:cubicBezTo>
                  <a:cubicBezTo>
                    <a:pt x="124" y="231"/>
                    <a:pt x="112" y="234"/>
                    <a:pt x="99" y="236"/>
                  </a:cubicBezTo>
                  <a:cubicBezTo>
                    <a:pt x="87" y="238"/>
                    <a:pt x="72" y="239"/>
                    <a:pt x="56" y="239"/>
                  </a:cubicBezTo>
                  <a:lnTo>
                    <a:pt x="0" y="239"/>
                  </a:lnTo>
                  <a:close/>
                  <a:moveTo>
                    <a:pt x="61" y="202"/>
                  </a:moveTo>
                  <a:cubicBezTo>
                    <a:pt x="87" y="202"/>
                    <a:pt x="107" y="199"/>
                    <a:pt x="121" y="192"/>
                  </a:cubicBezTo>
                  <a:cubicBezTo>
                    <a:pt x="134" y="185"/>
                    <a:pt x="143" y="176"/>
                    <a:pt x="150" y="164"/>
                  </a:cubicBezTo>
                  <a:cubicBezTo>
                    <a:pt x="156" y="152"/>
                    <a:pt x="160" y="137"/>
                    <a:pt x="160" y="118"/>
                  </a:cubicBezTo>
                  <a:cubicBezTo>
                    <a:pt x="160" y="108"/>
                    <a:pt x="159" y="100"/>
                    <a:pt x="157" y="92"/>
                  </a:cubicBezTo>
                  <a:cubicBezTo>
                    <a:pt x="154" y="84"/>
                    <a:pt x="151" y="77"/>
                    <a:pt x="147" y="71"/>
                  </a:cubicBezTo>
                  <a:cubicBezTo>
                    <a:pt x="143" y="65"/>
                    <a:pt x="138" y="60"/>
                    <a:pt x="133" y="55"/>
                  </a:cubicBezTo>
                  <a:cubicBezTo>
                    <a:pt x="127" y="51"/>
                    <a:pt x="120" y="47"/>
                    <a:pt x="113" y="44"/>
                  </a:cubicBezTo>
                  <a:cubicBezTo>
                    <a:pt x="106" y="42"/>
                    <a:pt x="99" y="40"/>
                    <a:pt x="90" y="39"/>
                  </a:cubicBezTo>
                  <a:cubicBezTo>
                    <a:pt x="82" y="37"/>
                    <a:pt x="73" y="37"/>
                    <a:pt x="62" y="37"/>
                  </a:cubicBezTo>
                  <a:cubicBezTo>
                    <a:pt x="43" y="37"/>
                    <a:pt x="43" y="37"/>
                    <a:pt x="43" y="37"/>
                  </a:cubicBezTo>
                  <a:cubicBezTo>
                    <a:pt x="43" y="202"/>
                    <a:pt x="43" y="202"/>
                    <a:pt x="43" y="202"/>
                  </a:cubicBezTo>
                  <a:lnTo>
                    <a:pt x="61" y="202"/>
                  </a:lnTo>
                  <a:close/>
                </a:path>
              </a:pathLst>
            </a:cu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85" name="Freeform 128">
              <a:extLst>
                <a:ext uri="{FF2B5EF4-FFF2-40B4-BE49-F238E27FC236}">
                  <a16:creationId xmlns:a16="http://schemas.microsoft.com/office/drawing/2014/main" xmlns="" id="{70AE8C53-ABEE-4C5B-86B1-04AB927A5D58}"/>
                </a:ext>
              </a:extLst>
            </p:cNvPr>
            <p:cNvSpPr>
              <a:spLocks/>
            </p:cNvSpPr>
            <p:nvPr/>
          </p:nvSpPr>
          <p:spPr bwMode="auto">
            <a:xfrm>
              <a:off x="5797550" y="3746500"/>
              <a:ext cx="88900" cy="131763"/>
            </a:xfrm>
            <a:custGeom>
              <a:avLst/>
              <a:gdLst>
                <a:gd name="T0" fmla="*/ 16 w 56"/>
                <a:gd name="T1" fmla="*/ 71 h 83"/>
                <a:gd name="T2" fmla="*/ 56 w 56"/>
                <a:gd name="T3" fmla="*/ 71 h 83"/>
                <a:gd name="T4" fmla="*/ 56 w 56"/>
                <a:gd name="T5" fmla="*/ 83 h 83"/>
                <a:gd name="T6" fmla="*/ 0 w 56"/>
                <a:gd name="T7" fmla="*/ 83 h 83"/>
                <a:gd name="T8" fmla="*/ 0 w 56"/>
                <a:gd name="T9" fmla="*/ 0 h 83"/>
                <a:gd name="T10" fmla="*/ 54 w 56"/>
                <a:gd name="T11" fmla="*/ 0 h 83"/>
                <a:gd name="T12" fmla="*/ 54 w 56"/>
                <a:gd name="T13" fmla="*/ 13 h 83"/>
                <a:gd name="T14" fmla="*/ 16 w 56"/>
                <a:gd name="T15" fmla="*/ 13 h 83"/>
                <a:gd name="T16" fmla="*/ 16 w 56"/>
                <a:gd name="T17" fmla="*/ 34 h 83"/>
                <a:gd name="T18" fmla="*/ 49 w 56"/>
                <a:gd name="T19" fmla="*/ 34 h 83"/>
                <a:gd name="T20" fmla="*/ 49 w 56"/>
                <a:gd name="T21" fmla="*/ 47 h 83"/>
                <a:gd name="T22" fmla="*/ 16 w 56"/>
                <a:gd name="T23" fmla="*/ 47 h 83"/>
                <a:gd name="T24" fmla="*/ 16 w 56"/>
                <a:gd name="T25" fmla="*/ 7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 h="83">
                  <a:moveTo>
                    <a:pt x="16" y="71"/>
                  </a:moveTo>
                  <a:lnTo>
                    <a:pt x="56" y="71"/>
                  </a:lnTo>
                  <a:lnTo>
                    <a:pt x="56" y="83"/>
                  </a:lnTo>
                  <a:lnTo>
                    <a:pt x="0" y="83"/>
                  </a:lnTo>
                  <a:lnTo>
                    <a:pt x="0" y="0"/>
                  </a:lnTo>
                  <a:lnTo>
                    <a:pt x="54" y="0"/>
                  </a:lnTo>
                  <a:lnTo>
                    <a:pt x="54" y="13"/>
                  </a:lnTo>
                  <a:lnTo>
                    <a:pt x="16" y="13"/>
                  </a:lnTo>
                  <a:lnTo>
                    <a:pt x="16" y="34"/>
                  </a:lnTo>
                  <a:lnTo>
                    <a:pt x="49" y="34"/>
                  </a:lnTo>
                  <a:lnTo>
                    <a:pt x="49" y="47"/>
                  </a:lnTo>
                  <a:lnTo>
                    <a:pt x="16" y="47"/>
                  </a:lnTo>
                  <a:lnTo>
                    <a:pt x="16" y="71"/>
                  </a:lnTo>
                  <a:close/>
                </a:path>
              </a:pathLst>
            </a:cu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86" name="Freeform 129">
              <a:extLst>
                <a:ext uri="{FF2B5EF4-FFF2-40B4-BE49-F238E27FC236}">
                  <a16:creationId xmlns:a16="http://schemas.microsoft.com/office/drawing/2014/main" xmlns="" id="{734BEA5A-C82A-4641-A01A-76F9479830DB}"/>
                </a:ext>
              </a:extLst>
            </p:cNvPr>
            <p:cNvSpPr>
              <a:spLocks noEditPoints="1"/>
            </p:cNvSpPr>
            <p:nvPr/>
          </p:nvSpPr>
          <p:spPr bwMode="auto">
            <a:xfrm>
              <a:off x="5911850" y="3746500"/>
              <a:ext cx="95250" cy="131763"/>
            </a:xfrm>
            <a:custGeom>
              <a:avLst/>
              <a:gdLst>
                <a:gd name="T0" fmla="*/ 66 w 173"/>
                <a:gd name="T1" fmla="*/ 146 h 239"/>
                <a:gd name="T2" fmla="*/ 54 w 173"/>
                <a:gd name="T3" fmla="*/ 146 h 239"/>
                <a:gd name="T4" fmla="*/ 44 w 173"/>
                <a:gd name="T5" fmla="*/ 145 h 239"/>
                <a:gd name="T6" fmla="*/ 44 w 173"/>
                <a:gd name="T7" fmla="*/ 239 h 239"/>
                <a:gd name="T8" fmla="*/ 0 w 173"/>
                <a:gd name="T9" fmla="*/ 239 h 239"/>
                <a:gd name="T10" fmla="*/ 0 w 173"/>
                <a:gd name="T11" fmla="*/ 0 h 239"/>
                <a:gd name="T12" fmla="*/ 69 w 173"/>
                <a:gd name="T13" fmla="*/ 0 h 239"/>
                <a:gd name="T14" fmla="*/ 99 w 173"/>
                <a:gd name="T15" fmla="*/ 2 h 239"/>
                <a:gd name="T16" fmla="*/ 122 w 173"/>
                <a:gd name="T17" fmla="*/ 6 h 239"/>
                <a:gd name="T18" fmla="*/ 160 w 173"/>
                <a:gd name="T19" fmla="*/ 30 h 239"/>
                <a:gd name="T20" fmla="*/ 173 w 173"/>
                <a:gd name="T21" fmla="*/ 72 h 239"/>
                <a:gd name="T22" fmla="*/ 166 w 173"/>
                <a:gd name="T23" fmla="*/ 103 h 239"/>
                <a:gd name="T24" fmla="*/ 145 w 173"/>
                <a:gd name="T25" fmla="*/ 126 h 239"/>
                <a:gd name="T26" fmla="*/ 111 w 173"/>
                <a:gd name="T27" fmla="*/ 141 h 239"/>
                <a:gd name="T28" fmla="*/ 66 w 173"/>
                <a:gd name="T29" fmla="*/ 146 h 239"/>
                <a:gd name="T30" fmla="*/ 44 w 173"/>
                <a:gd name="T31" fmla="*/ 109 h 239"/>
                <a:gd name="T32" fmla="*/ 53 w 173"/>
                <a:gd name="T33" fmla="*/ 110 h 239"/>
                <a:gd name="T34" fmla="*/ 65 w 173"/>
                <a:gd name="T35" fmla="*/ 110 h 239"/>
                <a:gd name="T36" fmla="*/ 95 w 173"/>
                <a:gd name="T37" fmla="*/ 107 h 239"/>
                <a:gd name="T38" fmla="*/ 114 w 173"/>
                <a:gd name="T39" fmla="*/ 99 h 239"/>
                <a:gd name="T40" fmla="*/ 125 w 173"/>
                <a:gd name="T41" fmla="*/ 87 h 239"/>
                <a:gd name="T42" fmla="*/ 128 w 173"/>
                <a:gd name="T43" fmla="*/ 71 h 239"/>
                <a:gd name="T44" fmla="*/ 123 w 173"/>
                <a:gd name="T45" fmla="*/ 53 h 239"/>
                <a:gd name="T46" fmla="*/ 106 w 173"/>
                <a:gd name="T47" fmla="*/ 41 h 239"/>
                <a:gd name="T48" fmla="*/ 91 w 173"/>
                <a:gd name="T49" fmla="*/ 38 h 239"/>
                <a:gd name="T50" fmla="*/ 68 w 173"/>
                <a:gd name="T51" fmla="*/ 37 h 239"/>
                <a:gd name="T52" fmla="*/ 44 w 173"/>
                <a:gd name="T53" fmla="*/ 37 h 239"/>
                <a:gd name="T54" fmla="*/ 44 w 173"/>
                <a:gd name="T55" fmla="*/ 109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3" h="239">
                  <a:moveTo>
                    <a:pt x="66" y="146"/>
                  </a:moveTo>
                  <a:cubicBezTo>
                    <a:pt x="62" y="146"/>
                    <a:pt x="58" y="146"/>
                    <a:pt x="54" y="146"/>
                  </a:cubicBezTo>
                  <a:cubicBezTo>
                    <a:pt x="51" y="146"/>
                    <a:pt x="47" y="146"/>
                    <a:pt x="44" y="145"/>
                  </a:cubicBezTo>
                  <a:cubicBezTo>
                    <a:pt x="44" y="239"/>
                    <a:pt x="44" y="239"/>
                    <a:pt x="44" y="239"/>
                  </a:cubicBezTo>
                  <a:cubicBezTo>
                    <a:pt x="0" y="239"/>
                    <a:pt x="0" y="239"/>
                    <a:pt x="0" y="239"/>
                  </a:cubicBezTo>
                  <a:cubicBezTo>
                    <a:pt x="0" y="0"/>
                    <a:pt x="0" y="0"/>
                    <a:pt x="0" y="0"/>
                  </a:cubicBezTo>
                  <a:cubicBezTo>
                    <a:pt x="69" y="0"/>
                    <a:pt x="69" y="0"/>
                    <a:pt x="69" y="0"/>
                  </a:cubicBezTo>
                  <a:cubicBezTo>
                    <a:pt x="80" y="0"/>
                    <a:pt x="90" y="1"/>
                    <a:pt x="99" y="2"/>
                  </a:cubicBezTo>
                  <a:cubicBezTo>
                    <a:pt x="108" y="3"/>
                    <a:pt x="115" y="4"/>
                    <a:pt x="122" y="6"/>
                  </a:cubicBezTo>
                  <a:cubicBezTo>
                    <a:pt x="138" y="11"/>
                    <a:pt x="151" y="19"/>
                    <a:pt x="160" y="30"/>
                  </a:cubicBezTo>
                  <a:cubicBezTo>
                    <a:pt x="168" y="41"/>
                    <a:pt x="173" y="55"/>
                    <a:pt x="173" y="72"/>
                  </a:cubicBezTo>
                  <a:cubicBezTo>
                    <a:pt x="173" y="83"/>
                    <a:pt x="171" y="94"/>
                    <a:pt x="166" y="103"/>
                  </a:cubicBezTo>
                  <a:cubicBezTo>
                    <a:pt x="161" y="112"/>
                    <a:pt x="154" y="120"/>
                    <a:pt x="145" y="126"/>
                  </a:cubicBezTo>
                  <a:cubicBezTo>
                    <a:pt x="136" y="133"/>
                    <a:pt x="125" y="138"/>
                    <a:pt x="111" y="141"/>
                  </a:cubicBezTo>
                  <a:cubicBezTo>
                    <a:pt x="98" y="145"/>
                    <a:pt x="83" y="146"/>
                    <a:pt x="66" y="146"/>
                  </a:cubicBezTo>
                  <a:close/>
                  <a:moveTo>
                    <a:pt x="44" y="109"/>
                  </a:moveTo>
                  <a:cubicBezTo>
                    <a:pt x="46" y="109"/>
                    <a:pt x="49" y="109"/>
                    <a:pt x="53" y="110"/>
                  </a:cubicBezTo>
                  <a:cubicBezTo>
                    <a:pt x="57" y="110"/>
                    <a:pt x="61" y="110"/>
                    <a:pt x="65" y="110"/>
                  </a:cubicBezTo>
                  <a:cubicBezTo>
                    <a:pt x="77" y="110"/>
                    <a:pt x="87" y="109"/>
                    <a:pt x="95" y="107"/>
                  </a:cubicBezTo>
                  <a:cubicBezTo>
                    <a:pt x="103" y="105"/>
                    <a:pt x="109" y="102"/>
                    <a:pt x="114" y="99"/>
                  </a:cubicBezTo>
                  <a:cubicBezTo>
                    <a:pt x="119" y="96"/>
                    <a:pt x="122" y="92"/>
                    <a:pt x="125" y="87"/>
                  </a:cubicBezTo>
                  <a:cubicBezTo>
                    <a:pt x="127" y="82"/>
                    <a:pt x="128" y="77"/>
                    <a:pt x="128" y="71"/>
                  </a:cubicBezTo>
                  <a:cubicBezTo>
                    <a:pt x="128" y="64"/>
                    <a:pt x="126" y="58"/>
                    <a:pt x="123" y="53"/>
                  </a:cubicBezTo>
                  <a:cubicBezTo>
                    <a:pt x="120" y="48"/>
                    <a:pt x="114" y="44"/>
                    <a:pt x="106" y="41"/>
                  </a:cubicBezTo>
                  <a:cubicBezTo>
                    <a:pt x="102" y="39"/>
                    <a:pt x="97" y="38"/>
                    <a:pt x="91" y="38"/>
                  </a:cubicBezTo>
                  <a:cubicBezTo>
                    <a:pt x="85" y="37"/>
                    <a:pt x="77" y="37"/>
                    <a:pt x="68" y="37"/>
                  </a:cubicBezTo>
                  <a:cubicBezTo>
                    <a:pt x="44" y="37"/>
                    <a:pt x="44" y="37"/>
                    <a:pt x="44" y="37"/>
                  </a:cubicBezTo>
                  <a:lnTo>
                    <a:pt x="44" y="109"/>
                  </a:lnTo>
                  <a:close/>
                </a:path>
              </a:pathLst>
            </a:cu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87" name="Freeform 130">
              <a:extLst>
                <a:ext uri="{FF2B5EF4-FFF2-40B4-BE49-F238E27FC236}">
                  <a16:creationId xmlns:a16="http://schemas.microsoft.com/office/drawing/2014/main" xmlns="" id="{8D22E2EA-3F12-4933-B269-264FF4760066}"/>
                </a:ext>
              </a:extLst>
            </p:cNvPr>
            <p:cNvSpPr>
              <a:spLocks noEditPoints="1"/>
            </p:cNvSpPr>
            <p:nvPr/>
          </p:nvSpPr>
          <p:spPr bwMode="auto">
            <a:xfrm>
              <a:off x="6027738" y="3744913"/>
              <a:ext cx="127000" cy="136525"/>
            </a:xfrm>
            <a:custGeom>
              <a:avLst/>
              <a:gdLst>
                <a:gd name="T0" fmla="*/ 232 w 232"/>
                <a:gd name="T1" fmla="*/ 123 h 247"/>
                <a:gd name="T2" fmla="*/ 224 w 232"/>
                <a:gd name="T3" fmla="*/ 173 h 247"/>
                <a:gd name="T4" fmla="*/ 201 w 232"/>
                <a:gd name="T5" fmla="*/ 213 h 247"/>
                <a:gd name="T6" fmla="*/ 165 w 232"/>
                <a:gd name="T7" fmla="*/ 238 h 247"/>
                <a:gd name="T8" fmla="*/ 116 w 232"/>
                <a:gd name="T9" fmla="*/ 247 h 247"/>
                <a:gd name="T10" fmla="*/ 66 w 232"/>
                <a:gd name="T11" fmla="*/ 238 h 247"/>
                <a:gd name="T12" fmla="*/ 30 w 232"/>
                <a:gd name="T13" fmla="*/ 213 h 247"/>
                <a:gd name="T14" fmla="*/ 7 w 232"/>
                <a:gd name="T15" fmla="*/ 173 h 247"/>
                <a:gd name="T16" fmla="*/ 0 w 232"/>
                <a:gd name="T17" fmla="*/ 123 h 247"/>
                <a:gd name="T18" fmla="*/ 7 w 232"/>
                <a:gd name="T19" fmla="*/ 73 h 247"/>
                <a:gd name="T20" fmla="*/ 30 w 232"/>
                <a:gd name="T21" fmla="*/ 34 h 247"/>
                <a:gd name="T22" fmla="*/ 66 w 232"/>
                <a:gd name="T23" fmla="*/ 9 h 247"/>
                <a:gd name="T24" fmla="*/ 116 w 232"/>
                <a:gd name="T25" fmla="*/ 0 h 247"/>
                <a:gd name="T26" fmla="*/ 165 w 232"/>
                <a:gd name="T27" fmla="*/ 9 h 247"/>
                <a:gd name="T28" fmla="*/ 201 w 232"/>
                <a:gd name="T29" fmla="*/ 34 h 247"/>
                <a:gd name="T30" fmla="*/ 224 w 232"/>
                <a:gd name="T31" fmla="*/ 73 h 247"/>
                <a:gd name="T32" fmla="*/ 232 w 232"/>
                <a:gd name="T33" fmla="*/ 123 h 247"/>
                <a:gd name="T34" fmla="*/ 187 w 232"/>
                <a:gd name="T35" fmla="*/ 123 h 247"/>
                <a:gd name="T36" fmla="*/ 181 w 232"/>
                <a:gd name="T37" fmla="*/ 85 h 247"/>
                <a:gd name="T38" fmla="*/ 167 w 232"/>
                <a:gd name="T39" fmla="*/ 58 h 247"/>
                <a:gd name="T40" fmla="*/ 144 w 232"/>
                <a:gd name="T41" fmla="*/ 42 h 247"/>
                <a:gd name="T42" fmla="*/ 116 w 232"/>
                <a:gd name="T43" fmla="*/ 37 h 247"/>
                <a:gd name="T44" fmla="*/ 87 w 232"/>
                <a:gd name="T45" fmla="*/ 42 h 247"/>
                <a:gd name="T46" fmla="*/ 65 w 232"/>
                <a:gd name="T47" fmla="*/ 58 h 247"/>
                <a:gd name="T48" fmla="*/ 50 w 232"/>
                <a:gd name="T49" fmla="*/ 85 h 247"/>
                <a:gd name="T50" fmla="*/ 45 w 232"/>
                <a:gd name="T51" fmla="*/ 123 h 247"/>
                <a:gd name="T52" fmla="*/ 50 w 232"/>
                <a:gd name="T53" fmla="*/ 161 h 247"/>
                <a:gd name="T54" fmla="*/ 65 w 232"/>
                <a:gd name="T55" fmla="*/ 189 h 247"/>
                <a:gd name="T56" fmla="*/ 87 w 232"/>
                <a:gd name="T57" fmla="*/ 205 h 247"/>
                <a:gd name="T58" fmla="*/ 116 w 232"/>
                <a:gd name="T59" fmla="*/ 210 h 247"/>
                <a:gd name="T60" fmla="*/ 144 w 232"/>
                <a:gd name="T61" fmla="*/ 205 h 247"/>
                <a:gd name="T62" fmla="*/ 167 w 232"/>
                <a:gd name="T63" fmla="*/ 189 h 247"/>
                <a:gd name="T64" fmla="*/ 181 w 232"/>
                <a:gd name="T65" fmla="*/ 161 h 247"/>
                <a:gd name="T66" fmla="*/ 187 w 232"/>
                <a:gd name="T67" fmla="*/ 123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2" h="247">
                  <a:moveTo>
                    <a:pt x="232" y="123"/>
                  </a:moveTo>
                  <a:cubicBezTo>
                    <a:pt x="232" y="142"/>
                    <a:pt x="229" y="158"/>
                    <a:pt x="224" y="173"/>
                  </a:cubicBezTo>
                  <a:cubicBezTo>
                    <a:pt x="219" y="189"/>
                    <a:pt x="211" y="202"/>
                    <a:pt x="201" y="213"/>
                  </a:cubicBezTo>
                  <a:cubicBezTo>
                    <a:pt x="192" y="223"/>
                    <a:pt x="179" y="232"/>
                    <a:pt x="165" y="238"/>
                  </a:cubicBezTo>
                  <a:cubicBezTo>
                    <a:pt x="150" y="244"/>
                    <a:pt x="134" y="247"/>
                    <a:pt x="116" y="247"/>
                  </a:cubicBezTo>
                  <a:cubicBezTo>
                    <a:pt x="97" y="247"/>
                    <a:pt x="81" y="244"/>
                    <a:pt x="66" y="238"/>
                  </a:cubicBezTo>
                  <a:cubicBezTo>
                    <a:pt x="52" y="232"/>
                    <a:pt x="40" y="223"/>
                    <a:pt x="30" y="213"/>
                  </a:cubicBezTo>
                  <a:cubicBezTo>
                    <a:pt x="20" y="202"/>
                    <a:pt x="12" y="189"/>
                    <a:pt x="7" y="173"/>
                  </a:cubicBezTo>
                  <a:cubicBezTo>
                    <a:pt x="2" y="158"/>
                    <a:pt x="0" y="142"/>
                    <a:pt x="0" y="123"/>
                  </a:cubicBezTo>
                  <a:cubicBezTo>
                    <a:pt x="0" y="105"/>
                    <a:pt x="2" y="89"/>
                    <a:pt x="7" y="73"/>
                  </a:cubicBezTo>
                  <a:cubicBezTo>
                    <a:pt x="12" y="58"/>
                    <a:pt x="20" y="45"/>
                    <a:pt x="30" y="34"/>
                  </a:cubicBezTo>
                  <a:cubicBezTo>
                    <a:pt x="40" y="23"/>
                    <a:pt x="52" y="15"/>
                    <a:pt x="66" y="9"/>
                  </a:cubicBezTo>
                  <a:cubicBezTo>
                    <a:pt x="81" y="3"/>
                    <a:pt x="97" y="0"/>
                    <a:pt x="116" y="0"/>
                  </a:cubicBezTo>
                  <a:cubicBezTo>
                    <a:pt x="134" y="0"/>
                    <a:pt x="150" y="3"/>
                    <a:pt x="165" y="9"/>
                  </a:cubicBezTo>
                  <a:cubicBezTo>
                    <a:pt x="179" y="15"/>
                    <a:pt x="192" y="23"/>
                    <a:pt x="201" y="34"/>
                  </a:cubicBezTo>
                  <a:cubicBezTo>
                    <a:pt x="211" y="45"/>
                    <a:pt x="219" y="58"/>
                    <a:pt x="224" y="73"/>
                  </a:cubicBezTo>
                  <a:cubicBezTo>
                    <a:pt x="229" y="89"/>
                    <a:pt x="232" y="105"/>
                    <a:pt x="232" y="123"/>
                  </a:cubicBezTo>
                  <a:close/>
                  <a:moveTo>
                    <a:pt x="187" y="123"/>
                  </a:moveTo>
                  <a:cubicBezTo>
                    <a:pt x="187" y="109"/>
                    <a:pt x="185" y="96"/>
                    <a:pt x="181" y="85"/>
                  </a:cubicBezTo>
                  <a:cubicBezTo>
                    <a:pt x="178" y="75"/>
                    <a:pt x="173" y="66"/>
                    <a:pt x="167" y="58"/>
                  </a:cubicBezTo>
                  <a:cubicBezTo>
                    <a:pt x="160" y="51"/>
                    <a:pt x="153" y="46"/>
                    <a:pt x="144" y="42"/>
                  </a:cubicBezTo>
                  <a:cubicBezTo>
                    <a:pt x="135" y="38"/>
                    <a:pt x="126" y="37"/>
                    <a:pt x="116" y="37"/>
                  </a:cubicBezTo>
                  <a:cubicBezTo>
                    <a:pt x="105" y="37"/>
                    <a:pt x="96" y="38"/>
                    <a:pt x="87" y="42"/>
                  </a:cubicBezTo>
                  <a:cubicBezTo>
                    <a:pt x="78" y="46"/>
                    <a:pt x="71" y="51"/>
                    <a:pt x="65" y="58"/>
                  </a:cubicBezTo>
                  <a:cubicBezTo>
                    <a:pt x="58" y="66"/>
                    <a:pt x="53" y="75"/>
                    <a:pt x="50" y="85"/>
                  </a:cubicBezTo>
                  <a:cubicBezTo>
                    <a:pt x="46" y="96"/>
                    <a:pt x="45" y="109"/>
                    <a:pt x="45" y="123"/>
                  </a:cubicBezTo>
                  <a:cubicBezTo>
                    <a:pt x="45" y="138"/>
                    <a:pt x="46" y="151"/>
                    <a:pt x="50" y="161"/>
                  </a:cubicBezTo>
                  <a:cubicBezTo>
                    <a:pt x="53" y="172"/>
                    <a:pt x="58" y="181"/>
                    <a:pt x="65" y="189"/>
                  </a:cubicBezTo>
                  <a:cubicBezTo>
                    <a:pt x="71" y="196"/>
                    <a:pt x="78" y="201"/>
                    <a:pt x="87" y="205"/>
                  </a:cubicBezTo>
                  <a:cubicBezTo>
                    <a:pt x="96" y="208"/>
                    <a:pt x="105" y="210"/>
                    <a:pt x="116" y="210"/>
                  </a:cubicBezTo>
                  <a:cubicBezTo>
                    <a:pt x="126" y="210"/>
                    <a:pt x="135" y="208"/>
                    <a:pt x="144" y="205"/>
                  </a:cubicBezTo>
                  <a:cubicBezTo>
                    <a:pt x="153" y="201"/>
                    <a:pt x="160" y="196"/>
                    <a:pt x="167" y="189"/>
                  </a:cubicBezTo>
                  <a:cubicBezTo>
                    <a:pt x="173" y="181"/>
                    <a:pt x="178" y="172"/>
                    <a:pt x="181" y="161"/>
                  </a:cubicBezTo>
                  <a:cubicBezTo>
                    <a:pt x="185" y="151"/>
                    <a:pt x="187" y="138"/>
                    <a:pt x="187" y="123"/>
                  </a:cubicBezTo>
                  <a:close/>
                </a:path>
              </a:pathLst>
            </a:cu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88" name="Freeform 131">
              <a:extLst>
                <a:ext uri="{FF2B5EF4-FFF2-40B4-BE49-F238E27FC236}">
                  <a16:creationId xmlns:a16="http://schemas.microsoft.com/office/drawing/2014/main" xmlns="" id="{222E95B7-484E-4EB5-A99A-34B3428E6527}"/>
                </a:ext>
              </a:extLst>
            </p:cNvPr>
            <p:cNvSpPr>
              <a:spLocks/>
            </p:cNvSpPr>
            <p:nvPr/>
          </p:nvSpPr>
          <p:spPr bwMode="auto">
            <a:xfrm>
              <a:off x="6162675" y="3746500"/>
              <a:ext cx="107950" cy="131763"/>
            </a:xfrm>
            <a:custGeom>
              <a:avLst/>
              <a:gdLst>
                <a:gd name="T0" fmla="*/ 42 w 68"/>
                <a:gd name="T1" fmla="*/ 83 h 83"/>
                <a:gd name="T2" fmla="*/ 27 w 68"/>
                <a:gd name="T3" fmla="*/ 83 h 83"/>
                <a:gd name="T4" fmla="*/ 27 w 68"/>
                <a:gd name="T5" fmla="*/ 13 h 83"/>
                <a:gd name="T6" fmla="*/ 0 w 68"/>
                <a:gd name="T7" fmla="*/ 13 h 83"/>
                <a:gd name="T8" fmla="*/ 0 w 68"/>
                <a:gd name="T9" fmla="*/ 0 h 83"/>
                <a:gd name="T10" fmla="*/ 68 w 68"/>
                <a:gd name="T11" fmla="*/ 0 h 83"/>
                <a:gd name="T12" fmla="*/ 68 w 68"/>
                <a:gd name="T13" fmla="*/ 13 h 83"/>
                <a:gd name="T14" fmla="*/ 42 w 68"/>
                <a:gd name="T15" fmla="*/ 13 h 83"/>
                <a:gd name="T16" fmla="*/ 42 w 68"/>
                <a:gd name="T17" fmla="*/ 8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83">
                  <a:moveTo>
                    <a:pt x="42" y="83"/>
                  </a:moveTo>
                  <a:lnTo>
                    <a:pt x="27" y="83"/>
                  </a:lnTo>
                  <a:lnTo>
                    <a:pt x="27" y="13"/>
                  </a:lnTo>
                  <a:lnTo>
                    <a:pt x="0" y="13"/>
                  </a:lnTo>
                  <a:lnTo>
                    <a:pt x="0" y="0"/>
                  </a:lnTo>
                  <a:lnTo>
                    <a:pt x="68" y="0"/>
                  </a:lnTo>
                  <a:lnTo>
                    <a:pt x="68" y="13"/>
                  </a:lnTo>
                  <a:lnTo>
                    <a:pt x="42" y="13"/>
                  </a:lnTo>
                  <a:lnTo>
                    <a:pt x="42" y="83"/>
                  </a:lnTo>
                  <a:close/>
                </a:path>
              </a:pathLst>
            </a:cu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grpSp>
      <p:sp>
        <p:nvSpPr>
          <p:cNvPr id="90" name="Freeform 5">
            <a:extLst>
              <a:ext uri="{FF2B5EF4-FFF2-40B4-BE49-F238E27FC236}">
                <a16:creationId xmlns:a16="http://schemas.microsoft.com/office/drawing/2014/main" xmlns="" id="{7935A08B-B099-4E2B-B7A0-1B50D44D6E84}"/>
              </a:ext>
            </a:extLst>
          </p:cNvPr>
          <p:cNvSpPr>
            <a:spLocks noEditPoints="1"/>
          </p:cNvSpPr>
          <p:nvPr/>
        </p:nvSpPr>
        <p:spPr bwMode="auto">
          <a:xfrm>
            <a:off x="8766687" y="4685414"/>
            <a:ext cx="388619" cy="419986"/>
          </a:xfrm>
          <a:custGeom>
            <a:avLst/>
            <a:gdLst>
              <a:gd name="T0" fmla="*/ 296 w 399"/>
              <a:gd name="T1" fmla="*/ 250 h 432"/>
              <a:gd name="T2" fmla="*/ 265 w 399"/>
              <a:gd name="T3" fmla="*/ 199 h 432"/>
              <a:gd name="T4" fmla="*/ 374 w 399"/>
              <a:gd name="T5" fmla="*/ 203 h 432"/>
              <a:gd name="T6" fmla="*/ 397 w 399"/>
              <a:gd name="T7" fmla="*/ 190 h 432"/>
              <a:gd name="T8" fmla="*/ 340 w 399"/>
              <a:gd name="T9" fmla="*/ 156 h 432"/>
              <a:gd name="T10" fmla="*/ 387 w 399"/>
              <a:gd name="T11" fmla="*/ 108 h 432"/>
              <a:gd name="T12" fmla="*/ 322 w 399"/>
              <a:gd name="T13" fmla="*/ 124 h 432"/>
              <a:gd name="T14" fmla="*/ 321 w 399"/>
              <a:gd name="T15" fmla="*/ 58 h 432"/>
              <a:gd name="T16" fmla="*/ 277 w 399"/>
              <a:gd name="T17" fmla="*/ 150 h 432"/>
              <a:gd name="T18" fmla="*/ 218 w 399"/>
              <a:gd name="T19" fmla="*/ 151 h 432"/>
              <a:gd name="T20" fmla="*/ 276 w 399"/>
              <a:gd name="T21" fmla="*/ 58 h 432"/>
              <a:gd name="T22" fmla="*/ 250 w 399"/>
              <a:gd name="T23" fmla="*/ 32 h 432"/>
              <a:gd name="T24" fmla="*/ 218 w 399"/>
              <a:gd name="T25" fmla="*/ 18 h 432"/>
              <a:gd name="T26" fmla="*/ 181 w 399"/>
              <a:gd name="T27" fmla="*/ 18 h 432"/>
              <a:gd name="T28" fmla="*/ 150 w 399"/>
              <a:gd name="T29" fmla="*/ 32 h 432"/>
              <a:gd name="T30" fmla="*/ 124 w 399"/>
              <a:gd name="T31" fmla="*/ 58 h 432"/>
              <a:gd name="T32" fmla="*/ 181 w 399"/>
              <a:gd name="T33" fmla="*/ 151 h 432"/>
              <a:gd name="T34" fmla="*/ 123 w 399"/>
              <a:gd name="T35" fmla="*/ 150 h 432"/>
              <a:gd name="T36" fmla="*/ 78 w 399"/>
              <a:gd name="T37" fmla="*/ 58 h 432"/>
              <a:gd name="T38" fmla="*/ 77 w 399"/>
              <a:gd name="T39" fmla="*/ 124 h 432"/>
              <a:gd name="T40" fmla="*/ 12 w 399"/>
              <a:gd name="T41" fmla="*/ 108 h 432"/>
              <a:gd name="T42" fmla="*/ 59 w 399"/>
              <a:gd name="T43" fmla="*/ 156 h 432"/>
              <a:gd name="T44" fmla="*/ 2 w 399"/>
              <a:gd name="T45" fmla="*/ 190 h 432"/>
              <a:gd name="T46" fmla="*/ 25 w 399"/>
              <a:gd name="T47" fmla="*/ 203 h 432"/>
              <a:gd name="T48" fmla="*/ 135 w 399"/>
              <a:gd name="T49" fmla="*/ 199 h 432"/>
              <a:gd name="T50" fmla="*/ 104 w 399"/>
              <a:gd name="T51" fmla="*/ 250 h 432"/>
              <a:gd name="T52" fmla="*/ 2 w 399"/>
              <a:gd name="T53" fmla="*/ 242 h 432"/>
              <a:gd name="T54" fmla="*/ 58 w 399"/>
              <a:gd name="T55" fmla="*/ 276 h 432"/>
              <a:gd name="T56" fmla="*/ 12 w 399"/>
              <a:gd name="T57" fmla="*/ 324 h 432"/>
              <a:gd name="T58" fmla="*/ 37 w 399"/>
              <a:gd name="T59" fmla="*/ 331 h 432"/>
              <a:gd name="T60" fmla="*/ 65 w 399"/>
              <a:gd name="T61" fmla="*/ 351 h 432"/>
              <a:gd name="T62" fmla="*/ 83 w 399"/>
              <a:gd name="T63" fmla="*/ 374 h 432"/>
              <a:gd name="T64" fmla="*/ 123 w 399"/>
              <a:gd name="T65" fmla="*/ 281 h 432"/>
              <a:gd name="T66" fmla="*/ 181 w 399"/>
              <a:gd name="T67" fmla="*/ 280 h 432"/>
              <a:gd name="T68" fmla="*/ 124 w 399"/>
              <a:gd name="T69" fmla="*/ 374 h 432"/>
              <a:gd name="T70" fmla="*/ 137 w 399"/>
              <a:gd name="T71" fmla="*/ 405 h 432"/>
              <a:gd name="T72" fmla="*/ 181 w 399"/>
              <a:gd name="T73" fmla="*/ 368 h 432"/>
              <a:gd name="T74" fmla="*/ 200 w 399"/>
              <a:gd name="T75" fmla="*/ 432 h 432"/>
              <a:gd name="T76" fmla="*/ 218 w 399"/>
              <a:gd name="T77" fmla="*/ 368 h 432"/>
              <a:gd name="T78" fmla="*/ 263 w 399"/>
              <a:gd name="T79" fmla="*/ 405 h 432"/>
              <a:gd name="T80" fmla="*/ 276 w 399"/>
              <a:gd name="T81" fmla="*/ 374 h 432"/>
              <a:gd name="T82" fmla="*/ 218 w 399"/>
              <a:gd name="T83" fmla="*/ 281 h 432"/>
              <a:gd name="T84" fmla="*/ 277 w 399"/>
              <a:gd name="T85" fmla="*/ 281 h 432"/>
              <a:gd name="T86" fmla="*/ 316 w 399"/>
              <a:gd name="T87" fmla="*/ 374 h 432"/>
              <a:gd name="T88" fmla="*/ 334 w 399"/>
              <a:gd name="T89" fmla="*/ 351 h 432"/>
              <a:gd name="T90" fmla="*/ 362 w 399"/>
              <a:gd name="T91" fmla="*/ 331 h 432"/>
              <a:gd name="T92" fmla="*/ 387 w 399"/>
              <a:gd name="T93" fmla="*/ 324 h 432"/>
              <a:gd name="T94" fmla="*/ 341 w 399"/>
              <a:gd name="T95" fmla="*/ 276 h 432"/>
              <a:gd name="T96" fmla="*/ 397 w 399"/>
              <a:gd name="T97" fmla="*/ 242 h 432"/>
              <a:gd name="T98" fmla="*/ 228 w 399"/>
              <a:gd name="T99" fmla="*/ 232 h 432"/>
              <a:gd name="T100" fmla="*/ 172 w 399"/>
              <a:gd name="T101" fmla="*/ 232 h 432"/>
              <a:gd name="T102" fmla="*/ 200 w 399"/>
              <a:gd name="T103" fmla="*/ 183 h 432"/>
              <a:gd name="T104" fmla="*/ 228 w 399"/>
              <a:gd name="T105" fmla="*/ 232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99" h="432">
                <a:moveTo>
                  <a:pt x="374" y="229"/>
                </a:moveTo>
                <a:cubicBezTo>
                  <a:pt x="374" y="229"/>
                  <a:pt x="374" y="229"/>
                  <a:pt x="296" y="250"/>
                </a:cubicBezTo>
                <a:cubicBezTo>
                  <a:pt x="296" y="250"/>
                  <a:pt x="296" y="250"/>
                  <a:pt x="265" y="232"/>
                </a:cubicBezTo>
                <a:cubicBezTo>
                  <a:pt x="265" y="232"/>
                  <a:pt x="265" y="232"/>
                  <a:pt x="265" y="199"/>
                </a:cubicBezTo>
                <a:cubicBezTo>
                  <a:pt x="265" y="199"/>
                  <a:pt x="265" y="199"/>
                  <a:pt x="295" y="182"/>
                </a:cubicBezTo>
                <a:cubicBezTo>
                  <a:pt x="295" y="182"/>
                  <a:pt x="295" y="182"/>
                  <a:pt x="374" y="203"/>
                </a:cubicBezTo>
                <a:cubicBezTo>
                  <a:pt x="376" y="204"/>
                  <a:pt x="377" y="204"/>
                  <a:pt x="379" y="204"/>
                </a:cubicBezTo>
                <a:cubicBezTo>
                  <a:pt x="387" y="204"/>
                  <a:pt x="395" y="199"/>
                  <a:pt x="397" y="190"/>
                </a:cubicBezTo>
                <a:cubicBezTo>
                  <a:pt x="399" y="181"/>
                  <a:pt x="394" y="170"/>
                  <a:pt x="384" y="168"/>
                </a:cubicBezTo>
                <a:cubicBezTo>
                  <a:pt x="384" y="168"/>
                  <a:pt x="384" y="168"/>
                  <a:pt x="340" y="156"/>
                </a:cubicBezTo>
                <a:cubicBezTo>
                  <a:pt x="340" y="156"/>
                  <a:pt x="340" y="156"/>
                  <a:pt x="380" y="133"/>
                </a:cubicBezTo>
                <a:cubicBezTo>
                  <a:pt x="389" y="128"/>
                  <a:pt x="392" y="117"/>
                  <a:pt x="387" y="108"/>
                </a:cubicBezTo>
                <a:cubicBezTo>
                  <a:pt x="382" y="99"/>
                  <a:pt x="371" y="96"/>
                  <a:pt x="362" y="101"/>
                </a:cubicBezTo>
                <a:cubicBezTo>
                  <a:pt x="362" y="101"/>
                  <a:pt x="362" y="101"/>
                  <a:pt x="322" y="124"/>
                </a:cubicBezTo>
                <a:cubicBezTo>
                  <a:pt x="322" y="124"/>
                  <a:pt x="322" y="124"/>
                  <a:pt x="334" y="81"/>
                </a:cubicBezTo>
                <a:cubicBezTo>
                  <a:pt x="336" y="71"/>
                  <a:pt x="330" y="61"/>
                  <a:pt x="321" y="58"/>
                </a:cubicBezTo>
                <a:cubicBezTo>
                  <a:pt x="311" y="56"/>
                  <a:pt x="301" y="62"/>
                  <a:pt x="298" y="72"/>
                </a:cubicBezTo>
                <a:cubicBezTo>
                  <a:pt x="298" y="72"/>
                  <a:pt x="298" y="72"/>
                  <a:pt x="277" y="150"/>
                </a:cubicBezTo>
                <a:cubicBezTo>
                  <a:pt x="277" y="150"/>
                  <a:pt x="277" y="150"/>
                  <a:pt x="247" y="168"/>
                </a:cubicBezTo>
                <a:cubicBezTo>
                  <a:pt x="247" y="168"/>
                  <a:pt x="247" y="168"/>
                  <a:pt x="218" y="151"/>
                </a:cubicBezTo>
                <a:cubicBezTo>
                  <a:pt x="218" y="151"/>
                  <a:pt x="218" y="151"/>
                  <a:pt x="218" y="116"/>
                </a:cubicBezTo>
                <a:cubicBezTo>
                  <a:pt x="218" y="116"/>
                  <a:pt x="218" y="116"/>
                  <a:pt x="276" y="58"/>
                </a:cubicBezTo>
                <a:cubicBezTo>
                  <a:pt x="283" y="51"/>
                  <a:pt x="283" y="40"/>
                  <a:pt x="276" y="32"/>
                </a:cubicBezTo>
                <a:cubicBezTo>
                  <a:pt x="269" y="25"/>
                  <a:pt x="257" y="25"/>
                  <a:pt x="250" y="32"/>
                </a:cubicBezTo>
                <a:cubicBezTo>
                  <a:pt x="250" y="32"/>
                  <a:pt x="250" y="32"/>
                  <a:pt x="218" y="64"/>
                </a:cubicBezTo>
                <a:cubicBezTo>
                  <a:pt x="218" y="64"/>
                  <a:pt x="218" y="64"/>
                  <a:pt x="218" y="18"/>
                </a:cubicBezTo>
                <a:cubicBezTo>
                  <a:pt x="218" y="8"/>
                  <a:pt x="210" y="0"/>
                  <a:pt x="200" y="0"/>
                </a:cubicBezTo>
                <a:cubicBezTo>
                  <a:pt x="190" y="0"/>
                  <a:pt x="181" y="8"/>
                  <a:pt x="181" y="18"/>
                </a:cubicBezTo>
                <a:cubicBezTo>
                  <a:pt x="181" y="18"/>
                  <a:pt x="181" y="18"/>
                  <a:pt x="181" y="64"/>
                </a:cubicBezTo>
                <a:cubicBezTo>
                  <a:pt x="181" y="64"/>
                  <a:pt x="181" y="64"/>
                  <a:pt x="150" y="32"/>
                </a:cubicBezTo>
                <a:cubicBezTo>
                  <a:pt x="143" y="25"/>
                  <a:pt x="131" y="25"/>
                  <a:pt x="124" y="32"/>
                </a:cubicBezTo>
                <a:cubicBezTo>
                  <a:pt x="117" y="40"/>
                  <a:pt x="117" y="51"/>
                  <a:pt x="124" y="58"/>
                </a:cubicBezTo>
                <a:cubicBezTo>
                  <a:pt x="124" y="58"/>
                  <a:pt x="124" y="58"/>
                  <a:pt x="181" y="116"/>
                </a:cubicBezTo>
                <a:cubicBezTo>
                  <a:pt x="181" y="116"/>
                  <a:pt x="181" y="116"/>
                  <a:pt x="181" y="151"/>
                </a:cubicBezTo>
                <a:cubicBezTo>
                  <a:pt x="181" y="151"/>
                  <a:pt x="181" y="151"/>
                  <a:pt x="153" y="168"/>
                </a:cubicBezTo>
                <a:cubicBezTo>
                  <a:pt x="153" y="168"/>
                  <a:pt x="153" y="168"/>
                  <a:pt x="123" y="150"/>
                </a:cubicBezTo>
                <a:cubicBezTo>
                  <a:pt x="123" y="150"/>
                  <a:pt x="123" y="150"/>
                  <a:pt x="102" y="72"/>
                </a:cubicBezTo>
                <a:cubicBezTo>
                  <a:pt x="98" y="62"/>
                  <a:pt x="88" y="56"/>
                  <a:pt x="78" y="58"/>
                </a:cubicBezTo>
                <a:cubicBezTo>
                  <a:pt x="69" y="61"/>
                  <a:pt x="63" y="71"/>
                  <a:pt x="65" y="81"/>
                </a:cubicBezTo>
                <a:cubicBezTo>
                  <a:pt x="65" y="81"/>
                  <a:pt x="65" y="81"/>
                  <a:pt x="77" y="124"/>
                </a:cubicBezTo>
                <a:cubicBezTo>
                  <a:pt x="77" y="124"/>
                  <a:pt x="77" y="124"/>
                  <a:pt x="37" y="101"/>
                </a:cubicBezTo>
                <a:cubicBezTo>
                  <a:pt x="28" y="96"/>
                  <a:pt x="17" y="99"/>
                  <a:pt x="12" y="108"/>
                </a:cubicBezTo>
                <a:cubicBezTo>
                  <a:pt x="7" y="117"/>
                  <a:pt x="10" y="128"/>
                  <a:pt x="19" y="133"/>
                </a:cubicBezTo>
                <a:cubicBezTo>
                  <a:pt x="19" y="133"/>
                  <a:pt x="19" y="133"/>
                  <a:pt x="59" y="156"/>
                </a:cubicBezTo>
                <a:cubicBezTo>
                  <a:pt x="59" y="156"/>
                  <a:pt x="59" y="156"/>
                  <a:pt x="15" y="168"/>
                </a:cubicBezTo>
                <a:cubicBezTo>
                  <a:pt x="5" y="170"/>
                  <a:pt x="0" y="181"/>
                  <a:pt x="2" y="190"/>
                </a:cubicBezTo>
                <a:cubicBezTo>
                  <a:pt x="4" y="199"/>
                  <a:pt x="12" y="204"/>
                  <a:pt x="20" y="204"/>
                </a:cubicBezTo>
                <a:cubicBezTo>
                  <a:pt x="22" y="204"/>
                  <a:pt x="23" y="204"/>
                  <a:pt x="25" y="203"/>
                </a:cubicBezTo>
                <a:cubicBezTo>
                  <a:pt x="25" y="203"/>
                  <a:pt x="25" y="203"/>
                  <a:pt x="105" y="182"/>
                </a:cubicBezTo>
                <a:cubicBezTo>
                  <a:pt x="105" y="182"/>
                  <a:pt x="105" y="182"/>
                  <a:pt x="135" y="199"/>
                </a:cubicBezTo>
                <a:cubicBezTo>
                  <a:pt x="135" y="199"/>
                  <a:pt x="135" y="199"/>
                  <a:pt x="135" y="232"/>
                </a:cubicBezTo>
                <a:cubicBezTo>
                  <a:pt x="135" y="232"/>
                  <a:pt x="135" y="232"/>
                  <a:pt x="104" y="250"/>
                </a:cubicBezTo>
                <a:cubicBezTo>
                  <a:pt x="104" y="250"/>
                  <a:pt x="104" y="250"/>
                  <a:pt x="25" y="229"/>
                </a:cubicBezTo>
                <a:cubicBezTo>
                  <a:pt x="15" y="226"/>
                  <a:pt x="5" y="232"/>
                  <a:pt x="2" y="242"/>
                </a:cubicBezTo>
                <a:cubicBezTo>
                  <a:pt x="0" y="251"/>
                  <a:pt x="5" y="262"/>
                  <a:pt x="15" y="264"/>
                </a:cubicBezTo>
                <a:cubicBezTo>
                  <a:pt x="15" y="264"/>
                  <a:pt x="15" y="264"/>
                  <a:pt x="58" y="276"/>
                </a:cubicBezTo>
                <a:cubicBezTo>
                  <a:pt x="58" y="276"/>
                  <a:pt x="58" y="276"/>
                  <a:pt x="19" y="299"/>
                </a:cubicBezTo>
                <a:cubicBezTo>
                  <a:pt x="10" y="304"/>
                  <a:pt x="7" y="315"/>
                  <a:pt x="12" y="324"/>
                </a:cubicBezTo>
                <a:cubicBezTo>
                  <a:pt x="15" y="330"/>
                  <a:pt x="21" y="333"/>
                  <a:pt x="28" y="333"/>
                </a:cubicBezTo>
                <a:cubicBezTo>
                  <a:pt x="31" y="333"/>
                  <a:pt x="34" y="332"/>
                  <a:pt x="37" y="331"/>
                </a:cubicBezTo>
                <a:cubicBezTo>
                  <a:pt x="37" y="331"/>
                  <a:pt x="37" y="331"/>
                  <a:pt x="77" y="307"/>
                </a:cubicBezTo>
                <a:cubicBezTo>
                  <a:pt x="77" y="307"/>
                  <a:pt x="77" y="307"/>
                  <a:pt x="65" y="351"/>
                </a:cubicBezTo>
                <a:cubicBezTo>
                  <a:pt x="63" y="361"/>
                  <a:pt x="69" y="371"/>
                  <a:pt x="78" y="374"/>
                </a:cubicBezTo>
                <a:cubicBezTo>
                  <a:pt x="80" y="374"/>
                  <a:pt x="82" y="374"/>
                  <a:pt x="83" y="374"/>
                </a:cubicBezTo>
                <a:cubicBezTo>
                  <a:pt x="91" y="374"/>
                  <a:pt x="99" y="369"/>
                  <a:pt x="102" y="361"/>
                </a:cubicBezTo>
                <a:cubicBezTo>
                  <a:pt x="102" y="361"/>
                  <a:pt x="102" y="361"/>
                  <a:pt x="123" y="281"/>
                </a:cubicBezTo>
                <a:cubicBezTo>
                  <a:pt x="123" y="281"/>
                  <a:pt x="123" y="281"/>
                  <a:pt x="153" y="264"/>
                </a:cubicBezTo>
                <a:cubicBezTo>
                  <a:pt x="153" y="264"/>
                  <a:pt x="153" y="264"/>
                  <a:pt x="181" y="280"/>
                </a:cubicBezTo>
                <a:cubicBezTo>
                  <a:pt x="181" y="280"/>
                  <a:pt x="181" y="280"/>
                  <a:pt x="181" y="316"/>
                </a:cubicBezTo>
                <a:cubicBezTo>
                  <a:pt x="181" y="316"/>
                  <a:pt x="181" y="316"/>
                  <a:pt x="124" y="374"/>
                </a:cubicBezTo>
                <a:cubicBezTo>
                  <a:pt x="117" y="381"/>
                  <a:pt x="117" y="392"/>
                  <a:pt x="124" y="400"/>
                </a:cubicBezTo>
                <a:cubicBezTo>
                  <a:pt x="127" y="403"/>
                  <a:pt x="132" y="405"/>
                  <a:pt x="137" y="405"/>
                </a:cubicBezTo>
                <a:cubicBezTo>
                  <a:pt x="142" y="405"/>
                  <a:pt x="146" y="403"/>
                  <a:pt x="150" y="400"/>
                </a:cubicBezTo>
                <a:cubicBezTo>
                  <a:pt x="150" y="400"/>
                  <a:pt x="150" y="400"/>
                  <a:pt x="181" y="368"/>
                </a:cubicBezTo>
                <a:cubicBezTo>
                  <a:pt x="181" y="368"/>
                  <a:pt x="181" y="368"/>
                  <a:pt x="181" y="414"/>
                </a:cubicBezTo>
                <a:cubicBezTo>
                  <a:pt x="181" y="424"/>
                  <a:pt x="190" y="432"/>
                  <a:pt x="200" y="432"/>
                </a:cubicBezTo>
                <a:cubicBezTo>
                  <a:pt x="210" y="432"/>
                  <a:pt x="218" y="424"/>
                  <a:pt x="218" y="414"/>
                </a:cubicBezTo>
                <a:cubicBezTo>
                  <a:pt x="218" y="414"/>
                  <a:pt x="218" y="414"/>
                  <a:pt x="218" y="368"/>
                </a:cubicBezTo>
                <a:cubicBezTo>
                  <a:pt x="218" y="368"/>
                  <a:pt x="218" y="368"/>
                  <a:pt x="250" y="400"/>
                </a:cubicBezTo>
                <a:cubicBezTo>
                  <a:pt x="254" y="403"/>
                  <a:pt x="258" y="405"/>
                  <a:pt x="263" y="405"/>
                </a:cubicBezTo>
                <a:cubicBezTo>
                  <a:pt x="268" y="405"/>
                  <a:pt x="273" y="403"/>
                  <a:pt x="276" y="400"/>
                </a:cubicBezTo>
                <a:cubicBezTo>
                  <a:pt x="283" y="392"/>
                  <a:pt x="283" y="381"/>
                  <a:pt x="276" y="374"/>
                </a:cubicBezTo>
                <a:cubicBezTo>
                  <a:pt x="276" y="374"/>
                  <a:pt x="276" y="374"/>
                  <a:pt x="218" y="316"/>
                </a:cubicBezTo>
                <a:cubicBezTo>
                  <a:pt x="218" y="316"/>
                  <a:pt x="218" y="316"/>
                  <a:pt x="218" y="281"/>
                </a:cubicBezTo>
                <a:cubicBezTo>
                  <a:pt x="218" y="281"/>
                  <a:pt x="218" y="281"/>
                  <a:pt x="247" y="264"/>
                </a:cubicBezTo>
                <a:cubicBezTo>
                  <a:pt x="247" y="264"/>
                  <a:pt x="247" y="264"/>
                  <a:pt x="277" y="281"/>
                </a:cubicBezTo>
                <a:cubicBezTo>
                  <a:pt x="277" y="281"/>
                  <a:pt x="277" y="281"/>
                  <a:pt x="298" y="361"/>
                </a:cubicBezTo>
                <a:cubicBezTo>
                  <a:pt x="300" y="369"/>
                  <a:pt x="308" y="374"/>
                  <a:pt x="316" y="374"/>
                </a:cubicBezTo>
                <a:cubicBezTo>
                  <a:pt x="317" y="374"/>
                  <a:pt x="319" y="374"/>
                  <a:pt x="321" y="374"/>
                </a:cubicBezTo>
                <a:cubicBezTo>
                  <a:pt x="330" y="371"/>
                  <a:pt x="336" y="361"/>
                  <a:pt x="334" y="351"/>
                </a:cubicBezTo>
                <a:cubicBezTo>
                  <a:pt x="334" y="351"/>
                  <a:pt x="334" y="351"/>
                  <a:pt x="322" y="307"/>
                </a:cubicBezTo>
                <a:cubicBezTo>
                  <a:pt x="322" y="307"/>
                  <a:pt x="322" y="307"/>
                  <a:pt x="362" y="331"/>
                </a:cubicBezTo>
                <a:cubicBezTo>
                  <a:pt x="365" y="332"/>
                  <a:pt x="368" y="333"/>
                  <a:pt x="371" y="333"/>
                </a:cubicBezTo>
                <a:cubicBezTo>
                  <a:pt x="378" y="333"/>
                  <a:pt x="384" y="330"/>
                  <a:pt x="387" y="324"/>
                </a:cubicBezTo>
                <a:cubicBezTo>
                  <a:pt x="392" y="315"/>
                  <a:pt x="389" y="304"/>
                  <a:pt x="380" y="299"/>
                </a:cubicBezTo>
                <a:cubicBezTo>
                  <a:pt x="380" y="299"/>
                  <a:pt x="380" y="299"/>
                  <a:pt x="341" y="276"/>
                </a:cubicBezTo>
                <a:cubicBezTo>
                  <a:pt x="341" y="276"/>
                  <a:pt x="341" y="276"/>
                  <a:pt x="384" y="264"/>
                </a:cubicBezTo>
                <a:cubicBezTo>
                  <a:pt x="394" y="262"/>
                  <a:pt x="399" y="251"/>
                  <a:pt x="397" y="242"/>
                </a:cubicBezTo>
                <a:cubicBezTo>
                  <a:pt x="394" y="232"/>
                  <a:pt x="384" y="226"/>
                  <a:pt x="374" y="229"/>
                </a:cubicBezTo>
                <a:close/>
                <a:moveTo>
                  <a:pt x="228" y="232"/>
                </a:moveTo>
                <a:cubicBezTo>
                  <a:pt x="200" y="249"/>
                  <a:pt x="200" y="249"/>
                  <a:pt x="200" y="249"/>
                </a:cubicBezTo>
                <a:cubicBezTo>
                  <a:pt x="172" y="232"/>
                  <a:pt x="172" y="232"/>
                  <a:pt x="172" y="232"/>
                </a:cubicBezTo>
                <a:cubicBezTo>
                  <a:pt x="172" y="199"/>
                  <a:pt x="172" y="199"/>
                  <a:pt x="172" y="199"/>
                </a:cubicBezTo>
                <a:cubicBezTo>
                  <a:pt x="200" y="183"/>
                  <a:pt x="200" y="183"/>
                  <a:pt x="200" y="183"/>
                </a:cubicBezTo>
                <a:cubicBezTo>
                  <a:pt x="228" y="199"/>
                  <a:pt x="228" y="199"/>
                  <a:pt x="228" y="199"/>
                </a:cubicBezTo>
                <a:lnTo>
                  <a:pt x="228" y="232"/>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cs-CZ"/>
          </a:p>
        </p:txBody>
      </p:sp>
      <p:sp>
        <p:nvSpPr>
          <p:cNvPr id="48" name="Freeform 5">
            <a:extLst>
              <a:ext uri="{FF2B5EF4-FFF2-40B4-BE49-F238E27FC236}">
                <a16:creationId xmlns:a16="http://schemas.microsoft.com/office/drawing/2014/main" xmlns="" id="{80C29A4B-CB63-46A0-A0A7-E17EA4D3472C}"/>
              </a:ext>
            </a:extLst>
          </p:cNvPr>
          <p:cNvSpPr>
            <a:spLocks/>
          </p:cNvSpPr>
          <p:nvPr/>
        </p:nvSpPr>
        <p:spPr bwMode="auto">
          <a:xfrm>
            <a:off x="1268726" y="1365265"/>
            <a:ext cx="8708360" cy="4277108"/>
          </a:xfrm>
          <a:custGeom>
            <a:avLst/>
            <a:gdLst>
              <a:gd name="T0" fmla="*/ 5265 w 5593"/>
              <a:gd name="T1" fmla="*/ 679 h 2747"/>
              <a:gd name="T2" fmla="*/ 5104 w 5593"/>
              <a:gd name="T3" fmla="*/ 609 h 2747"/>
              <a:gd name="T4" fmla="*/ 4866 w 5593"/>
              <a:gd name="T5" fmla="*/ 342 h 2747"/>
              <a:gd name="T6" fmla="*/ 4729 w 5593"/>
              <a:gd name="T7" fmla="*/ 300 h 2747"/>
              <a:gd name="T8" fmla="*/ 4518 w 5593"/>
              <a:gd name="T9" fmla="*/ 289 h 2747"/>
              <a:gd name="T10" fmla="*/ 4236 w 5593"/>
              <a:gd name="T11" fmla="*/ 296 h 2747"/>
              <a:gd name="T12" fmla="*/ 4160 w 5593"/>
              <a:gd name="T13" fmla="*/ 354 h 2747"/>
              <a:gd name="T14" fmla="*/ 3984 w 5593"/>
              <a:gd name="T15" fmla="*/ 466 h 2747"/>
              <a:gd name="T16" fmla="*/ 3761 w 5593"/>
              <a:gd name="T17" fmla="*/ 300 h 2747"/>
              <a:gd name="T18" fmla="*/ 3529 w 5593"/>
              <a:gd name="T19" fmla="*/ 300 h 2747"/>
              <a:gd name="T20" fmla="*/ 3390 w 5593"/>
              <a:gd name="T21" fmla="*/ 369 h 2747"/>
              <a:gd name="T22" fmla="*/ 3227 w 5593"/>
              <a:gd name="T23" fmla="*/ 448 h 2747"/>
              <a:gd name="T24" fmla="*/ 3065 w 5593"/>
              <a:gd name="T25" fmla="*/ 581 h 2747"/>
              <a:gd name="T26" fmla="*/ 2851 w 5593"/>
              <a:gd name="T27" fmla="*/ 596 h 2747"/>
              <a:gd name="T28" fmla="*/ 2909 w 5593"/>
              <a:gd name="T29" fmla="*/ 491 h 2747"/>
              <a:gd name="T30" fmla="*/ 2891 w 5593"/>
              <a:gd name="T31" fmla="*/ 447 h 2747"/>
              <a:gd name="T32" fmla="*/ 2790 w 5593"/>
              <a:gd name="T33" fmla="*/ 321 h 2747"/>
              <a:gd name="T34" fmla="*/ 2664 w 5593"/>
              <a:gd name="T35" fmla="*/ 222 h 2747"/>
              <a:gd name="T36" fmla="*/ 2552 w 5593"/>
              <a:gd name="T37" fmla="*/ 0 h 2747"/>
              <a:gd name="T38" fmla="*/ 2361 w 5593"/>
              <a:gd name="T39" fmla="*/ 128 h 2747"/>
              <a:gd name="T40" fmla="*/ 2305 w 5593"/>
              <a:gd name="T41" fmla="*/ 240 h 2747"/>
              <a:gd name="T42" fmla="*/ 2192 w 5593"/>
              <a:gd name="T43" fmla="*/ 297 h 2747"/>
              <a:gd name="T44" fmla="*/ 2072 w 5593"/>
              <a:gd name="T45" fmla="*/ 211 h 2747"/>
              <a:gd name="T46" fmla="*/ 1799 w 5593"/>
              <a:gd name="T47" fmla="*/ 175 h 2747"/>
              <a:gd name="T48" fmla="*/ 1648 w 5593"/>
              <a:gd name="T49" fmla="*/ 235 h 2747"/>
              <a:gd name="T50" fmla="*/ 1322 w 5593"/>
              <a:gd name="T51" fmla="*/ 490 h 2747"/>
              <a:gd name="T52" fmla="*/ 1209 w 5593"/>
              <a:gd name="T53" fmla="*/ 833 h 2747"/>
              <a:gd name="T54" fmla="*/ 1016 w 5593"/>
              <a:gd name="T55" fmla="*/ 1003 h 2747"/>
              <a:gd name="T56" fmla="*/ 642 w 5593"/>
              <a:gd name="T57" fmla="*/ 1176 h 2747"/>
              <a:gd name="T58" fmla="*/ 317 w 5593"/>
              <a:gd name="T59" fmla="*/ 1113 h 2747"/>
              <a:gd name="T60" fmla="*/ 101 w 5593"/>
              <a:gd name="T61" fmla="*/ 1464 h 2747"/>
              <a:gd name="T62" fmla="*/ 30 w 5593"/>
              <a:gd name="T63" fmla="*/ 1688 h 2747"/>
              <a:gd name="T64" fmla="*/ 11 w 5593"/>
              <a:gd name="T65" fmla="*/ 1859 h 2747"/>
              <a:gd name="T66" fmla="*/ 57 w 5593"/>
              <a:gd name="T67" fmla="*/ 1921 h 2747"/>
              <a:gd name="T68" fmla="*/ 104 w 5593"/>
              <a:gd name="T69" fmla="*/ 1976 h 2747"/>
              <a:gd name="T70" fmla="*/ 160 w 5593"/>
              <a:gd name="T71" fmla="*/ 2173 h 2747"/>
              <a:gd name="T72" fmla="*/ 210 w 5593"/>
              <a:gd name="T73" fmla="*/ 2293 h 2747"/>
              <a:gd name="T74" fmla="*/ 411 w 5593"/>
              <a:gd name="T75" fmla="*/ 2371 h 2747"/>
              <a:gd name="T76" fmla="*/ 703 w 5593"/>
              <a:gd name="T77" fmla="*/ 2619 h 2747"/>
              <a:gd name="T78" fmla="*/ 818 w 5593"/>
              <a:gd name="T79" fmla="*/ 2689 h 2747"/>
              <a:gd name="T80" fmla="*/ 1677 w 5593"/>
              <a:gd name="T81" fmla="*/ 2685 h 2747"/>
              <a:gd name="T82" fmla="*/ 1936 w 5593"/>
              <a:gd name="T83" fmla="*/ 2627 h 2747"/>
              <a:gd name="T84" fmla="*/ 1864 w 5593"/>
              <a:gd name="T85" fmla="*/ 2425 h 2747"/>
              <a:gd name="T86" fmla="*/ 2113 w 5593"/>
              <a:gd name="T87" fmla="*/ 2285 h 2747"/>
              <a:gd name="T88" fmla="*/ 2592 w 5593"/>
              <a:gd name="T89" fmla="*/ 2212 h 2747"/>
              <a:gd name="T90" fmla="*/ 2611 w 5593"/>
              <a:gd name="T91" fmla="*/ 2104 h 2747"/>
              <a:gd name="T92" fmla="*/ 2837 w 5593"/>
              <a:gd name="T93" fmla="*/ 2084 h 2747"/>
              <a:gd name="T94" fmla="*/ 2948 w 5593"/>
              <a:gd name="T95" fmla="*/ 2158 h 2747"/>
              <a:gd name="T96" fmla="*/ 3194 w 5593"/>
              <a:gd name="T97" fmla="*/ 2091 h 2747"/>
              <a:gd name="T98" fmla="*/ 3284 w 5593"/>
              <a:gd name="T99" fmla="*/ 2017 h 2747"/>
              <a:gd name="T100" fmla="*/ 3462 w 5593"/>
              <a:gd name="T101" fmla="*/ 1891 h 2747"/>
              <a:gd name="T102" fmla="*/ 3573 w 5593"/>
              <a:gd name="T103" fmla="*/ 1662 h 2747"/>
              <a:gd name="T104" fmla="*/ 3901 w 5593"/>
              <a:gd name="T105" fmla="*/ 1553 h 2747"/>
              <a:gd name="T106" fmla="*/ 4164 w 5593"/>
              <a:gd name="T107" fmla="*/ 1657 h 2747"/>
              <a:gd name="T108" fmla="*/ 4370 w 5593"/>
              <a:gd name="T109" fmla="*/ 1601 h 2747"/>
              <a:gd name="T110" fmla="*/ 4572 w 5593"/>
              <a:gd name="T111" fmla="*/ 1594 h 2747"/>
              <a:gd name="T112" fmla="*/ 4691 w 5593"/>
              <a:gd name="T113" fmla="*/ 1751 h 2747"/>
              <a:gd name="T114" fmla="*/ 4994 w 5593"/>
              <a:gd name="T115" fmla="*/ 1834 h 2747"/>
              <a:gd name="T116" fmla="*/ 5206 w 5593"/>
              <a:gd name="T117" fmla="*/ 1657 h 2747"/>
              <a:gd name="T118" fmla="*/ 5314 w 5593"/>
              <a:gd name="T119" fmla="*/ 1414 h 2747"/>
              <a:gd name="T120" fmla="*/ 5405 w 5593"/>
              <a:gd name="T121" fmla="*/ 1250 h 2747"/>
              <a:gd name="T122" fmla="*/ 5434 w 5593"/>
              <a:gd name="T123" fmla="*/ 1104 h 2747"/>
              <a:gd name="T124" fmla="*/ 5559 w 5593"/>
              <a:gd name="T125" fmla="*/ 927 h 2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593" h="2747">
                <a:moveTo>
                  <a:pt x="5559" y="779"/>
                </a:moveTo>
                <a:lnTo>
                  <a:pt x="5483" y="776"/>
                </a:lnTo>
                <a:lnTo>
                  <a:pt x="5447" y="765"/>
                </a:lnTo>
                <a:lnTo>
                  <a:pt x="5397" y="714"/>
                </a:lnTo>
                <a:lnTo>
                  <a:pt x="5376" y="707"/>
                </a:lnTo>
                <a:lnTo>
                  <a:pt x="5321" y="708"/>
                </a:lnTo>
                <a:lnTo>
                  <a:pt x="5275" y="695"/>
                </a:lnTo>
                <a:lnTo>
                  <a:pt x="5268" y="688"/>
                </a:lnTo>
                <a:lnTo>
                  <a:pt x="5265" y="679"/>
                </a:lnTo>
                <a:lnTo>
                  <a:pt x="5268" y="670"/>
                </a:lnTo>
                <a:lnTo>
                  <a:pt x="5268" y="659"/>
                </a:lnTo>
                <a:lnTo>
                  <a:pt x="5257" y="646"/>
                </a:lnTo>
                <a:lnTo>
                  <a:pt x="5250" y="645"/>
                </a:lnTo>
                <a:lnTo>
                  <a:pt x="5227" y="647"/>
                </a:lnTo>
                <a:lnTo>
                  <a:pt x="5216" y="647"/>
                </a:lnTo>
                <a:lnTo>
                  <a:pt x="5205" y="642"/>
                </a:lnTo>
                <a:lnTo>
                  <a:pt x="5173" y="621"/>
                </a:lnTo>
                <a:lnTo>
                  <a:pt x="5104" y="609"/>
                </a:lnTo>
                <a:lnTo>
                  <a:pt x="5076" y="588"/>
                </a:lnTo>
                <a:lnTo>
                  <a:pt x="5069" y="539"/>
                </a:lnTo>
                <a:lnTo>
                  <a:pt x="5057" y="487"/>
                </a:lnTo>
                <a:lnTo>
                  <a:pt x="5029" y="441"/>
                </a:lnTo>
                <a:lnTo>
                  <a:pt x="4993" y="408"/>
                </a:lnTo>
                <a:lnTo>
                  <a:pt x="4940" y="382"/>
                </a:lnTo>
                <a:lnTo>
                  <a:pt x="4904" y="348"/>
                </a:lnTo>
                <a:lnTo>
                  <a:pt x="4886" y="339"/>
                </a:lnTo>
                <a:lnTo>
                  <a:pt x="4866" y="342"/>
                </a:lnTo>
                <a:lnTo>
                  <a:pt x="4849" y="358"/>
                </a:lnTo>
                <a:lnTo>
                  <a:pt x="4835" y="373"/>
                </a:lnTo>
                <a:lnTo>
                  <a:pt x="4825" y="380"/>
                </a:lnTo>
                <a:lnTo>
                  <a:pt x="4810" y="369"/>
                </a:lnTo>
                <a:lnTo>
                  <a:pt x="4777" y="318"/>
                </a:lnTo>
                <a:lnTo>
                  <a:pt x="4760" y="301"/>
                </a:lnTo>
                <a:lnTo>
                  <a:pt x="4751" y="297"/>
                </a:lnTo>
                <a:lnTo>
                  <a:pt x="4735" y="301"/>
                </a:lnTo>
                <a:lnTo>
                  <a:pt x="4729" y="300"/>
                </a:lnTo>
                <a:lnTo>
                  <a:pt x="4717" y="293"/>
                </a:lnTo>
                <a:lnTo>
                  <a:pt x="4699" y="275"/>
                </a:lnTo>
                <a:lnTo>
                  <a:pt x="4690" y="270"/>
                </a:lnTo>
                <a:lnTo>
                  <a:pt x="4672" y="264"/>
                </a:lnTo>
                <a:lnTo>
                  <a:pt x="4601" y="272"/>
                </a:lnTo>
                <a:lnTo>
                  <a:pt x="4586" y="278"/>
                </a:lnTo>
                <a:lnTo>
                  <a:pt x="4568" y="285"/>
                </a:lnTo>
                <a:lnTo>
                  <a:pt x="4554" y="281"/>
                </a:lnTo>
                <a:lnTo>
                  <a:pt x="4518" y="289"/>
                </a:lnTo>
                <a:lnTo>
                  <a:pt x="4502" y="289"/>
                </a:lnTo>
                <a:lnTo>
                  <a:pt x="4406" y="263"/>
                </a:lnTo>
                <a:lnTo>
                  <a:pt x="4351" y="232"/>
                </a:lnTo>
                <a:lnTo>
                  <a:pt x="4337" y="229"/>
                </a:lnTo>
                <a:lnTo>
                  <a:pt x="4319" y="242"/>
                </a:lnTo>
                <a:lnTo>
                  <a:pt x="4288" y="288"/>
                </a:lnTo>
                <a:lnTo>
                  <a:pt x="4272" y="303"/>
                </a:lnTo>
                <a:lnTo>
                  <a:pt x="4251" y="307"/>
                </a:lnTo>
                <a:lnTo>
                  <a:pt x="4236" y="296"/>
                </a:lnTo>
                <a:lnTo>
                  <a:pt x="4222" y="281"/>
                </a:lnTo>
                <a:lnTo>
                  <a:pt x="4204" y="268"/>
                </a:lnTo>
                <a:lnTo>
                  <a:pt x="4189" y="267"/>
                </a:lnTo>
                <a:lnTo>
                  <a:pt x="4149" y="275"/>
                </a:lnTo>
                <a:lnTo>
                  <a:pt x="4133" y="282"/>
                </a:lnTo>
                <a:lnTo>
                  <a:pt x="4114" y="304"/>
                </a:lnTo>
                <a:lnTo>
                  <a:pt x="4125" y="318"/>
                </a:lnTo>
                <a:lnTo>
                  <a:pt x="4149" y="332"/>
                </a:lnTo>
                <a:lnTo>
                  <a:pt x="4160" y="354"/>
                </a:lnTo>
                <a:lnTo>
                  <a:pt x="4153" y="368"/>
                </a:lnTo>
                <a:lnTo>
                  <a:pt x="4135" y="372"/>
                </a:lnTo>
                <a:lnTo>
                  <a:pt x="4114" y="372"/>
                </a:lnTo>
                <a:lnTo>
                  <a:pt x="4098" y="376"/>
                </a:lnTo>
                <a:lnTo>
                  <a:pt x="4078" y="396"/>
                </a:lnTo>
                <a:lnTo>
                  <a:pt x="4046" y="443"/>
                </a:lnTo>
                <a:lnTo>
                  <a:pt x="4024" y="461"/>
                </a:lnTo>
                <a:lnTo>
                  <a:pt x="4002" y="469"/>
                </a:lnTo>
                <a:lnTo>
                  <a:pt x="3984" y="466"/>
                </a:lnTo>
                <a:lnTo>
                  <a:pt x="3967" y="454"/>
                </a:lnTo>
                <a:lnTo>
                  <a:pt x="3951" y="437"/>
                </a:lnTo>
                <a:lnTo>
                  <a:pt x="3933" y="423"/>
                </a:lnTo>
                <a:lnTo>
                  <a:pt x="3918" y="422"/>
                </a:lnTo>
                <a:lnTo>
                  <a:pt x="3901" y="422"/>
                </a:lnTo>
                <a:lnTo>
                  <a:pt x="3879" y="419"/>
                </a:lnTo>
                <a:lnTo>
                  <a:pt x="3864" y="408"/>
                </a:lnTo>
                <a:lnTo>
                  <a:pt x="3776" y="303"/>
                </a:lnTo>
                <a:lnTo>
                  <a:pt x="3761" y="300"/>
                </a:lnTo>
                <a:lnTo>
                  <a:pt x="3724" y="307"/>
                </a:lnTo>
                <a:lnTo>
                  <a:pt x="3703" y="303"/>
                </a:lnTo>
                <a:lnTo>
                  <a:pt x="3693" y="304"/>
                </a:lnTo>
                <a:lnTo>
                  <a:pt x="3684" y="310"/>
                </a:lnTo>
                <a:lnTo>
                  <a:pt x="3667" y="329"/>
                </a:lnTo>
                <a:lnTo>
                  <a:pt x="3656" y="340"/>
                </a:lnTo>
                <a:lnTo>
                  <a:pt x="3634" y="348"/>
                </a:lnTo>
                <a:lnTo>
                  <a:pt x="3612" y="343"/>
                </a:lnTo>
                <a:lnTo>
                  <a:pt x="3529" y="300"/>
                </a:lnTo>
                <a:lnTo>
                  <a:pt x="3514" y="304"/>
                </a:lnTo>
                <a:lnTo>
                  <a:pt x="3514" y="329"/>
                </a:lnTo>
                <a:lnTo>
                  <a:pt x="3462" y="332"/>
                </a:lnTo>
                <a:lnTo>
                  <a:pt x="3422" y="317"/>
                </a:lnTo>
                <a:lnTo>
                  <a:pt x="3411" y="317"/>
                </a:lnTo>
                <a:lnTo>
                  <a:pt x="3401" y="324"/>
                </a:lnTo>
                <a:lnTo>
                  <a:pt x="3397" y="333"/>
                </a:lnTo>
                <a:lnTo>
                  <a:pt x="3396" y="347"/>
                </a:lnTo>
                <a:lnTo>
                  <a:pt x="3390" y="369"/>
                </a:lnTo>
                <a:lnTo>
                  <a:pt x="3383" y="390"/>
                </a:lnTo>
                <a:lnTo>
                  <a:pt x="3378" y="397"/>
                </a:lnTo>
                <a:lnTo>
                  <a:pt x="3303" y="402"/>
                </a:lnTo>
                <a:lnTo>
                  <a:pt x="3288" y="411"/>
                </a:lnTo>
                <a:lnTo>
                  <a:pt x="3266" y="437"/>
                </a:lnTo>
                <a:lnTo>
                  <a:pt x="3256" y="445"/>
                </a:lnTo>
                <a:lnTo>
                  <a:pt x="3235" y="444"/>
                </a:lnTo>
                <a:lnTo>
                  <a:pt x="3233" y="441"/>
                </a:lnTo>
                <a:lnTo>
                  <a:pt x="3227" y="448"/>
                </a:lnTo>
                <a:lnTo>
                  <a:pt x="3208" y="491"/>
                </a:lnTo>
                <a:lnTo>
                  <a:pt x="3202" y="509"/>
                </a:lnTo>
                <a:lnTo>
                  <a:pt x="3195" y="526"/>
                </a:lnTo>
                <a:lnTo>
                  <a:pt x="3184" y="539"/>
                </a:lnTo>
                <a:lnTo>
                  <a:pt x="3179" y="592"/>
                </a:lnTo>
                <a:lnTo>
                  <a:pt x="3168" y="629"/>
                </a:lnTo>
                <a:lnTo>
                  <a:pt x="3148" y="645"/>
                </a:lnTo>
                <a:lnTo>
                  <a:pt x="3116" y="628"/>
                </a:lnTo>
                <a:lnTo>
                  <a:pt x="3065" y="581"/>
                </a:lnTo>
                <a:lnTo>
                  <a:pt x="3037" y="567"/>
                </a:lnTo>
                <a:lnTo>
                  <a:pt x="3007" y="570"/>
                </a:lnTo>
                <a:lnTo>
                  <a:pt x="2989" y="584"/>
                </a:lnTo>
                <a:lnTo>
                  <a:pt x="2970" y="603"/>
                </a:lnTo>
                <a:lnTo>
                  <a:pt x="2956" y="617"/>
                </a:lnTo>
                <a:lnTo>
                  <a:pt x="2934" y="625"/>
                </a:lnTo>
                <a:lnTo>
                  <a:pt x="2888" y="623"/>
                </a:lnTo>
                <a:lnTo>
                  <a:pt x="2865" y="613"/>
                </a:lnTo>
                <a:lnTo>
                  <a:pt x="2851" y="596"/>
                </a:lnTo>
                <a:lnTo>
                  <a:pt x="2851" y="595"/>
                </a:lnTo>
                <a:lnTo>
                  <a:pt x="2855" y="575"/>
                </a:lnTo>
                <a:lnTo>
                  <a:pt x="2892" y="515"/>
                </a:lnTo>
                <a:lnTo>
                  <a:pt x="2896" y="512"/>
                </a:lnTo>
                <a:lnTo>
                  <a:pt x="2903" y="510"/>
                </a:lnTo>
                <a:lnTo>
                  <a:pt x="2909" y="506"/>
                </a:lnTo>
                <a:lnTo>
                  <a:pt x="2912" y="498"/>
                </a:lnTo>
                <a:lnTo>
                  <a:pt x="2909" y="491"/>
                </a:lnTo>
                <a:lnTo>
                  <a:pt x="2909" y="491"/>
                </a:lnTo>
                <a:lnTo>
                  <a:pt x="2902" y="483"/>
                </a:lnTo>
                <a:lnTo>
                  <a:pt x="2900" y="483"/>
                </a:lnTo>
                <a:lnTo>
                  <a:pt x="2899" y="480"/>
                </a:lnTo>
                <a:lnTo>
                  <a:pt x="2899" y="480"/>
                </a:lnTo>
                <a:lnTo>
                  <a:pt x="2887" y="469"/>
                </a:lnTo>
                <a:lnTo>
                  <a:pt x="2882" y="465"/>
                </a:lnTo>
                <a:lnTo>
                  <a:pt x="2882" y="465"/>
                </a:lnTo>
                <a:lnTo>
                  <a:pt x="2884" y="458"/>
                </a:lnTo>
                <a:lnTo>
                  <a:pt x="2891" y="447"/>
                </a:lnTo>
                <a:lnTo>
                  <a:pt x="2892" y="441"/>
                </a:lnTo>
                <a:lnTo>
                  <a:pt x="2887" y="368"/>
                </a:lnTo>
                <a:lnTo>
                  <a:pt x="2881" y="343"/>
                </a:lnTo>
                <a:lnTo>
                  <a:pt x="2873" y="314"/>
                </a:lnTo>
                <a:lnTo>
                  <a:pt x="2873" y="314"/>
                </a:lnTo>
                <a:lnTo>
                  <a:pt x="2863" y="307"/>
                </a:lnTo>
                <a:lnTo>
                  <a:pt x="2830" y="321"/>
                </a:lnTo>
                <a:lnTo>
                  <a:pt x="2811" y="322"/>
                </a:lnTo>
                <a:lnTo>
                  <a:pt x="2790" y="321"/>
                </a:lnTo>
                <a:lnTo>
                  <a:pt x="2733" y="301"/>
                </a:lnTo>
                <a:lnTo>
                  <a:pt x="2733" y="301"/>
                </a:lnTo>
                <a:lnTo>
                  <a:pt x="2734" y="283"/>
                </a:lnTo>
                <a:lnTo>
                  <a:pt x="2734" y="260"/>
                </a:lnTo>
                <a:lnTo>
                  <a:pt x="2736" y="252"/>
                </a:lnTo>
                <a:lnTo>
                  <a:pt x="2740" y="242"/>
                </a:lnTo>
                <a:lnTo>
                  <a:pt x="2701" y="242"/>
                </a:lnTo>
                <a:lnTo>
                  <a:pt x="2680" y="236"/>
                </a:lnTo>
                <a:lnTo>
                  <a:pt x="2664" y="222"/>
                </a:lnTo>
                <a:lnTo>
                  <a:pt x="2658" y="213"/>
                </a:lnTo>
                <a:lnTo>
                  <a:pt x="2643" y="164"/>
                </a:lnTo>
                <a:lnTo>
                  <a:pt x="2625" y="88"/>
                </a:lnTo>
                <a:lnTo>
                  <a:pt x="2613" y="58"/>
                </a:lnTo>
                <a:lnTo>
                  <a:pt x="2591" y="43"/>
                </a:lnTo>
                <a:lnTo>
                  <a:pt x="2582" y="34"/>
                </a:lnTo>
                <a:lnTo>
                  <a:pt x="2566" y="5"/>
                </a:lnTo>
                <a:lnTo>
                  <a:pt x="2557" y="2"/>
                </a:lnTo>
                <a:lnTo>
                  <a:pt x="2552" y="0"/>
                </a:lnTo>
                <a:lnTo>
                  <a:pt x="2546" y="2"/>
                </a:lnTo>
                <a:lnTo>
                  <a:pt x="2543" y="9"/>
                </a:lnTo>
                <a:lnTo>
                  <a:pt x="2458" y="103"/>
                </a:lnTo>
                <a:lnTo>
                  <a:pt x="2451" y="110"/>
                </a:lnTo>
                <a:lnTo>
                  <a:pt x="2437" y="116"/>
                </a:lnTo>
                <a:lnTo>
                  <a:pt x="2426" y="117"/>
                </a:lnTo>
                <a:lnTo>
                  <a:pt x="2397" y="117"/>
                </a:lnTo>
                <a:lnTo>
                  <a:pt x="2377" y="121"/>
                </a:lnTo>
                <a:lnTo>
                  <a:pt x="2361" y="128"/>
                </a:lnTo>
                <a:lnTo>
                  <a:pt x="2347" y="142"/>
                </a:lnTo>
                <a:lnTo>
                  <a:pt x="2333" y="164"/>
                </a:lnTo>
                <a:lnTo>
                  <a:pt x="2318" y="213"/>
                </a:lnTo>
                <a:lnTo>
                  <a:pt x="2319" y="214"/>
                </a:lnTo>
                <a:lnTo>
                  <a:pt x="2322" y="220"/>
                </a:lnTo>
                <a:lnTo>
                  <a:pt x="2325" y="227"/>
                </a:lnTo>
                <a:lnTo>
                  <a:pt x="2322" y="236"/>
                </a:lnTo>
                <a:lnTo>
                  <a:pt x="2318" y="239"/>
                </a:lnTo>
                <a:lnTo>
                  <a:pt x="2305" y="240"/>
                </a:lnTo>
                <a:lnTo>
                  <a:pt x="2303" y="240"/>
                </a:lnTo>
                <a:lnTo>
                  <a:pt x="2296" y="270"/>
                </a:lnTo>
                <a:lnTo>
                  <a:pt x="2293" y="289"/>
                </a:lnTo>
                <a:lnTo>
                  <a:pt x="2286" y="300"/>
                </a:lnTo>
                <a:lnTo>
                  <a:pt x="2256" y="312"/>
                </a:lnTo>
                <a:lnTo>
                  <a:pt x="2232" y="318"/>
                </a:lnTo>
                <a:lnTo>
                  <a:pt x="2221" y="317"/>
                </a:lnTo>
                <a:lnTo>
                  <a:pt x="2211" y="312"/>
                </a:lnTo>
                <a:lnTo>
                  <a:pt x="2192" y="297"/>
                </a:lnTo>
                <a:lnTo>
                  <a:pt x="2184" y="294"/>
                </a:lnTo>
                <a:lnTo>
                  <a:pt x="2162" y="300"/>
                </a:lnTo>
                <a:lnTo>
                  <a:pt x="2124" y="322"/>
                </a:lnTo>
                <a:lnTo>
                  <a:pt x="2099" y="324"/>
                </a:lnTo>
                <a:lnTo>
                  <a:pt x="2080" y="321"/>
                </a:lnTo>
                <a:lnTo>
                  <a:pt x="2074" y="303"/>
                </a:lnTo>
                <a:lnTo>
                  <a:pt x="2078" y="254"/>
                </a:lnTo>
                <a:lnTo>
                  <a:pt x="2076" y="232"/>
                </a:lnTo>
                <a:lnTo>
                  <a:pt x="2072" y="211"/>
                </a:lnTo>
                <a:lnTo>
                  <a:pt x="2070" y="189"/>
                </a:lnTo>
                <a:lnTo>
                  <a:pt x="2078" y="164"/>
                </a:lnTo>
                <a:lnTo>
                  <a:pt x="2051" y="146"/>
                </a:lnTo>
                <a:lnTo>
                  <a:pt x="1953" y="138"/>
                </a:lnTo>
                <a:lnTo>
                  <a:pt x="1912" y="139"/>
                </a:lnTo>
                <a:lnTo>
                  <a:pt x="1894" y="146"/>
                </a:lnTo>
                <a:lnTo>
                  <a:pt x="1854" y="184"/>
                </a:lnTo>
                <a:lnTo>
                  <a:pt x="1827" y="185"/>
                </a:lnTo>
                <a:lnTo>
                  <a:pt x="1799" y="175"/>
                </a:lnTo>
                <a:lnTo>
                  <a:pt x="1766" y="160"/>
                </a:lnTo>
                <a:lnTo>
                  <a:pt x="1759" y="159"/>
                </a:lnTo>
                <a:lnTo>
                  <a:pt x="1752" y="160"/>
                </a:lnTo>
                <a:lnTo>
                  <a:pt x="1724" y="174"/>
                </a:lnTo>
                <a:lnTo>
                  <a:pt x="1681" y="168"/>
                </a:lnTo>
                <a:lnTo>
                  <a:pt x="1661" y="181"/>
                </a:lnTo>
                <a:lnTo>
                  <a:pt x="1656" y="193"/>
                </a:lnTo>
                <a:lnTo>
                  <a:pt x="1654" y="221"/>
                </a:lnTo>
                <a:lnTo>
                  <a:pt x="1648" y="235"/>
                </a:lnTo>
                <a:lnTo>
                  <a:pt x="1640" y="243"/>
                </a:lnTo>
                <a:lnTo>
                  <a:pt x="1608" y="260"/>
                </a:lnTo>
                <a:lnTo>
                  <a:pt x="1566" y="311"/>
                </a:lnTo>
                <a:lnTo>
                  <a:pt x="1544" y="326"/>
                </a:lnTo>
                <a:lnTo>
                  <a:pt x="1515" y="319"/>
                </a:lnTo>
                <a:lnTo>
                  <a:pt x="1512" y="391"/>
                </a:lnTo>
                <a:lnTo>
                  <a:pt x="1490" y="409"/>
                </a:lnTo>
                <a:lnTo>
                  <a:pt x="1453" y="437"/>
                </a:lnTo>
                <a:lnTo>
                  <a:pt x="1322" y="490"/>
                </a:lnTo>
                <a:lnTo>
                  <a:pt x="1292" y="516"/>
                </a:lnTo>
                <a:lnTo>
                  <a:pt x="1269" y="555"/>
                </a:lnTo>
                <a:lnTo>
                  <a:pt x="1251" y="600"/>
                </a:lnTo>
                <a:lnTo>
                  <a:pt x="1238" y="650"/>
                </a:lnTo>
                <a:lnTo>
                  <a:pt x="1234" y="690"/>
                </a:lnTo>
                <a:lnTo>
                  <a:pt x="1234" y="699"/>
                </a:lnTo>
                <a:lnTo>
                  <a:pt x="1236" y="767"/>
                </a:lnTo>
                <a:lnTo>
                  <a:pt x="1229" y="798"/>
                </a:lnTo>
                <a:lnTo>
                  <a:pt x="1209" y="833"/>
                </a:lnTo>
                <a:lnTo>
                  <a:pt x="1180" y="861"/>
                </a:lnTo>
                <a:lnTo>
                  <a:pt x="1147" y="876"/>
                </a:lnTo>
                <a:lnTo>
                  <a:pt x="1095" y="872"/>
                </a:lnTo>
                <a:lnTo>
                  <a:pt x="1071" y="874"/>
                </a:lnTo>
                <a:lnTo>
                  <a:pt x="1050" y="888"/>
                </a:lnTo>
                <a:lnTo>
                  <a:pt x="1038" y="915"/>
                </a:lnTo>
                <a:lnTo>
                  <a:pt x="1031" y="937"/>
                </a:lnTo>
                <a:lnTo>
                  <a:pt x="1024" y="982"/>
                </a:lnTo>
                <a:lnTo>
                  <a:pt x="1016" y="1003"/>
                </a:lnTo>
                <a:lnTo>
                  <a:pt x="998" y="1021"/>
                </a:lnTo>
                <a:lnTo>
                  <a:pt x="978" y="1021"/>
                </a:lnTo>
                <a:lnTo>
                  <a:pt x="958" y="1018"/>
                </a:lnTo>
                <a:lnTo>
                  <a:pt x="934" y="1023"/>
                </a:lnTo>
                <a:lnTo>
                  <a:pt x="919" y="1035"/>
                </a:lnTo>
                <a:lnTo>
                  <a:pt x="884" y="1093"/>
                </a:lnTo>
                <a:lnTo>
                  <a:pt x="868" y="1108"/>
                </a:lnTo>
                <a:lnTo>
                  <a:pt x="678" y="1182"/>
                </a:lnTo>
                <a:lnTo>
                  <a:pt x="642" y="1176"/>
                </a:lnTo>
                <a:lnTo>
                  <a:pt x="612" y="1144"/>
                </a:lnTo>
                <a:lnTo>
                  <a:pt x="598" y="1137"/>
                </a:lnTo>
                <a:lnTo>
                  <a:pt x="574" y="1144"/>
                </a:lnTo>
                <a:lnTo>
                  <a:pt x="556" y="1157"/>
                </a:lnTo>
                <a:lnTo>
                  <a:pt x="537" y="1169"/>
                </a:lnTo>
                <a:lnTo>
                  <a:pt x="520" y="1172"/>
                </a:lnTo>
                <a:lnTo>
                  <a:pt x="408" y="1115"/>
                </a:lnTo>
                <a:lnTo>
                  <a:pt x="361" y="1103"/>
                </a:lnTo>
                <a:lnTo>
                  <a:pt x="317" y="1113"/>
                </a:lnTo>
                <a:lnTo>
                  <a:pt x="264" y="1151"/>
                </a:lnTo>
                <a:lnTo>
                  <a:pt x="256" y="1165"/>
                </a:lnTo>
                <a:lnTo>
                  <a:pt x="249" y="1193"/>
                </a:lnTo>
                <a:lnTo>
                  <a:pt x="235" y="1211"/>
                </a:lnTo>
                <a:lnTo>
                  <a:pt x="202" y="1240"/>
                </a:lnTo>
                <a:lnTo>
                  <a:pt x="177" y="1281"/>
                </a:lnTo>
                <a:lnTo>
                  <a:pt x="129" y="1424"/>
                </a:lnTo>
                <a:lnTo>
                  <a:pt x="116" y="1445"/>
                </a:lnTo>
                <a:lnTo>
                  <a:pt x="101" y="1464"/>
                </a:lnTo>
                <a:lnTo>
                  <a:pt x="98" y="1492"/>
                </a:lnTo>
                <a:lnTo>
                  <a:pt x="108" y="1561"/>
                </a:lnTo>
                <a:lnTo>
                  <a:pt x="102" y="1580"/>
                </a:lnTo>
                <a:lnTo>
                  <a:pt x="101" y="1587"/>
                </a:lnTo>
                <a:lnTo>
                  <a:pt x="84" y="1605"/>
                </a:lnTo>
                <a:lnTo>
                  <a:pt x="68" y="1618"/>
                </a:lnTo>
                <a:lnTo>
                  <a:pt x="61" y="1632"/>
                </a:lnTo>
                <a:lnTo>
                  <a:pt x="55" y="1651"/>
                </a:lnTo>
                <a:lnTo>
                  <a:pt x="30" y="1688"/>
                </a:lnTo>
                <a:lnTo>
                  <a:pt x="21" y="1708"/>
                </a:lnTo>
                <a:lnTo>
                  <a:pt x="17" y="1730"/>
                </a:lnTo>
                <a:lnTo>
                  <a:pt x="7" y="1809"/>
                </a:lnTo>
                <a:lnTo>
                  <a:pt x="5" y="1817"/>
                </a:lnTo>
                <a:lnTo>
                  <a:pt x="3" y="1823"/>
                </a:lnTo>
                <a:lnTo>
                  <a:pt x="1" y="1828"/>
                </a:lnTo>
                <a:lnTo>
                  <a:pt x="0" y="1845"/>
                </a:lnTo>
                <a:lnTo>
                  <a:pt x="3" y="1855"/>
                </a:lnTo>
                <a:lnTo>
                  <a:pt x="11" y="1859"/>
                </a:lnTo>
                <a:lnTo>
                  <a:pt x="30" y="1860"/>
                </a:lnTo>
                <a:lnTo>
                  <a:pt x="36" y="1864"/>
                </a:lnTo>
                <a:lnTo>
                  <a:pt x="47" y="1873"/>
                </a:lnTo>
                <a:lnTo>
                  <a:pt x="57" y="1884"/>
                </a:lnTo>
                <a:lnTo>
                  <a:pt x="61" y="1895"/>
                </a:lnTo>
                <a:lnTo>
                  <a:pt x="58" y="1902"/>
                </a:lnTo>
                <a:lnTo>
                  <a:pt x="55" y="1910"/>
                </a:lnTo>
                <a:lnTo>
                  <a:pt x="53" y="1918"/>
                </a:lnTo>
                <a:lnTo>
                  <a:pt x="57" y="1921"/>
                </a:lnTo>
                <a:lnTo>
                  <a:pt x="59" y="1924"/>
                </a:lnTo>
                <a:lnTo>
                  <a:pt x="64" y="1931"/>
                </a:lnTo>
                <a:lnTo>
                  <a:pt x="66" y="1940"/>
                </a:lnTo>
                <a:lnTo>
                  <a:pt x="68" y="1946"/>
                </a:lnTo>
                <a:lnTo>
                  <a:pt x="71" y="1956"/>
                </a:lnTo>
                <a:lnTo>
                  <a:pt x="79" y="1960"/>
                </a:lnTo>
                <a:lnTo>
                  <a:pt x="87" y="1964"/>
                </a:lnTo>
                <a:lnTo>
                  <a:pt x="98" y="1974"/>
                </a:lnTo>
                <a:lnTo>
                  <a:pt x="104" y="1976"/>
                </a:lnTo>
                <a:lnTo>
                  <a:pt x="108" y="1981"/>
                </a:lnTo>
                <a:lnTo>
                  <a:pt x="109" y="1987"/>
                </a:lnTo>
                <a:lnTo>
                  <a:pt x="108" y="2004"/>
                </a:lnTo>
                <a:lnTo>
                  <a:pt x="108" y="2011"/>
                </a:lnTo>
                <a:lnTo>
                  <a:pt x="123" y="2065"/>
                </a:lnTo>
                <a:lnTo>
                  <a:pt x="127" y="2091"/>
                </a:lnTo>
                <a:lnTo>
                  <a:pt x="129" y="2123"/>
                </a:lnTo>
                <a:lnTo>
                  <a:pt x="136" y="2145"/>
                </a:lnTo>
                <a:lnTo>
                  <a:pt x="160" y="2173"/>
                </a:lnTo>
                <a:lnTo>
                  <a:pt x="173" y="2181"/>
                </a:lnTo>
                <a:lnTo>
                  <a:pt x="190" y="2184"/>
                </a:lnTo>
                <a:lnTo>
                  <a:pt x="199" y="2190"/>
                </a:lnTo>
                <a:lnTo>
                  <a:pt x="214" y="2217"/>
                </a:lnTo>
                <a:lnTo>
                  <a:pt x="219" y="2226"/>
                </a:lnTo>
                <a:lnTo>
                  <a:pt x="231" y="2239"/>
                </a:lnTo>
                <a:lnTo>
                  <a:pt x="221" y="2252"/>
                </a:lnTo>
                <a:lnTo>
                  <a:pt x="216" y="2266"/>
                </a:lnTo>
                <a:lnTo>
                  <a:pt x="210" y="2293"/>
                </a:lnTo>
                <a:lnTo>
                  <a:pt x="214" y="2296"/>
                </a:lnTo>
                <a:lnTo>
                  <a:pt x="227" y="2306"/>
                </a:lnTo>
                <a:lnTo>
                  <a:pt x="221" y="2329"/>
                </a:lnTo>
                <a:lnTo>
                  <a:pt x="244" y="2342"/>
                </a:lnTo>
                <a:lnTo>
                  <a:pt x="275" y="2353"/>
                </a:lnTo>
                <a:lnTo>
                  <a:pt x="299" y="2374"/>
                </a:lnTo>
                <a:lnTo>
                  <a:pt x="335" y="2353"/>
                </a:lnTo>
                <a:lnTo>
                  <a:pt x="369" y="2360"/>
                </a:lnTo>
                <a:lnTo>
                  <a:pt x="411" y="2371"/>
                </a:lnTo>
                <a:lnTo>
                  <a:pt x="421" y="2374"/>
                </a:lnTo>
                <a:lnTo>
                  <a:pt x="484" y="2383"/>
                </a:lnTo>
                <a:lnTo>
                  <a:pt x="516" y="2410"/>
                </a:lnTo>
                <a:lnTo>
                  <a:pt x="616" y="2544"/>
                </a:lnTo>
                <a:lnTo>
                  <a:pt x="625" y="2554"/>
                </a:lnTo>
                <a:lnTo>
                  <a:pt x="637" y="2558"/>
                </a:lnTo>
                <a:lnTo>
                  <a:pt x="661" y="2563"/>
                </a:lnTo>
                <a:lnTo>
                  <a:pt x="670" y="2569"/>
                </a:lnTo>
                <a:lnTo>
                  <a:pt x="703" y="2619"/>
                </a:lnTo>
                <a:lnTo>
                  <a:pt x="715" y="2631"/>
                </a:lnTo>
                <a:lnTo>
                  <a:pt x="725" y="2631"/>
                </a:lnTo>
                <a:lnTo>
                  <a:pt x="735" y="2626"/>
                </a:lnTo>
                <a:lnTo>
                  <a:pt x="746" y="2624"/>
                </a:lnTo>
                <a:lnTo>
                  <a:pt x="761" y="2631"/>
                </a:lnTo>
                <a:lnTo>
                  <a:pt x="780" y="2646"/>
                </a:lnTo>
                <a:lnTo>
                  <a:pt x="800" y="2663"/>
                </a:lnTo>
                <a:lnTo>
                  <a:pt x="807" y="2678"/>
                </a:lnTo>
                <a:lnTo>
                  <a:pt x="818" y="2689"/>
                </a:lnTo>
                <a:lnTo>
                  <a:pt x="859" y="2713"/>
                </a:lnTo>
                <a:lnTo>
                  <a:pt x="881" y="2725"/>
                </a:lnTo>
                <a:lnTo>
                  <a:pt x="963" y="2747"/>
                </a:lnTo>
                <a:lnTo>
                  <a:pt x="1020" y="2743"/>
                </a:lnTo>
                <a:lnTo>
                  <a:pt x="1245" y="2729"/>
                </a:lnTo>
                <a:lnTo>
                  <a:pt x="1367" y="2742"/>
                </a:lnTo>
                <a:lnTo>
                  <a:pt x="1403" y="2738"/>
                </a:lnTo>
                <a:lnTo>
                  <a:pt x="1477" y="2709"/>
                </a:lnTo>
                <a:lnTo>
                  <a:pt x="1677" y="2685"/>
                </a:lnTo>
                <a:lnTo>
                  <a:pt x="1721" y="2688"/>
                </a:lnTo>
                <a:lnTo>
                  <a:pt x="1757" y="2703"/>
                </a:lnTo>
                <a:lnTo>
                  <a:pt x="1786" y="2709"/>
                </a:lnTo>
                <a:lnTo>
                  <a:pt x="1816" y="2706"/>
                </a:lnTo>
                <a:lnTo>
                  <a:pt x="1839" y="2692"/>
                </a:lnTo>
                <a:lnTo>
                  <a:pt x="1872" y="2655"/>
                </a:lnTo>
                <a:lnTo>
                  <a:pt x="1889" y="2642"/>
                </a:lnTo>
                <a:lnTo>
                  <a:pt x="1911" y="2635"/>
                </a:lnTo>
                <a:lnTo>
                  <a:pt x="1936" y="2627"/>
                </a:lnTo>
                <a:lnTo>
                  <a:pt x="1937" y="2627"/>
                </a:lnTo>
                <a:lnTo>
                  <a:pt x="1899" y="2599"/>
                </a:lnTo>
                <a:lnTo>
                  <a:pt x="1870" y="2572"/>
                </a:lnTo>
                <a:lnTo>
                  <a:pt x="1864" y="2544"/>
                </a:lnTo>
                <a:lnTo>
                  <a:pt x="1867" y="2513"/>
                </a:lnTo>
                <a:lnTo>
                  <a:pt x="1876" y="2453"/>
                </a:lnTo>
                <a:lnTo>
                  <a:pt x="1872" y="2436"/>
                </a:lnTo>
                <a:lnTo>
                  <a:pt x="1865" y="2430"/>
                </a:lnTo>
                <a:lnTo>
                  <a:pt x="1864" y="2425"/>
                </a:lnTo>
                <a:lnTo>
                  <a:pt x="1878" y="2408"/>
                </a:lnTo>
                <a:lnTo>
                  <a:pt x="1886" y="2403"/>
                </a:lnTo>
                <a:lnTo>
                  <a:pt x="1906" y="2400"/>
                </a:lnTo>
                <a:lnTo>
                  <a:pt x="1915" y="2392"/>
                </a:lnTo>
                <a:lnTo>
                  <a:pt x="1941" y="2338"/>
                </a:lnTo>
                <a:lnTo>
                  <a:pt x="1958" y="2324"/>
                </a:lnTo>
                <a:lnTo>
                  <a:pt x="2052" y="2303"/>
                </a:lnTo>
                <a:lnTo>
                  <a:pt x="2099" y="2292"/>
                </a:lnTo>
                <a:lnTo>
                  <a:pt x="2113" y="2285"/>
                </a:lnTo>
                <a:lnTo>
                  <a:pt x="2135" y="2286"/>
                </a:lnTo>
                <a:lnTo>
                  <a:pt x="2155" y="2286"/>
                </a:lnTo>
                <a:lnTo>
                  <a:pt x="2214" y="2278"/>
                </a:lnTo>
                <a:lnTo>
                  <a:pt x="2336" y="2293"/>
                </a:lnTo>
                <a:lnTo>
                  <a:pt x="2347" y="2291"/>
                </a:lnTo>
                <a:lnTo>
                  <a:pt x="2405" y="2253"/>
                </a:lnTo>
                <a:lnTo>
                  <a:pt x="2538" y="2256"/>
                </a:lnTo>
                <a:lnTo>
                  <a:pt x="2591" y="2219"/>
                </a:lnTo>
                <a:lnTo>
                  <a:pt x="2592" y="2212"/>
                </a:lnTo>
                <a:lnTo>
                  <a:pt x="2592" y="2203"/>
                </a:lnTo>
                <a:lnTo>
                  <a:pt x="2592" y="2195"/>
                </a:lnTo>
                <a:lnTo>
                  <a:pt x="2591" y="2188"/>
                </a:lnTo>
                <a:lnTo>
                  <a:pt x="2589" y="2187"/>
                </a:lnTo>
                <a:lnTo>
                  <a:pt x="2589" y="2185"/>
                </a:lnTo>
                <a:lnTo>
                  <a:pt x="2589" y="2185"/>
                </a:lnTo>
                <a:lnTo>
                  <a:pt x="2591" y="2184"/>
                </a:lnTo>
                <a:lnTo>
                  <a:pt x="2602" y="2160"/>
                </a:lnTo>
                <a:lnTo>
                  <a:pt x="2611" y="2104"/>
                </a:lnTo>
                <a:lnTo>
                  <a:pt x="2622" y="2083"/>
                </a:lnTo>
                <a:lnTo>
                  <a:pt x="2639" y="2073"/>
                </a:lnTo>
                <a:lnTo>
                  <a:pt x="2729" y="2048"/>
                </a:lnTo>
                <a:lnTo>
                  <a:pt x="2740" y="2050"/>
                </a:lnTo>
                <a:lnTo>
                  <a:pt x="2750" y="2053"/>
                </a:lnTo>
                <a:lnTo>
                  <a:pt x="2761" y="2062"/>
                </a:lnTo>
                <a:lnTo>
                  <a:pt x="2781" y="2088"/>
                </a:lnTo>
                <a:lnTo>
                  <a:pt x="2791" y="2093"/>
                </a:lnTo>
                <a:lnTo>
                  <a:pt x="2837" y="2084"/>
                </a:lnTo>
                <a:lnTo>
                  <a:pt x="2860" y="2088"/>
                </a:lnTo>
                <a:lnTo>
                  <a:pt x="2877" y="2109"/>
                </a:lnTo>
                <a:lnTo>
                  <a:pt x="2878" y="2124"/>
                </a:lnTo>
                <a:lnTo>
                  <a:pt x="2873" y="2137"/>
                </a:lnTo>
                <a:lnTo>
                  <a:pt x="2870" y="2149"/>
                </a:lnTo>
                <a:lnTo>
                  <a:pt x="2880" y="2163"/>
                </a:lnTo>
                <a:lnTo>
                  <a:pt x="2888" y="2165"/>
                </a:lnTo>
                <a:lnTo>
                  <a:pt x="2924" y="2151"/>
                </a:lnTo>
                <a:lnTo>
                  <a:pt x="2948" y="2158"/>
                </a:lnTo>
                <a:lnTo>
                  <a:pt x="2985" y="2192"/>
                </a:lnTo>
                <a:lnTo>
                  <a:pt x="3006" y="2199"/>
                </a:lnTo>
                <a:lnTo>
                  <a:pt x="3029" y="2191"/>
                </a:lnTo>
                <a:lnTo>
                  <a:pt x="3073" y="2149"/>
                </a:lnTo>
                <a:lnTo>
                  <a:pt x="3096" y="2136"/>
                </a:lnTo>
                <a:lnTo>
                  <a:pt x="3133" y="2124"/>
                </a:lnTo>
                <a:lnTo>
                  <a:pt x="3137" y="2122"/>
                </a:lnTo>
                <a:lnTo>
                  <a:pt x="3176" y="2098"/>
                </a:lnTo>
                <a:lnTo>
                  <a:pt x="3194" y="2091"/>
                </a:lnTo>
                <a:lnTo>
                  <a:pt x="3202" y="2084"/>
                </a:lnTo>
                <a:lnTo>
                  <a:pt x="3209" y="2072"/>
                </a:lnTo>
                <a:lnTo>
                  <a:pt x="3215" y="2046"/>
                </a:lnTo>
                <a:lnTo>
                  <a:pt x="3219" y="2035"/>
                </a:lnTo>
                <a:lnTo>
                  <a:pt x="3231" y="2021"/>
                </a:lnTo>
                <a:lnTo>
                  <a:pt x="3240" y="2018"/>
                </a:lnTo>
                <a:lnTo>
                  <a:pt x="3249" y="2022"/>
                </a:lnTo>
                <a:lnTo>
                  <a:pt x="3267" y="2023"/>
                </a:lnTo>
                <a:lnTo>
                  <a:pt x="3284" y="2017"/>
                </a:lnTo>
                <a:lnTo>
                  <a:pt x="3313" y="1989"/>
                </a:lnTo>
                <a:lnTo>
                  <a:pt x="3324" y="1985"/>
                </a:lnTo>
                <a:lnTo>
                  <a:pt x="3343" y="1994"/>
                </a:lnTo>
                <a:lnTo>
                  <a:pt x="3354" y="2007"/>
                </a:lnTo>
                <a:lnTo>
                  <a:pt x="3367" y="2011"/>
                </a:lnTo>
                <a:lnTo>
                  <a:pt x="3389" y="2000"/>
                </a:lnTo>
                <a:lnTo>
                  <a:pt x="3418" y="1971"/>
                </a:lnTo>
                <a:lnTo>
                  <a:pt x="3442" y="1933"/>
                </a:lnTo>
                <a:lnTo>
                  <a:pt x="3462" y="1891"/>
                </a:lnTo>
                <a:lnTo>
                  <a:pt x="3501" y="1774"/>
                </a:lnTo>
                <a:lnTo>
                  <a:pt x="3512" y="1751"/>
                </a:lnTo>
                <a:lnTo>
                  <a:pt x="3527" y="1731"/>
                </a:lnTo>
                <a:lnTo>
                  <a:pt x="3556" y="1700"/>
                </a:lnTo>
                <a:lnTo>
                  <a:pt x="3559" y="1698"/>
                </a:lnTo>
                <a:lnTo>
                  <a:pt x="3572" y="1677"/>
                </a:lnTo>
                <a:lnTo>
                  <a:pt x="3573" y="1673"/>
                </a:lnTo>
                <a:lnTo>
                  <a:pt x="3573" y="1668"/>
                </a:lnTo>
                <a:lnTo>
                  <a:pt x="3573" y="1662"/>
                </a:lnTo>
                <a:lnTo>
                  <a:pt x="3573" y="1657"/>
                </a:lnTo>
                <a:lnTo>
                  <a:pt x="3570" y="1632"/>
                </a:lnTo>
                <a:lnTo>
                  <a:pt x="3572" y="1619"/>
                </a:lnTo>
                <a:lnTo>
                  <a:pt x="3572" y="1608"/>
                </a:lnTo>
                <a:lnTo>
                  <a:pt x="3601" y="1597"/>
                </a:lnTo>
                <a:lnTo>
                  <a:pt x="3662" y="1593"/>
                </a:lnTo>
                <a:lnTo>
                  <a:pt x="3869" y="1544"/>
                </a:lnTo>
                <a:lnTo>
                  <a:pt x="3884" y="1544"/>
                </a:lnTo>
                <a:lnTo>
                  <a:pt x="3901" y="1553"/>
                </a:lnTo>
                <a:lnTo>
                  <a:pt x="3929" y="1579"/>
                </a:lnTo>
                <a:lnTo>
                  <a:pt x="3944" y="1582"/>
                </a:lnTo>
                <a:lnTo>
                  <a:pt x="3974" y="1586"/>
                </a:lnTo>
                <a:lnTo>
                  <a:pt x="4028" y="1618"/>
                </a:lnTo>
                <a:lnTo>
                  <a:pt x="4063" y="1622"/>
                </a:lnTo>
                <a:lnTo>
                  <a:pt x="4088" y="1619"/>
                </a:lnTo>
                <a:lnTo>
                  <a:pt x="4117" y="1625"/>
                </a:lnTo>
                <a:lnTo>
                  <a:pt x="4145" y="1637"/>
                </a:lnTo>
                <a:lnTo>
                  <a:pt x="4164" y="1657"/>
                </a:lnTo>
                <a:lnTo>
                  <a:pt x="4189" y="1662"/>
                </a:lnTo>
                <a:lnTo>
                  <a:pt x="4265" y="1626"/>
                </a:lnTo>
                <a:lnTo>
                  <a:pt x="4297" y="1619"/>
                </a:lnTo>
                <a:lnTo>
                  <a:pt x="4315" y="1626"/>
                </a:lnTo>
                <a:lnTo>
                  <a:pt x="4327" y="1637"/>
                </a:lnTo>
                <a:lnTo>
                  <a:pt x="4338" y="1641"/>
                </a:lnTo>
                <a:lnTo>
                  <a:pt x="4352" y="1633"/>
                </a:lnTo>
                <a:lnTo>
                  <a:pt x="4365" y="1616"/>
                </a:lnTo>
                <a:lnTo>
                  <a:pt x="4370" y="1601"/>
                </a:lnTo>
                <a:lnTo>
                  <a:pt x="4378" y="1587"/>
                </a:lnTo>
                <a:lnTo>
                  <a:pt x="4398" y="1576"/>
                </a:lnTo>
                <a:lnTo>
                  <a:pt x="4413" y="1572"/>
                </a:lnTo>
                <a:lnTo>
                  <a:pt x="4448" y="1572"/>
                </a:lnTo>
                <a:lnTo>
                  <a:pt x="4497" y="1556"/>
                </a:lnTo>
                <a:lnTo>
                  <a:pt x="4513" y="1560"/>
                </a:lnTo>
                <a:lnTo>
                  <a:pt x="4546" y="1580"/>
                </a:lnTo>
                <a:lnTo>
                  <a:pt x="4564" y="1587"/>
                </a:lnTo>
                <a:lnTo>
                  <a:pt x="4572" y="1594"/>
                </a:lnTo>
                <a:lnTo>
                  <a:pt x="4578" y="1607"/>
                </a:lnTo>
                <a:lnTo>
                  <a:pt x="4587" y="1636"/>
                </a:lnTo>
                <a:lnTo>
                  <a:pt x="4593" y="1647"/>
                </a:lnTo>
                <a:lnTo>
                  <a:pt x="4610" y="1654"/>
                </a:lnTo>
                <a:lnTo>
                  <a:pt x="4646" y="1652"/>
                </a:lnTo>
                <a:lnTo>
                  <a:pt x="4662" y="1657"/>
                </a:lnTo>
                <a:lnTo>
                  <a:pt x="4670" y="1673"/>
                </a:lnTo>
                <a:lnTo>
                  <a:pt x="4683" y="1734"/>
                </a:lnTo>
                <a:lnTo>
                  <a:pt x="4691" y="1751"/>
                </a:lnTo>
                <a:lnTo>
                  <a:pt x="4747" y="1835"/>
                </a:lnTo>
                <a:lnTo>
                  <a:pt x="4770" y="1863"/>
                </a:lnTo>
                <a:lnTo>
                  <a:pt x="4796" y="1881"/>
                </a:lnTo>
                <a:lnTo>
                  <a:pt x="4827" y="1892"/>
                </a:lnTo>
                <a:lnTo>
                  <a:pt x="4856" y="1889"/>
                </a:lnTo>
                <a:lnTo>
                  <a:pt x="4907" y="1863"/>
                </a:lnTo>
                <a:lnTo>
                  <a:pt x="4950" y="1857"/>
                </a:lnTo>
                <a:lnTo>
                  <a:pt x="4979" y="1839"/>
                </a:lnTo>
                <a:lnTo>
                  <a:pt x="4994" y="1834"/>
                </a:lnTo>
                <a:lnTo>
                  <a:pt x="5045" y="1831"/>
                </a:lnTo>
                <a:lnTo>
                  <a:pt x="5063" y="1825"/>
                </a:lnTo>
                <a:lnTo>
                  <a:pt x="5081" y="1824"/>
                </a:lnTo>
                <a:lnTo>
                  <a:pt x="5140" y="1830"/>
                </a:lnTo>
                <a:lnTo>
                  <a:pt x="5158" y="1824"/>
                </a:lnTo>
                <a:lnTo>
                  <a:pt x="5176" y="1812"/>
                </a:lnTo>
                <a:lnTo>
                  <a:pt x="5194" y="1787"/>
                </a:lnTo>
                <a:lnTo>
                  <a:pt x="5195" y="1680"/>
                </a:lnTo>
                <a:lnTo>
                  <a:pt x="5206" y="1657"/>
                </a:lnTo>
                <a:lnTo>
                  <a:pt x="5209" y="1633"/>
                </a:lnTo>
                <a:lnTo>
                  <a:pt x="5198" y="1574"/>
                </a:lnTo>
                <a:lnTo>
                  <a:pt x="5199" y="1543"/>
                </a:lnTo>
                <a:lnTo>
                  <a:pt x="5214" y="1520"/>
                </a:lnTo>
                <a:lnTo>
                  <a:pt x="5278" y="1467"/>
                </a:lnTo>
                <a:lnTo>
                  <a:pt x="5285" y="1457"/>
                </a:lnTo>
                <a:lnTo>
                  <a:pt x="5295" y="1434"/>
                </a:lnTo>
                <a:lnTo>
                  <a:pt x="5303" y="1423"/>
                </a:lnTo>
                <a:lnTo>
                  <a:pt x="5314" y="1414"/>
                </a:lnTo>
                <a:lnTo>
                  <a:pt x="5340" y="1406"/>
                </a:lnTo>
                <a:lnTo>
                  <a:pt x="5353" y="1398"/>
                </a:lnTo>
                <a:lnTo>
                  <a:pt x="5368" y="1377"/>
                </a:lnTo>
                <a:lnTo>
                  <a:pt x="5380" y="1349"/>
                </a:lnTo>
                <a:lnTo>
                  <a:pt x="5386" y="1319"/>
                </a:lnTo>
                <a:lnTo>
                  <a:pt x="5384" y="1287"/>
                </a:lnTo>
                <a:lnTo>
                  <a:pt x="5389" y="1266"/>
                </a:lnTo>
                <a:lnTo>
                  <a:pt x="5396" y="1257"/>
                </a:lnTo>
                <a:lnTo>
                  <a:pt x="5405" y="1250"/>
                </a:lnTo>
                <a:lnTo>
                  <a:pt x="5414" y="1237"/>
                </a:lnTo>
                <a:lnTo>
                  <a:pt x="5420" y="1221"/>
                </a:lnTo>
                <a:lnTo>
                  <a:pt x="5422" y="1209"/>
                </a:lnTo>
                <a:lnTo>
                  <a:pt x="5420" y="1160"/>
                </a:lnTo>
                <a:lnTo>
                  <a:pt x="5418" y="1147"/>
                </a:lnTo>
                <a:lnTo>
                  <a:pt x="5419" y="1136"/>
                </a:lnTo>
                <a:lnTo>
                  <a:pt x="5426" y="1118"/>
                </a:lnTo>
                <a:lnTo>
                  <a:pt x="5427" y="1115"/>
                </a:lnTo>
                <a:lnTo>
                  <a:pt x="5434" y="1104"/>
                </a:lnTo>
                <a:lnTo>
                  <a:pt x="5458" y="1085"/>
                </a:lnTo>
                <a:lnTo>
                  <a:pt x="5468" y="1071"/>
                </a:lnTo>
                <a:lnTo>
                  <a:pt x="5470" y="1061"/>
                </a:lnTo>
                <a:lnTo>
                  <a:pt x="5469" y="1043"/>
                </a:lnTo>
                <a:lnTo>
                  <a:pt x="5470" y="1035"/>
                </a:lnTo>
                <a:lnTo>
                  <a:pt x="5483" y="1009"/>
                </a:lnTo>
                <a:lnTo>
                  <a:pt x="5505" y="946"/>
                </a:lnTo>
                <a:lnTo>
                  <a:pt x="5521" y="933"/>
                </a:lnTo>
                <a:lnTo>
                  <a:pt x="5559" y="927"/>
                </a:lnTo>
                <a:lnTo>
                  <a:pt x="5574" y="915"/>
                </a:lnTo>
                <a:lnTo>
                  <a:pt x="5574" y="890"/>
                </a:lnTo>
                <a:lnTo>
                  <a:pt x="5578" y="855"/>
                </a:lnTo>
                <a:lnTo>
                  <a:pt x="5585" y="820"/>
                </a:lnTo>
                <a:lnTo>
                  <a:pt x="5593" y="796"/>
                </a:lnTo>
                <a:lnTo>
                  <a:pt x="5559" y="779"/>
                </a:lnTo>
                <a:close/>
              </a:path>
            </a:pathLst>
          </a:custGeom>
          <a:solidFill>
            <a:srgbClr val="EBEBEB"/>
          </a:solidFill>
          <a:ln>
            <a:noFill/>
          </a:ln>
        </p:spPr>
        <p:txBody>
          <a:bodyPr vert="horz" wrap="square" lIns="91440" tIns="45720" rIns="91440" bIns="45720" numCol="1" anchor="t" anchorCtr="0" compatLnSpc="1">
            <a:prstTxWarp prst="textNoShape">
              <a:avLst/>
            </a:prstTxWarp>
          </a:bodyPr>
          <a:lstStyle/>
          <a:p>
            <a:endParaRPr lang="cs-CZ"/>
          </a:p>
        </p:txBody>
      </p:sp>
      <p:sp>
        <p:nvSpPr>
          <p:cNvPr id="49" name="Freeform 6">
            <a:extLst>
              <a:ext uri="{FF2B5EF4-FFF2-40B4-BE49-F238E27FC236}">
                <a16:creationId xmlns:a16="http://schemas.microsoft.com/office/drawing/2014/main" xmlns="" id="{AB5F941C-23DD-4EA4-A414-D4158E4D4C03}"/>
              </a:ext>
            </a:extLst>
          </p:cNvPr>
          <p:cNvSpPr>
            <a:spLocks/>
          </p:cNvSpPr>
          <p:nvPr/>
        </p:nvSpPr>
        <p:spPr bwMode="auto">
          <a:xfrm>
            <a:off x="1486707" y="3535739"/>
            <a:ext cx="270920" cy="1510300"/>
          </a:xfrm>
          <a:custGeom>
            <a:avLst/>
            <a:gdLst>
              <a:gd name="T0" fmla="*/ 0 w 126"/>
              <a:gd name="T1" fmla="*/ 0 h 701"/>
              <a:gd name="T2" fmla="*/ 40 w 126"/>
              <a:gd name="T3" fmla="*/ 146 h 701"/>
              <a:gd name="T4" fmla="*/ 30 w 126"/>
              <a:gd name="T5" fmla="*/ 382 h 701"/>
              <a:gd name="T6" fmla="*/ 40 w 126"/>
              <a:gd name="T7" fmla="*/ 504 h 701"/>
              <a:gd name="T8" fmla="*/ 126 w 126"/>
              <a:gd name="T9" fmla="*/ 701 h 701"/>
            </a:gdLst>
            <a:ahLst/>
            <a:cxnLst>
              <a:cxn ang="0">
                <a:pos x="T0" y="T1"/>
              </a:cxn>
              <a:cxn ang="0">
                <a:pos x="T2" y="T3"/>
              </a:cxn>
              <a:cxn ang="0">
                <a:pos x="T4" y="T5"/>
              </a:cxn>
              <a:cxn ang="0">
                <a:pos x="T6" y="T7"/>
              </a:cxn>
              <a:cxn ang="0">
                <a:pos x="T8" y="T9"/>
              </a:cxn>
            </a:cxnLst>
            <a:rect l="0" t="0" r="r" b="b"/>
            <a:pathLst>
              <a:path w="126" h="701">
                <a:moveTo>
                  <a:pt x="0" y="0"/>
                </a:moveTo>
                <a:cubicBezTo>
                  <a:pt x="0" y="0"/>
                  <a:pt x="41" y="105"/>
                  <a:pt x="40" y="146"/>
                </a:cubicBezTo>
                <a:cubicBezTo>
                  <a:pt x="40" y="187"/>
                  <a:pt x="40" y="340"/>
                  <a:pt x="30" y="382"/>
                </a:cubicBezTo>
                <a:cubicBezTo>
                  <a:pt x="21" y="425"/>
                  <a:pt x="29" y="475"/>
                  <a:pt x="40" y="504"/>
                </a:cubicBezTo>
                <a:cubicBezTo>
                  <a:pt x="52" y="532"/>
                  <a:pt x="120" y="689"/>
                  <a:pt x="126" y="701"/>
                </a:cubicBezTo>
              </a:path>
            </a:pathLst>
          </a:custGeom>
          <a:noFill/>
          <a:ln w="17463" cap="rnd">
            <a:solidFill>
              <a:srgbClr val="CBCBC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50" name="Freeform 7">
            <a:extLst>
              <a:ext uri="{FF2B5EF4-FFF2-40B4-BE49-F238E27FC236}">
                <a16:creationId xmlns:a16="http://schemas.microsoft.com/office/drawing/2014/main" xmlns="" id="{3BFBD923-8DA2-42FD-9499-1807530481DA}"/>
              </a:ext>
            </a:extLst>
          </p:cNvPr>
          <p:cNvSpPr>
            <a:spLocks/>
          </p:cNvSpPr>
          <p:nvPr/>
        </p:nvSpPr>
        <p:spPr bwMode="auto">
          <a:xfrm>
            <a:off x="1622168" y="4929262"/>
            <a:ext cx="84079" cy="26470"/>
          </a:xfrm>
          <a:custGeom>
            <a:avLst/>
            <a:gdLst>
              <a:gd name="T0" fmla="*/ 39 w 39"/>
              <a:gd name="T1" fmla="*/ 0 h 12"/>
              <a:gd name="T2" fmla="*/ 0 w 39"/>
              <a:gd name="T3" fmla="*/ 12 h 12"/>
            </a:gdLst>
            <a:ahLst/>
            <a:cxnLst>
              <a:cxn ang="0">
                <a:pos x="T0" y="T1"/>
              </a:cxn>
              <a:cxn ang="0">
                <a:pos x="T2" y="T3"/>
              </a:cxn>
            </a:cxnLst>
            <a:rect l="0" t="0" r="r" b="b"/>
            <a:pathLst>
              <a:path w="39" h="12">
                <a:moveTo>
                  <a:pt x="39" y="0"/>
                </a:moveTo>
                <a:cubicBezTo>
                  <a:pt x="39" y="0"/>
                  <a:pt x="11" y="6"/>
                  <a:pt x="0" y="12"/>
                </a:cubicBezTo>
              </a:path>
            </a:pathLst>
          </a:custGeom>
          <a:noFill/>
          <a:ln w="17463" cap="rnd">
            <a:solidFill>
              <a:srgbClr val="CBCBC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51" name="Freeform 8">
            <a:extLst>
              <a:ext uri="{FF2B5EF4-FFF2-40B4-BE49-F238E27FC236}">
                <a16:creationId xmlns:a16="http://schemas.microsoft.com/office/drawing/2014/main" xmlns="" id="{78556AAA-F962-4F95-833A-DED41D2833F7}"/>
              </a:ext>
            </a:extLst>
          </p:cNvPr>
          <p:cNvSpPr>
            <a:spLocks/>
          </p:cNvSpPr>
          <p:nvPr/>
        </p:nvSpPr>
        <p:spPr bwMode="auto">
          <a:xfrm>
            <a:off x="1651750" y="1612830"/>
            <a:ext cx="2843101" cy="3191872"/>
          </a:xfrm>
          <a:custGeom>
            <a:avLst/>
            <a:gdLst>
              <a:gd name="T0" fmla="*/ 0 w 1319"/>
              <a:gd name="T1" fmla="*/ 1481 h 1481"/>
              <a:gd name="T2" fmla="*/ 54 w 1319"/>
              <a:gd name="T3" fmla="*/ 1462 h 1481"/>
              <a:gd name="T4" fmla="*/ 81 w 1319"/>
              <a:gd name="T5" fmla="*/ 1437 h 1481"/>
              <a:gd name="T6" fmla="*/ 81 w 1319"/>
              <a:gd name="T7" fmla="*/ 1413 h 1481"/>
              <a:gd name="T8" fmla="*/ 127 w 1319"/>
              <a:gd name="T9" fmla="*/ 1383 h 1481"/>
              <a:gd name="T10" fmla="*/ 186 w 1319"/>
              <a:gd name="T11" fmla="*/ 1373 h 1481"/>
              <a:gd name="T12" fmla="*/ 453 w 1319"/>
              <a:gd name="T13" fmla="*/ 1207 h 1481"/>
              <a:gd name="T14" fmla="*/ 460 w 1319"/>
              <a:gd name="T15" fmla="*/ 1197 h 1481"/>
              <a:gd name="T16" fmla="*/ 460 w 1319"/>
              <a:gd name="T17" fmla="*/ 1093 h 1481"/>
              <a:gd name="T18" fmla="*/ 521 w 1319"/>
              <a:gd name="T19" fmla="*/ 908 h 1481"/>
              <a:gd name="T20" fmla="*/ 570 w 1319"/>
              <a:gd name="T21" fmla="*/ 905 h 1481"/>
              <a:gd name="T22" fmla="*/ 549 w 1319"/>
              <a:gd name="T23" fmla="*/ 779 h 1481"/>
              <a:gd name="T24" fmla="*/ 633 w 1319"/>
              <a:gd name="T25" fmla="*/ 653 h 1481"/>
              <a:gd name="T26" fmla="*/ 675 w 1319"/>
              <a:gd name="T27" fmla="*/ 630 h 1481"/>
              <a:gd name="T28" fmla="*/ 726 w 1319"/>
              <a:gd name="T29" fmla="*/ 618 h 1481"/>
              <a:gd name="T30" fmla="*/ 858 w 1319"/>
              <a:gd name="T31" fmla="*/ 496 h 1481"/>
              <a:gd name="T32" fmla="*/ 919 w 1319"/>
              <a:gd name="T33" fmla="*/ 476 h 1481"/>
              <a:gd name="T34" fmla="*/ 965 w 1319"/>
              <a:gd name="T35" fmla="*/ 440 h 1481"/>
              <a:gd name="T36" fmla="*/ 1026 w 1319"/>
              <a:gd name="T37" fmla="*/ 331 h 1481"/>
              <a:gd name="T38" fmla="*/ 1058 w 1319"/>
              <a:gd name="T39" fmla="*/ 315 h 1481"/>
              <a:gd name="T40" fmla="*/ 1119 w 1319"/>
              <a:gd name="T41" fmla="*/ 278 h 1481"/>
              <a:gd name="T42" fmla="*/ 1173 w 1319"/>
              <a:gd name="T43" fmla="*/ 260 h 1481"/>
              <a:gd name="T44" fmla="*/ 1234 w 1319"/>
              <a:gd name="T45" fmla="*/ 155 h 1481"/>
              <a:gd name="T46" fmla="*/ 1241 w 1319"/>
              <a:gd name="T47" fmla="*/ 112 h 1481"/>
              <a:gd name="T48" fmla="*/ 1200 w 1319"/>
              <a:gd name="T49" fmla="*/ 49 h 1481"/>
              <a:gd name="T50" fmla="*/ 1209 w 1319"/>
              <a:gd name="T51" fmla="*/ 5 h 1481"/>
              <a:gd name="T52" fmla="*/ 1319 w 1319"/>
              <a:gd name="T53" fmla="*/ 0 h 1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19" h="1481">
                <a:moveTo>
                  <a:pt x="0" y="1481"/>
                </a:moveTo>
                <a:cubicBezTo>
                  <a:pt x="0" y="1481"/>
                  <a:pt x="47" y="1464"/>
                  <a:pt x="54" y="1462"/>
                </a:cubicBezTo>
                <a:cubicBezTo>
                  <a:pt x="62" y="1460"/>
                  <a:pt x="81" y="1452"/>
                  <a:pt x="81" y="1437"/>
                </a:cubicBezTo>
                <a:cubicBezTo>
                  <a:pt x="81" y="1423"/>
                  <a:pt x="81" y="1413"/>
                  <a:pt x="81" y="1413"/>
                </a:cubicBezTo>
                <a:cubicBezTo>
                  <a:pt x="81" y="1413"/>
                  <a:pt x="101" y="1392"/>
                  <a:pt x="127" y="1383"/>
                </a:cubicBezTo>
                <a:cubicBezTo>
                  <a:pt x="153" y="1373"/>
                  <a:pt x="173" y="1381"/>
                  <a:pt x="186" y="1373"/>
                </a:cubicBezTo>
                <a:cubicBezTo>
                  <a:pt x="198" y="1365"/>
                  <a:pt x="453" y="1207"/>
                  <a:pt x="453" y="1207"/>
                </a:cubicBezTo>
                <a:cubicBezTo>
                  <a:pt x="460" y="1197"/>
                  <a:pt x="460" y="1197"/>
                  <a:pt x="460" y="1197"/>
                </a:cubicBezTo>
                <a:cubicBezTo>
                  <a:pt x="460" y="1197"/>
                  <a:pt x="457" y="1104"/>
                  <a:pt x="460" y="1093"/>
                </a:cubicBezTo>
                <a:cubicBezTo>
                  <a:pt x="462" y="1081"/>
                  <a:pt x="521" y="908"/>
                  <a:pt x="521" y="908"/>
                </a:cubicBezTo>
                <a:cubicBezTo>
                  <a:pt x="570" y="905"/>
                  <a:pt x="570" y="905"/>
                  <a:pt x="570" y="905"/>
                </a:cubicBezTo>
                <a:cubicBezTo>
                  <a:pt x="549" y="779"/>
                  <a:pt x="549" y="779"/>
                  <a:pt x="549" y="779"/>
                </a:cubicBezTo>
                <a:cubicBezTo>
                  <a:pt x="549" y="779"/>
                  <a:pt x="623" y="666"/>
                  <a:pt x="633" y="653"/>
                </a:cubicBezTo>
                <a:cubicBezTo>
                  <a:pt x="642" y="640"/>
                  <a:pt x="653" y="628"/>
                  <a:pt x="675" y="630"/>
                </a:cubicBezTo>
                <a:cubicBezTo>
                  <a:pt x="697" y="632"/>
                  <a:pt x="712" y="629"/>
                  <a:pt x="726" y="618"/>
                </a:cubicBezTo>
                <a:cubicBezTo>
                  <a:pt x="740" y="607"/>
                  <a:pt x="858" y="496"/>
                  <a:pt x="858" y="496"/>
                </a:cubicBezTo>
                <a:cubicBezTo>
                  <a:pt x="858" y="496"/>
                  <a:pt x="885" y="473"/>
                  <a:pt x="919" y="476"/>
                </a:cubicBezTo>
                <a:cubicBezTo>
                  <a:pt x="953" y="480"/>
                  <a:pt x="963" y="444"/>
                  <a:pt x="965" y="440"/>
                </a:cubicBezTo>
                <a:cubicBezTo>
                  <a:pt x="967" y="437"/>
                  <a:pt x="1026" y="331"/>
                  <a:pt x="1026" y="331"/>
                </a:cubicBezTo>
                <a:cubicBezTo>
                  <a:pt x="1026" y="331"/>
                  <a:pt x="1052" y="318"/>
                  <a:pt x="1058" y="315"/>
                </a:cubicBezTo>
                <a:cubicBezTo>
                  <a:pt x="1064" y="312"/>
                  <a:pt x="1119" y="278"/>
                  <a:pt x="1119" y="278"/>
                </a:cubicBezTo>
                <a:cubicBezTo>
                  <a:pt x="1119" y="278"/>
                  <a:pt x="1160" y="263"/>
                  <a:pt x="1173" y="260"/>
                </a:cubicBezTo>
                <a:cubicBezTo>
                  <a:pt x="1185" y="257"/>
                  <a:pt x="1232" y="160"/>
                  <a:pt x="1234" y="155"/>
                </a:cubicBezTo>
                <a:cubicBezTo>
                  <a:pt x="1236" y="150"/>
                  <a:pt x="1244" y="117"/>
                  <a:pt x="1241" y="112"/>
                </a:cubicBezTo>
                <a:cubicBezTo>
                  <a:pt x="1237" y="107"/>
                  <a:pt x="1200" y="49"/>
                  <a:pt x="1200" y="49"/>
                </a:cubicBezTo>
                <a:cubicBezTo>
                  <a:pt x="1200" y="49"/>
                  <a:pt x="1208" y="8"/>
                  <a:pt x="1209" y="5"/>
                </a:cubicBezTo>
                <a:cubicBezTo>
                  <a:pt x="1210" y="2"/>
                  <a:pt x="1308" y="1"/>
                  <a:pt x="1319" y="0"/>
                </a:cubicBezTo>
              </a:path>
            </a:pathLst>
          </a:custGeom>
          <a:noFill/>
          <a:ln w="17463" cap="rnd">
            <a:solidFill>
              <a:srgbClr val="CBCBC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52" name="Freeform 9">
            <a:extLst>
              <a:ext uri="{FF2B5EF4-FFF2-40B4-BE49-F238E27FC236}">
                <a16:creationId xmlns:a16="http://schemas.microsoft.com/office/drawing/2014/main" xmlns="" id="{48FEC9D7-982F-4FD9-B4FF-8557BDB98DA6}"/>
              </a:ext>
            </a:extLst>
          </p:cNvPr>
          <p:cNvSpPr>
            <a:spLocks/>
          </p:cNvSpPr>
          <p:nvPr/>
        </p:nvSpPr>
        <p:spPr bwMode="auto">
          <a:xfrm>
            <a:off x="4001279" y="2251204"/>
            <a:ext cx="5474097" cy="1399972"/>
          </a:xfrm>
          <a:custGeom>
            <a:avLst/>
            <a:gdLst>
              <a:gd name="T0" fmla="*/ 0 w 2548"/>
              <a:gd name="T1" fmla="*/ 0 h 659"/>
              <a:gd name="T2" fmla="*/ 99 w 2548"/>
              <a:gd name="T3" fmla="*/ 100 h 659"/>
              <a:gd name="T4" fmla="*/ 264 w 2548"/>
              <a:gd name="T5" fmla="*/ 153 h 659"/>
              <a:gd name="T6" fmla="*/ 383 w 2548"/>
              <a:gd name="T7" fmla="*/ 111 h 659"/>
              <a:gd name="T8" fmla="*/ 566 w 2548"/>
              <a:gd name="T9" fmla="*/ 167 h 659"/>
              <a:gd name="T10" fmla="*/ 694 w 2548"/>
              <a:gd name="T11" fmla="*/ 167 h 659"/>
              <a:gd name="T12" fmla="*/ 816 w 2548"/>
              <a:gd name="T13" fmla="*/ 209 h 659"/>
              <a:gd name="T14" fmla="*/ 943 w 2548"/>
              <a:gd name="T15" fmla="*/ 176 h 659"/>
              <a:gd name="T16" fmla="*/ 1116 w 2548"/>
              <a:gd name="T17" fmla="*/ 176 h 659"/>
              <a:gd name="T18" fmla="*/ 1261 w 2548"/>
              <a:gd name="T19" fmla="*/ 221 h 659"/>
              <a:gd name="T20" fmla="*/ 1356 w 2548"/>
              <a:gd name="T21" fmla="*/ 263 h 659"/>
              <a:gd name="T22" fmla="*/ 1564 w 2548"/>
              <a:gd name="T23" fmla="*/ 247 h 659"/>
              <a:gd name="T24" fmla="*/ 1621 w 2548"/>
              <a:gd name="T25" fmla="*/ 261 h 659"/>
              <a:gd name="T26" fmla="*/ 1665 w 2548"/>
              <a:gd name="T27" fmla="*/ 233 h 659"/>
              <a:gd name="T28" fmla="*/ 1681 w 2548"/>
              <a:gd name="T29" fmla="*/ 229 h 659"/>
              <a:gd name="T30" fmla="*/ 1762 w 2548"/>
              <a:gd name="T31" fmla="*/ 257 h 659"/>
              <a:gd name="T32" fmla="*/ 1835 w 2548"/>
              <a:gd name="T33" fmla="*/ 263 h 659"/>
              <a:gd name="T34" fmla="*/ 1860 w 2548"/>
              <a:gd name="T35" fmla="*/ 332 h 659"/>
              <a:gd name="T36" fmla="*/ 1871 w 2548"/>
              <a:gd name="T37" fmla="*/ 401 h 659"/>
              <a:gd name="T38" fmla="*/ 1921 w 2548"/>
              <a:gd name="T39" fmla="*/ 506 h 659"/>
              <a:gd name="T40" fmla="*/ 1945 w 2548"/>
              <a:gd name="T41" fmla="*/ 534 h 659"/>
              <a:gd name="T42" fmla="*/ 1966 w 2548"/>
              <a:gd name="T43" fmla="*/ 534 h 659"/>
              <a:gd name="T44" fmla="*/ 2121 w 2548"/>
              <a:gd name="T45" fmla="*/ 542 h 659"/>
              <a:gd name="T46" fmla="*/ 2174 w 2548"/>
              <a:gd name="T47" fmla="*/ 576 h 659"/>
              <a:gd name="T48" fmla="*/ 2193 w 2548"/>
              <a:gd name="T49" fmla="*/ 583 h 659"/>
              <a:gd name="T50" fmla="*/ 2438 w 2548"/>
              <a:gd name="T51" fmla="*/ 513 h 659"/>
              <a:gd name="T52" fmla="*/ 2499 w 2548"/>
              <a:gd name="T53" fmla="*/ 591 h 659"/>
              <a:gd name="T54" fmla="*/ 2548 w 2548"/>
              <a:gd name="T55" fmla="*/ 659 h 659"/>
              <a:gd name="connsiteX0" fmla="*/ 0 w 9971"/>
              <a:gd name="connsiteY0" fmla="*/ 0 h 9859"/>
              <a:gd name="connsiteX1" fmla="*/ 389 w 9971"/>
              <a:gd name="connsiteY1" fmla="*/ 1517 h 9859"/>
              <a:gd name="connsiteX2" fmla="*/ 1036 w 9971"/>
              <a:gd name="connsiteY2" fmla="*/ 2322 h 9859"/>
              <a:gd name="connsiteX3" fmla="*/ 1503 w 9971"/>
              <a:gd name="connsiteY3" fmla="*/ 1684 h 9859"/>
              <a:gd name="connsiteX4" fmla="*/ 2221 w 9971"/>
              <a:gd name="connsiteY4" fmla="*/ 2534 h 9859"/>
              <a:gd name="connsiteX5" fmla="*/ 2724 w 9971"/>
              <a:gd name="connsiteY5" fmla="*/ 2534 h 9859"/>
              <a:gd name="connsiteX6" fmla="*/ 3203 w 9971"/>
              <a:gd name="connsiteY6" fmla="*/ 3171 h 9859"/>
              <a:gd name="connsiteX7" fmla="*/ 3701 w 9971"/>
              <a:gd name="connsiteY7" fmla="*/ 2671 h 9859"/>
              <a:gd name="connsiteX8" fmla="*/ 4380 w 9971"/>
              <a:gd name="connsiteY8" fmla="*/ 2671 h 9859"/>
              <a:gd name="connsiteX9" fmla="*/ 4949 w 9971"/>
              <a:gd name="connsiteY9" fmla="*/ 3354 h 9859"/>
              <a:gd name="connsiteX10" fmla="*/ 5322 w 9971"/>
              <a:gd name="connsiteY10" fmla="*/ 3991 h 9859"/>
              <a:gd name="connsiteX11" fmla="*/ 6138 w 9971"/>
              <a:gd name="connsiteY11" fmla="*/ 3748 h 9859"/>
              <a:gd name="connsiteX12" fmla="*/ 6362 w 9971"/>
              <a:gd name="connsiteY12" fmla="*/ 3961 h 9859"/>
              <a:gd name="connsiteX13" fmla="*/ 6535 w 9971"/>
              <a:gd name="connsiteY13" fmla="*/ 3536 h 9859"/>
              <a:gd name="connsiteX14" fmla="*/ 6597 w 9971"/>
              <a:gd name="connsiteY14" fmla="*/ 3475 h 9859"/>
              <a:gd name="connsiteX15" fmla="*/ 6915 w 9971"/>
              <a:gd name="connsiteY15" fmla="*/ 3900 h 9859"/>
              <a:gd name="connsiteX16" fmla="*/ 7202 w 9971"/>
              <a:gd name="connsiteY16" fmla="*/ 3991 h 9859"/>
              <a:gd name="connsiteX17" fmla="*/ 7300 w 9971"/>
              <a:gd name="connsiteY17" fmla="*/ 5038 h 9859"/>
              <a:gd name="connsiteX18" fmla="*/ 7343 w 9971"/>
              <a:gd name="connsiteY18" fmla="*/ 6085 h 9859"/>
              <a:gd name="connsiteX19" fmla="*/ 7539 w 9971"/>
              <a:gd name="connsiteY19" fmla="*/ 7678 h 9859"/>
              <a:gd name="connsiteX20" fmla="*/ 7633 w 9971"/>
              <a:gd name="connsiteY20" fmla="*/ 8103 h 9859"/>
              <a:gd name="connsiteX21" fmla="*/ 7716 w 9971"/>
              <a:gd name="connsiteY21" fmla="*/ 8103 h 9859"/>
              <a:gd name="connsiteX22" fmla="*/ 8324 w 9971"/>
              <a:gd name="connsiteY22" fmla="*/ 8225 h 9859"/>
              <a:gd name="connsiteX23" fmla="*/ 8532 w 9971"/>
              <a:gd name="connsiteY23" fmla="*/ 8741 h 9859"/>
              <a:gd name="connsiteX24" fmla="*/ 8607 w 9971"/>
              <a:gd name="connsiteY24" fmla="*/ 8847 h 9859"/>
              <a:gd name="connsiteX25" fmla="*/ 9568 w 9971"/>
              <a:gd name="connsiteY25" fmla="*/ 7785 h 9859"/>
              <a:gd name="connsiteX26" fmla="*/ 9808 w 9971"/>
              <a:gd name="connsiteY26" fmla="*/ 8968 h 9859"/>
              <a:gd name="connsiteX27" fmla="*/ 9970 w 9971"/>
              <a:gd name="connsiteY27" fmla="*/ 9852 h 9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9971" h="9859">
                <a:moveTo>
                  <a:pt x="0" y="0"/>
                </a:moveTo>
                <a:cubicBezTo>
                  <a:pt x="0" y="0"/>
                  <a:pt x="338" y="1472"/>
                  <a:pt x="389" y="1517"/>
                </a:cubicBezTo>
                <a:cubicBezTo>
                  <a:pt x="440" y="1563"/>
                  <a:pt x="965" y="2428"/>
                  <a:pt x="1036" y="2322"/>
                </a:cubicBezTo>
                <a:cubicBezTo>
                  <a:pt x="1111" y="2200"/>
                  <a:pt x="1480" y="1669"/>
                  <a:pt x="1503" y="1684"/>
                </a:cubicBezTo>
                <a:cubicBezTo>
                  <a:pt x="1527" y="1715"/>
                  <a:pt x="2202" y="2580"/>
                  <a:pt x="2221" y="2534"/>
                </a:cubicBezTo>
                <a:cubicBezTo>
                  <a:pt x="2241" y="2504"/>
                  <a:pt x="2712" y="2519"/>
                  <a:pt x="2724" y="2534"/>
                </a:cubicBezTo>
                <a:cubicBezTo>
                  <a:pt x="2735" y="2549"/>
                  <a:pt x="3187" y="3171"/>
                  <a:pt x="3203" y="3171"/>
                </a:cubicBezTo>
                <a:cubicBezTo>
                  <a:pt x="3214" y="3156"/>
                  <a:pt x="3677" y="2671"/>
                  <a:pt x="3701" y="2671"/>
                </a:cubicBezTo>
                <a:cubicBezTo>
                  <a:pt x="3728" y="2686"/>
                  <a:pt x="4372" y="2671"/>
                  <a:pt x="4380" y="2671"/>
                </a:cubicBezTo>
                <a:cubicBezTo>
                  <a:pt x="4388" y="2686"/>
                  <a:pt x="4655" y="2656"/>
                  <a:pt x="4949" y="3354"/>
                </a:cubicBezTo>
                <a:cubicBezTo>
                  <a:pt x="5247" y="4052"/>
                  <a:pt x="5322" y="3991"/>
                  <a:pt x="5322" y="3991"/>
                </a:cubicBezTo>
                <a:lnTo>
                  <a:pt x="6138" y="3748"/>
                </a:lnTo>
                <a:lnTo>
                  <a:pt x="6362" y="3961"/>
                </a:lnTo>
                <a:cubicBezTo>
                  <a:pt x="6362" y="3961"/>
                  <a:pt x="6527" y="3612"/>
                  <a:pt x="6535" y="3536"/>
                </a:cubicBezTo>
                <a:cubicBezTo>
                  <a:pt x="6546" y="3475"/>
                  <a:pt x="6597" y="3475"/>
                  <a:pt x="6597" y="3475"/>
                </a:cubicBezTo>
                <a:cubicBezTo>
                  <a:pt x="6597" y="3475"/>
                  <a:pt x="6837" y="3763"/>
                  <a:pt x="6915" y="3900"/>
                </a:cubicBezTo>
                <a:cubicBezTo>
                  <a:pt x="6998" y="4021"/>
                  <a:pt x="7202" y="3991"/>
                  <a:pt x="7202" y="3991"/>
                </a:cubicBezTo>
                <a:lnTo>
                  <a:pt x="7300" y="5038"/>
                </a:lnTo>
                <a:lnTo>
                  <a:pt x="7343" y="6085"/>
                </a:lnTo>
                <a:lnTo>
                  <a:pt x="7539" y="7678"/>
                </a:lnTo>
                <a:lnTo>
                  <a:pt x="7633" y="8103"/>
                </a:lnTo>
                <a:lnTo>
                  <a:pt x="7716" y="8103"/>
                </a:lnTo>
                <a:lnTo>
                  <a:pt x="8324" y="8225"/>
                </a:lnTo>
                <a:lnTo>
                  <a:pt x="8532" y="8741"/>
                </a:lnTo>
                <a:cubicBezTo>
                  <a:pt x="8560" y="8816"/>
                  <a:pt x="8607" y="8847"/>
                  <a:pt x="8607" y="8847"/>
                </a:cubicBezTo>
                <a:lnTo>
                  <a:pt x="9568" y="7785"/>
                </a:lnTo>
                <a:lnTo>
                  <a:pt x="9808" y="8968"/>
                </a:lnTo>
                <a:cubicBezTo>
                  <a:pt x="10000" y="10000"/>
                  <a:pt x="9970" y="9852"/>
                  <a:pt x="9970" y="9852"/>
                </a:cubicBezTo>
              </a:path>
            </a:pathLst>
          </a:custGeom>
          <a:noFill/>
          <a:ln w="17463" cap="rnd">
            <a:solidFill>
              <a:srgbClr val="CBCBC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cxnSp>
        <p:nvCxnSpPr>
          <p:cNvPr id="122" name="Přímá spojnice se šipkou 121">
            <a:extLst>
              <a:ext uri="{FF2B5EF4-FFF2-40B4-BE49-F238E27FC236}">
                <a16:creationId xmlns:a16="http://schemas.microsoft.com/office/drawing/2014/main" xmlns="" id="{34FCFFBC-99BC-4C62-95C3-CB1794488F19}"/>
              </a:ext>
            </a:extLst>
          </p:cNvPr>
          <p:cNvCxnSpPr>
            <a:cxnSpLocks/>
          </p:cNvCxnSpPr>
          <p:nvPr/>
        </p:nvCxnSpPr>
        <p:spPr>
          <a:xfrm flipV="1">
            <a:off x="2140651" y="2867495"/>
            <a:ext cx="964701" cy="1318743"/>
          </a:xfrm>
          <a:prstGeom prst="straightConnector1">
            <a:avLst/>
          </a:prstGeom>
          <a:ln w="19050">
            <a:tailEnd type="triangle" w="lg" len="lg"/>
          </a:ln>
        </p:spPr>
        <p:style>
          <a:lnRef idx="1">
            <a:schemeClr val="accent1"/>
          </a:lnRef>
          <a:fillRef idx="0">
            <a:schemeClr val="accent1"/>
          </a:fillRef>
          <a:effectRef idx="0">
            <a:schemeClr val="accent1"/>
          </a:effectRef>
          <a:fontRef idx="minor">
            <a:schemeClr val="tx1"/>
          </a:fontRef>
        </p:style>
      </p:cxnSp>
      <p:cxnSp>
        <p:nvCxnSpPr>
          <p:cNvPr id="123" name="Přímá spojnice se šipkou 122">
            <a:extLst>
              <a:ext uri="{FF2B5EF4-FFF2-40B4-BE49-F238E27FC236}">
                <a16:creationId xmlns:a16="http://schemas.microsoft.com/office/drawing/2014/main" xmlns="" id="{8D64C8B7-7B31-4C28-ACD8-E56D7CA1F4E5}"/>
              </a:ext>
            </a:extLst>
          </p:cNvPr>
          <p:cNvCxnSpPr>
            <a:cxnSpLocks/>
          </p:cNvCxnSpPr>
          <p:nvPr/>
        </p:nvCxnSpPr>
        <p:spPr>
          <a:xfrm flipH="1">
            <a:off x="2446613" y="2808822"/>
            <a:ext cx="886677" cy="1203761"/>
          </a:xfrm>
          <a:prstGeom prst="straightConnector1">
            <a:avLst/>
          </a:prstGeom>
          <a:ln w="1905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pic>
        <p:nvPicPr>
          <p:cNvPr id="119" name="Obrázek 118">
            <a:extLst>
              <a:ext uri="{FF2B5EF4-FFF2-40B4-BE49-F238E27FC236}">
                <a16:creationId xmlns:a16="http://schemas.microsoft.com/office/drawing/2014/main" xmlns="" id="{D76B08A3-3924-4B18-87C2-0D23DE92EB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42507" y="2465903"/>
            <a:ext cx="512299" cy="485288"/>
          </a:xfrm>
          <a:prstGeom prst="rect">
            <a:avLst/>
          </a:prstGeom>
          <a:effectLst>
            <a:outerShdw blurRad="76200" dir="18900000" sy="23000" kx="-1200000" algn="bl" rotWithShape="0">
              <a:prstClr val="black">
                <a:alpha val="20000"/>
              </a:prstClr>
            </a:outerShdw>
          </a:effectLst>
        </p:spPr>
      </p:pic>
      <p:cxnSp>
        <p:nvCxnSpPr>
          <p:cNvPr id="128" name="Přímá spojnice se šipkou 127">
            <a:extLst>
              <a:ext uri="{FF2B5EF4-FFF2-40B4-BE49-F238E27FC236}">
                <a16:creationId xmlns:a16="http://schemas.microsoft.com/office/drawing/2014/main" xmlns="" id="{2DABB097-2AF7-44A7-934D-D60662CC0A6F}"/>
              </a:ext>
            </a:extLst>
          </p:cNvPr>
          <p:cNvCxnSpPr>
            <a:cxnSpLocks/>
          </p:cNvCxnSpPr>
          <p:nvPr/>
        </p:nvCxnSpPr>
        <p:spPr>
          <a:xfrm flipV="1">
            <a:off x="2622550" y="3851883"/>
            <a:ext cx="600395" cy="383569"/>
          </a:xfrm>
          <a:prstGeom prst="straightConnector1">
            <a:avLst/>
          </a:prstGeom>
          <a:ln w="19050">
            <a:tailEnd type="triangle" w="lg" len="lg"/>
          </a:ln>
        </p:spPr>
        <p:style>
          <a:lnRef idx="1">
            <a:schemeClr val="accent1"/>
          </a:lnRef>
          <a:fillRef idx="0">
            <a:schemeClr val="accent1"/>
          </a:fillRef>
          <a:effectRef idx="0">
            <a:schemeClr val="accent1"/>
          </a:effectRef>
          <a:fontRef idx="minor">
            <a:schemeClr val="tx1"/>
          </a:fontRef>
        </p:style>
      </p:cxnSp>
      <p:cxnSp>
        <p:nvCxnSpPr>
          <p:cNvPr id="132" name="Přímá spojnice se šipkou 131">
            <a:extLst>
              <a:ext uri="{FF2B5EF4-FFF2-40B4-BE49-F238E27FC236}">
                <a16:creationId xmlns:a16="http://schemas.microsoft.com/office/drawing/2014/main" xmlns="" id="{725687F5-D008-485E-B60C-0DD5676479B7}"/>
              </a:ext>
            </a:extLst>
          </p:cNvPr>
          <p:cNvCxnSpPr>
            <a:cxnSpLocks/>
          </p:cNvCxnSpPr>
          <p:nvPr/>
        </p:nvCxnSpPr>
        <p:spPr>
          <a:xfrm flipH="1">
            <a:off x="2966043" y="3895177"/>
            <a:ext cx="432613" cy="300038"/>
          </a:xfrm>
          <a:prstGeom prst="straightConnector1">
            <a:avLst/>
          </a:prstGeom>
          <a:ln w="1905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6" name="Přímá spojnice se šipkou 135">
            <a:extLst>
              <a:ext uri="{FF2B5EF4-FFF2-40B4-BE49-F238E27FC236}">
                <a16:creationId xmlns:a16="http://schemas.microsoft.com/office/drawing/2014/main" xmlns="" id="{D3B264F2-B94E-43D3-96EF-163E2A5F3DEA}"/>
              </a:ext>
            </a:extLst>
          </p:cNvPr>
          <p:cNvCxnSpPr>
            <a:cxnSpLocks/>
          </p:cNvCxnSpPr>
          <p:nvPr/>
        </p:nvCxnSpPr>
        <p:spPr>
          <a:xfrm flipV="1">
            <a:off x="2787496" y="3608520"/>
            <a:ext cx="1605557" cy="931907"/>
          </a:xfrm>
          <a:prstGeom prst="straightConnector1">
            <a:avLst/>
          </a:prstGeom>
          <a:ln w="19050">
            <a:tailEnd type="triangle" w="lg" len="lg"/>
          </a:ln>
        </p:spPr>
        <p:style>
          <a:lnRef idx="1">
            <a:schemeClr val="accent1"/>
          </a:lnRef>
          <a:fillRef idx="0">
            <a:schemeClr val="accent1"/>
          </a:fillRef>
          <a:effectRef idx="0">
            <a:schemeClr val="accent1"/>
          </a:effectRef>
          <a:fontRef idx="minor">
            <a:schemeClr val="tx1"/>
          </a:fontRef>
        </p:style>
      </p:cxnSp>
      <p:pic>
        <p:nvPicPr>
          <p:cNvPr id="120" name="Obrázek 119">
            <a:extLst>
              <a:ext uri="{FF2B5EF4-FFF2-40B4-BE49-F238E27FC236}">
                <a16:creationId xmlns:a16="http://schemas.microsoft.com/office/drawing/2014/main" xmlns="" id="{EC98BFB2-99D2-420B-AE62-B5D8FCC6AFF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61042" y="3555145"/>
            <a:ext cx="512299" cy="485288"/>
          </a:xfrm>
          <a:prstGeom prst="rect">
            <a:avLst/>
          </a:prstGeom>
          <a:effectLst>
            <a:outerShdw blurRad="76200" dir="18900000" sy="23000" kx="-1200000" algn="bl" rotWithShape="0">
              <a:prstClr val="black">
                <a:alpha val="20000"/>
              </a:prstClr>
            </a:outerShdw>
          </a:effectLst>
        </p:spPr>
      </p:pic>
      <p:cxnSp>
        <p:nvCxnSpPr>
          <p:cNvPr id="141" name="Přímá spojnice se šipkou 140">
            <a:extLst>
              <a:ext uri="{FF2B5EF4-FFF2-40B4-BE49-F238E27FC236}">
                <a16:creationId xmlns:a16="http://schemas.microsoft.com/office/drawing/2014/main" xmlns="" id="{3939127A-1092-431A-AF60-7F194A9CBA7B}"/>
              </a:ext>
            </a:extLst>
          </p:cNvPr>
          <p:cNvCxnSpPr>
            <a:cxnSpLocks/>
          </p:cNvCxnSpPr>
          <p:nvPr/>
        </p:nvCxnSpPr>
        <p:spPr>
          <a:xfrm flipH="1">
            <a:off x="2976901" y="3608094"/>
            <a:ext cx="1621936" cy="957367"/>
          </a:xfrm>
          <a:prstGeom prst="straightConnector1">
            <a:avLst/>
          </a:prstGeom>
          <a:ln w="1905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pic>
        <p:nvPicPr>
          <p:cNvPr id="118" name="Obrázek 117">
            <a:extLst>
              <a:ext uri="{FF2B5EF4-FFF2-40B4-BE49-F238E27FC236}">
                <a16:creationId xmlns:a16="http://schemas.microsoft.com/office/drawing/2014/main" xmlns="" id="{B51BEF04-726C-4FD2-82E6-B8FF868A2E0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19351" y="3228168"/>
            <a:ext cx="512299" cy="485288"/>
          </a:xfrm>
          <a:prstGeom prst="rect">
            <a:avLst/>
          </a:prstGeom>
          <a:effectLst>
            <a:outerShdw blurRad="76200" dir="18900000" sy="23000" kx="-1200000" algn="bl" rotWithShape="0">
              <a:prstClr val="black">
                <a:alpha val="20000"/>
              </a:prstClr>
            </a:outerShdw>
          </a:effectLst>
        </p:spPr>
      </p:pic>
      <p:sp>
        <p:nvSpPr>
          <p:cNvPr id="144" name="Volný tvar: obrazec 143">
            <a:extLst>
              <a:ext uri="{FF2B5EF4-FFF2-40B4-BE49-F238E27FC236}">
                <a16:creationId xmlns:a16="http://schemas.microsoft.com/office/drawing/2014/main" xmlns="" id="{AC4CB26F-FE56-4CC7-80A0-A52379A35716}"/>
              </a:ext>
            </a:extLst>
          </p:cNvPr>
          <p:cNvSpPr/>
          <p:nvPr/>
        </p:nvSpPr>
        <p:spPr>
          <a:xfrm>
            <a:off x="2561512" y="3291065"/>
            <a:ext cx="5372112" cy="1492250"/>
          </a:xfrm>
          <a:custGeom>
            <a:avLst/>
            <a:gdLst>
              <a:gd name="connsiteX0" fmla="*/ 5600700 w 5600700"/>
              <a:gd name="connsiteY0" fmla="*/ 0 h 1358900"/>
              <a:gd name="connsiteX1" fmla="*/ 0 w 5600700"/>
              <a:gd name="connsiteY1" fmla="*/ 1358900 h 1358900"/>
              <a:gd name="connsiteX2" fmla="*/ 25400 w 5600700"/>
              <a:gd name="connsiteY2" fmla="*/ 1181100 h 1358900"/>
              <a:gd name="connsiteX0" fmla="*/ 5601494 w 5601494"/>
              <a:gd name="connsiteY0" fmla="*/ 0 h 1358900"/>
              <a:gd name="connsiteX1" fmla="*/ 794 w 5601494"/>
              <a:gd name="connsiteY1" fmla="*/ 1358900 h 1358900"/>
              <a:gd name="connsiteX2" fmla="*/ 0 w 5601494"/>
              <a:gd name="connsiteY2" fmla="*/ 1162050 h 1358900"/>
              <a:gd name="connsiteX0" fmla="*/ 5600712 w 5600712"/>
              <a:gd name="connsiteY0" fmla="*/ 0 h 1358900"/>
              <a:gd name="connsiteX1" fmla="*/ 12 w 5600712"/>
              <a:gd name="connsiteY1" fmla="*/ 1358900 h 1358900"/>
              <a:gd name="connsiteX2" fmla="*/ 3980 w 5600712"/>
              <a:gd name="connsiteY2" fmla="*/ 1202531 h 1358900"/>
              <a:gd name="connsiteX0" fmla="*/ 5600712 w 5600712"/>
              <a:gd name="connsiteY0" fmla="*/ 0 h 1358900"/>
              <a:gd name="connsiteX1" fmla="*/ 12 w 5600712"/>
              <a:gd name="connsiteY1" fmla="*/ 1358900 h 1358900"/>
              <a:gd name="connsiteX2" fmla="*/ 3980 w 5600712"/>
              <a:gd name="connsiteY2" fmla="*/ 1083469 h 1358900"/>
              <a:gd name="connsiteX0" fmla="*/ 5372112 w 5372112"/>
              <a:gd name="connsiteY0" fmla="*/ 0 h 1492250"/>
              <a:gd name="connsiteX1" fmla="*/ 12 w 5372112"/>
              <a:gd name="connsiteY1" fmla="*/ 1492250 h 1492250"/>
              <a:gd name="connsiteX2" fmla="*/ 3980 w 5372112"/>
              <a:gd name="connsiteY2" fmla="*/ 1216819 h 1492250"/>
            </a:gdLst>
            <a:ahLst/>
            <a:cxnLst>
              <a:cxn ang="0">
                <a:pos x="connsiteX0" y="connsiteY0"/>
              </a:cxn>
              <a:cxn ang="0">
                <a:pos x="connsiteX1" y="connsiteY1"/>
              </a:cxn>
              <a:cxn ang="0">
                <a:pos x="connsiteX2" y="connsiteY2"/>
              </a:cxn>
            </a:cxnLst>
            <a:rect l="l" t="t" r="r" b="b"/>
            <a:pathLst>
              <a:path w="5372112" h="1492250">
                <a:moveTo>
                  <a:pt x="5372112" y="0"/>
                </a:moveTo>
                <a:lnTo>
                  <a:pt x="12" y="1492250"/>
                </a:lnTo>
                <a:cubicBezTo>
                  <a:pt x="-253" y="1426633"/>
                  <a:pt x="4245" y="1282436"/>
                  <a:pt x="3980" y="1216819"/>
                </a:cubicBezTo>
              </a:path>
            </a:pathLst>
          </a:custGeom>
          <a:ln w="19050">
            <a:headEnd type="triangle" w="lg" len="lg"/>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pic>
        <p:nvPicPr>
          <p:cNvPr id="92" name="Picture 2">
            <a:extLst>
              <a:ext uri="{FF2B5EF4-FFF2-40B4-BE49-F238E27FC236}">
                <a16:creationId xmlns:a16="http://schemas.microsoft.com/office/drawing/2014/main" xmlns="" id="{92352A44-117D-4C05-8524-5D66D40B65F3}"/>
              </a:ext>
            </a:extLst>
          </p:cNvPr>
          <p:cNvPicPr>
            <a:picLocks noChangeAspect="1" noChangeArrowheads="1"/>
          </p:cNvPicPr>
          <p:nvPr/>
        </p:nvPicPr>
        <p:blipFill>
          <a:blip r:embed="rId4"/>
          <a:stretch>
            <a:fillRect/>
          </a:stretch>
        </p:blipFill>
        <p:spPr bwMode="auto">
          <a:xfrm>
            <a:off x="1844218" y="4062224"/>
            <a:ext cx="1035234" cy="575431"/>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sp>
        <p:nvSpPr>
          <p:cNvPr id="146" name="Volný tvar: obrazec 145">
            <a:extLst>
              <a:ext uri="{FF2B5EF4-FFF2-40B4-BE49-F238E27FC236}">
                <a16:creationId xmlns:a16="http://schemas.microsoft.com/office/drawing/2014/main" xmlns="" id="{BD0F1D40-0AB7-41FB-A83B-8131AEBE16E3}"/>
              </a:ext>
            </a:extLst>
          </p:cNvPr>
          <p:cNvSpPr/>
          <p:nvPr/>
        </p:nvSpPr>
        <p:spPr>
          <a:xfrm>
            <a:off x="2407920" y="3368040"/>
            <a:ext cx="5684520" cy="1577340"/>
          </a:xfrm>
          <a:custGeom>
            <a:avLst/>
            <a:gdLst>
              <a:gd name="connsiteX0" fmla="*/ 0 w 5684520"/>
              <a:gd name="connsiteY0" fmla="*/ 1341120 h 1577340"/>
              <a:gd name="connsiteX1" fmla="*/ 0 w 5684520"/>
              <a:gd name="connsiteY1" fmla="*/ 1577340 h 1577340"/>
              <a:gd name="connsiteX2" fmla="*/ 5684520 w 5684520"/>
              <a:gd name="connsiteY2" fmla="*/ 0 h 1577340"/>
            </a:gdLst>
            <a:ahLst/>
            <a:cxnLst>
              <a:cxn ang="0">
                <a:pos x="connsiteX0" y="connsiteY0"/>
              </a:cxn>
              <a:cxn ang="0">
                <a:pos x="connsiteX1" y="connsiteY1"/>
              </a:cxn>
              <a:cxn ang="0">
                <a:pos x="connsiteX2" y="connsiteY2"/>
              </a:cxn>
            </a:cxnLst>
            <a:rect l="l" t="t" r="r" b="b"/>
            <a:pathLst>
              <a:path w="5684520" h="1577340">
                <a:moveTo>
                  <a:pt x="0" y="1341120"/>
                </a:moveTo>
                <a:lnTo>
                  <a:pt x="0" y="1577340"/>
                </a:lnTo>
                <a:lnTo>
                  <a:pt x="5684520" y="0"/>
                </a:lnTo>
              </a:path>
            </a:pathLst>
          </a:custGeom>
          <a:ln w="19050">
            <a:solidFill>
              <a:schemeClr val="accent2"/>
            </a:solidFill>
            <a:headEnd type="triangle" w="lg" len="lg"/>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pic>
        <p:nvPicPr>
          <p:cNvPr id="117" name="Obrázek 116">
            <a:extLst>
              <a:ext uri="{FF2B5EF4-FFF2-40B4-BE49-F238E27FC236}">
                <a16:creationId xmlns:a16="http://schemas.microsoft.com/office/drawing/2014/main" xmlns="" id="{B27F8CBA-4838-42EB-842B-3E3F16CFD3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84792" y="3004221"/>
            <a:ext cx="512299" cy="485288"/>
          </a:xfrm>
          <a:prstGeom prst="rect">
            <a:avLst/>
          </a:prstGeom>
          <a:effectLst>
            <a:outerShdw blurRad="76200" dir="18900000" sy="23000" kx="-1200000" algn="bl" rotWithShape="0">
              <a:prstClr val="black">
                <a:alpha val="20000"/>
              </a:prstClr>
            </a:outerShdw>
          </a:effectLst>
        </p:spPr>
      </p:pic>
      <p:sp>
        <p:nvSpPr>
          <p:cNvPr id="91" name="Rovnoramenný trojúhelník 90"/>
          <p:cNvSpPr/>
          <p:nvPr/>
        </p:nvSpPr>
        <p:spPr>
          <a:xfrm rot="10800000">
            <a:off x="9482324" y="329901"/>
            <a:ext cx="180000" cy="77851"/>
          </a:xfrm>
          <a:prstGeom prst="triangle">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3" name="Zástupný symbol pro číslo snímku 7"/>
          <p:cNvSpPr>
            <a:spLocks noGrp="1"/>
          </p:cNvSpPr>
          <p:nvPr>
            <p:ph type="sldNum" sz="quarter" idx="12"/>
          </p:nvPr>
        </p:nvSpPr>
        <p:spPr>
          <a:xfrm>
            <a:off x="8830129" y="6548284"/>
            <a:ext cx="2743200" cy="173191"/>
          </a:xfrm>
        </p:spPr>
        <p:txBody>
          <a:bodyPr/>
          <a:lstStyle/>
          <a:p>
            <a:r>
              <a:rPr lang="cs-CZ" dirty="0" smtClean="0"/>
              <a:t>15/18</a:t>
            </a:r>
            <a:endParaRPr lang="cs-CZ" dirty="0"/>
          </a:p>
        </p:txBody>
      </p:sp>
      <p:sp>
        <p:nvSpPr>
          <p:cNvPr id="94" name="Obdélník 93">
            <a:extLst>
              <a:ext uri="{FF2B5EF4-FFF2-40B4-BE49-F238E27FC236}">
                <a16:creationId xmlns:a16="http://schemas.microsoft.com/office/drawing/2014/main" xmlns="" id="{8DB68F17-C768-49C5-90D6-3B4F6A553C2A}"/>
              </a:ext>
            </a:extLst>
          </p:cNvPr>
          <p:cNvSpPr/>
          <p:nvPr/>
        </p:nvSpPr>
        <p:spPr>
          <a:xfrm>
            <a:off x="9188633" y="4715191"/>
            <a:ext cx="2953328" cy="1077218"/>
          </a:xfrm>
          <a:prstGeom prst="rect">
            <a:avLst/>
          </a:prstGeom>
        </p:spPr>
        <p:txBody>
          <a:bodyPr wrap="square">
            <a:spAutoFit/>
          </a:bodyPr>
          <a:lstStyle/>
          <a:p>
            <a:pPr>
              <a:buClr>
                <a:schemeClr val="tx2"/>
              </a:buClr>
            </a:pPr>
            <a:r>
              <a:rPr lang="cs-CZ" sz="1600" i="1" dirty="0">
                <a:solidFill>
                  <a:schemeClr val="tx2">
                    <a:lumMod val="75000"/>
                  </a:schemeClr>
                </a:solidFill>
              </a:rPr>
              <a:t>V rámci všech logistických procesů garantujeme dodržení veškerých norem a standardů včetně  </a:t>
            </a:r>
            <a:r>
              <a:rPr lang="en-GB" sz="1600" i="1" dirty="0">
                <a:solidFill>
                  <a:schemeClr val="tx2">
                    <a:lumMod val="75000"/>
                  </a:schemeClr>
                </a:solidFill>
              </a:rPr>
              <a:t>IFS Logistics Certification</a:t>
            </a:r>
            <a:endParaRPr lang="en-GB" sz="1600" dirty="0"/>
          </a:p>
        </p:txBody>
      </p:sp>
    </p:spTree>
    <p:extLst>
      <p:ext uri="{BB962C8B-B14F-4D97-AF65-F5344CB8AC3E}">
        <p14:creationId xmlns:p14="http://schemas.microsoft.com/office/powerpoint/2010/main" val="2979563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23888" y="627687"/>
            <a:ext cx="10944226" cy="443198"/>
          </a:xfrm>
        </p:spPr>
        <p:txBody>
          <a:bodyPr/>
          <a:lstStyle/>
          <a:p>
            <a:r>
              <a:rPr lang="cs-CZ" dirty="0" smtClean="0">
                <a:solidFill>
                  <a:schemeClr val="tx2"/>
                </a:solidFill>
              </a:rPr>
              <a:t>Závoz z dep (a Hub) k zákazníkům B2B</a:t>
            </a:r>
            <a:endParaRPr lang="cs-CZ" dirty="0"/>
          </a:p>
        </p:txBody>
      </p:sp>
      <p:sp>
        <p:nvSpPr>
          <p:cNvPr id="91" name="Rovnoramenný trojúhelník 90"/>
          <p:cNvSpPr/>
          <p:nvPr/>
        </p:nvSpPr>
        <p:spPr>
          <a:xfrm rot="10800000">
            <a:off x="9482324" y="329901"/>
            <a:ext cx="180000" cy="77851"/>
          </a:xfrm>
          <a:prstGeom prst="triangle">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3" name="Zástupný symbol pro číslo snímku 7"/>
          <p:cNvSpPr>
            <a:spLocks noGrp="1"/>
          </p:cNvSpPr>
          <p:nvPr>
            <p:ph type="sldNum" sz="quarter" idx="12"/>
          </p:nvPr>
        </p:nvSpPr>
        <p:spPr>
          <a:xfrm>
            <a:off x="8830129" y="6548284"/>
            <a:ext cx="2743200" cy="173191"/>
          </a:xfrm>
        </p:spPr>
        <p:txBody>
          <a:bodyPr/>
          <a:lstStyle/>
          <a:p>
            <a:r>
              <a:rPr lang="cs-CZ" dirty="0"/>
              <a:t>16/18</a:t>
            </a:r>
          </a:p>
        </p:txBody>
      </p:sp>
      <p:sp>
        <p:nvSpPr>
          <p:cNvPr id="94" name="Freeform 5">
            <a:extLst>
              <a:ext uri="{FF2B5EF4-FFF2-40B4-BE49-F238E27FC236}">
                <a16:creationId xmlns:a16="http://schemas.microsoft.com/office/drawing/2014/main" xmlns="" id="{67592104-F7CA-473E-9ED6-19A97BE4BF17}"/>
              </a:ext>
            </a:extLst>
          </p:cNvPr>
          <p:cNvSpPr>
            <a:spLocks noEditPoints="1"/>
          </p:cNvSpPr>
          <p:nvPr/>
        </p:nvSpPr>
        <p:spPr bwMode="auto">
          <a:xfrm>
            <a:off x="8598229" y="4619490"/>
            <a:ext cx="388619" cy="419986"/>
          </a:xfrm>
          <a:custGeom>
            <a:avLst/>
            <a:gdLst>
              <a:gd name="T0" fmla="*/ 296 w 399"/>
              <a:gd name="T1" fmla="*/ 250 h 432"/>
              <a:gd name="T2" fmla="*/ 265 w 399"/>
              <a:gd name="T3" fmla="*/ 199 h 432"/>
              <a:gd name="T4" fmla="*/ 374 w 399"/>
              <a:gd name="T5" fmla="*/ 203 h 432"/>
              <a:gd name="T6" fmla="*/ 397 w 399"/>
              <a:gd name="T7" fmla="*/ 190 h 432"/>
              <a:gd name="T8" fmla="*/ 340 w 399"/>
              <a:gd name="T9" fmla="*/ 156 h 432"/>
              <a:gd name="T10" fmla="*/ 387 w 399"/>
              <a:gd name="T11" fmla="*/ 108 h 432"/>
              <a:gd name="T12" fmla="*/ 322 w 399"/>
              <a:gd name="T13" fmla="*/ 124 h 432"/>
              <a:gd name="T14" fmla="*/ 321 w 399"/>
              <a:gd name="T15" fmla="*/ 58 h 432"/>
              <a:gd name="T16" fmla="*/ 277 w 399"/>
              <a:gd name="T17" fmla="*/ 150 h 432"/>
              <a:gd name="T18" fmla="*/ 218 w 399"/>
              <a:gd name="T19" fmla="*/ 151 h 432"/>
              <a:gd name="T20" fmla="*/ 276 w 399"/>
              <a:gd name="T21" fmla="*/ 58 h 432"/>
              <a:gd name="T22" fmla="*/ 250 w 399"/>
              <a:gd name="T23" fmla="*/ 32 h 432"/>
              <a:gd name="T24" fmla="*/ 218 w 399"/>
              <a:gd name="T25" fmla="*/ 18 h 432"/>
              <a:gd name="T26" fmla="*/ 181 w 399"/>
              <a:gd name="T27" fmla="*/ 18 h 432"/>
              <a:gd name="T28" fmla="*/ 150 w 399"/>
              <a:gd name="T29" fmla="*/ 32 h 432"/>
              <a:gd name="T30" fmla="*/ 124 w 399"/>
              <a:gd name="T31" fmla="*/ 58 h 432"/>
              <a:gd name="T32" fmla="*/ 181 w 399"/>
              <a:gd name="T33" fmla="*/ 151 h 432"/>
              <a:gd name="T34" fmla="*/ 123 w 399"/>
              <a:gd name="T35" fmla="*/ 150 h 432"/>
              <a:gd name="T36" fmla="*/ 78 w 399"/>
              <a:gd name="T37" fmla="*/ 58 h 432"/>
              <a:gd name="T38" fmla="*/ 77 w 399"/>
              <a:gd name="T39" fmla="*/ 124 h 432"/>
              <a:gd name="T40" fmla="*/ 12 w 399"/>
              <a:gd name="T41" fmla="*/ 108 h 432"/>
              <a:gd name="T42" fmla="*/ 59 w 399"/>
              <a:gd name="T43" fmla="*/ 156 h 432"/>
              <a:gd name="T44" fmla="*/ 2 w 399"/>
              <a:gd name="T45" fmla="*/ 190 h 432"/>
              <a:gd name="T46" fmla="*/ 25 w 399"/>
              <a:gd name="T47" fmla="*/ 203 h 432"/>
              <a:gd name="T48" fmla="*/ 135 w 399"/>
              <a:gd name="T49" fmla="*/ 199 h 432"/>
              <a:gd name="T50" fmla="*/ 104 w 399"/>
              <a:gd name="T51" fmla="*/ 250 h 432"/>
              <a:gd name="T52" fmla="*/ 2 w 399"/>
              <a:gd name="T53" fmla="*/ 242 h 432"/>
              <a:gd name="T54" fmla="*/ 58 w 399"/>
              <a:gd name="T55" fmla="*/ 276 h 432"/>
              <a:gd name="T56" fmla="*/ 12 w 399"/>
              <a:gd name="T57" fmla="*/ 324 h 432"/>
              <a:gd name="T58" fmla="*/ 37 w 399"/>
              <a:gd name="T59" fmla="*/ 331 h 432"/>
              <a:gd name="T60" fmla="*/ 65 w 399"/>
              <a:gd name="T61" fmla="*/ 351 h 432"/>
              <a:gd name="T62" fmla="*/ 83 w 399"/>
              <a:gd name="T63" fmla="*/ 374 h 432"/>
              <a:gd name="T64" fmla="*/ 123 w 399"/>
              <a:gd name="T65" fmla="*/ 281 h 432"/>
              <a:gd name="T66" fmla="*/ 181 w 399"/>
              <a:gd name="T67" fmla="*/ 280 h 432"/>
              <a:gd name="T68" fmla="*/ 124 w 399"/>
              <a:gd name="T69" fmla="*/ 374 h 432"/>
              <a:gd name="T70" fmla="*/ 137 w 399"/>
              <a:gd name="T71" fmla="*/ 405 h 432"/>
              <a:gd name="T72" fmla="*/ 181 w 399"/>
              <a:gd name="T73" fmla="*/ 368 h 432"/>
              <a:gd name="T74" fmla="*/ 200 w 399"/>
              <a:gd name="T75" fmla="*/ 432 h 432"/>
              <a:gd name="T76" fmla="*/ 218 w 399"/>
              <a:gd name="T77" fmla="*/ 368 h 432"/>
              <a:gd name="T78" fmla="*/ 263 w 399"/>
              <a:gd name="T79" fmla="*/ 405 h 432"/>
              <a:gd name="T80" fmla="*/ 276 w 399"/>
              <a:gd name="T81" fmla="*/ 374 h 432"/>
              <a:gd name="T82" fmla="*/ 218 w 399"/>
              <a:gd name="T83" fmla="*/ 281 h 432"/>
              <a:gd name="T84" fmla="*/ 277 w 399"/>
              <a:gd name="T85" fmla="*/ 281 h 432"/>
              <a:gd name="T86" fmla="*/ 316 w 399"/>
              <a:gd name="T87" fmla="*/ 374 h 432"/>
              <a:gd name="T88" fmla="*/ 334 w 399"/>
              <a:gd name="T89" fmla="*/ 351 h 432"/>
              <a:gd name="T90" fmla="*/ 362 w 399"/>
              <a:gd name="T91" fmla="*/ 331 h 432"/>
              <a:gd name="T92" fmla="*/ 387 w 399"/>
              <a:gd name="T93" fmla="*/ 324 h 432"/>
              <a:gd name="T94" fmla="*/ 341 w 399"/>
              <a:gd name="T95" fmla="*/ 276 h 432"/>
              <a:gd name="T96" fmla="*/ 397 w 399"/>
              <a:gd name="T97" fmla="*/ 242 h 432"/>
              <a:gd name="T98" fmla="*/ 228 w 399"/>
              <a:gd name="T99" fmla="*/ 232 h 432"/>
              <a:gd name="T100" fmla="*/ 172 w 399"/>
              <a:gd name="T101" fmla="*/ 232 h 432"/>
              <a:gd name="T102" fmla="*/ 200 w 399"/>
              <a:gd name="T103" fmla="*/ 183 h 432"/>
              <a:gd name="T104" fmla="*/ 228 w 399"/>
              <a:gd name="T105" fmla="*/ 232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99" h="432">
                <a:moveTo>
                  <a:pt x="374" y="229"/>
                </a:moveTo>
                <a:cubicBezTo>
                  <a:pt x="374" y="229"/>
                  <a:pt x="374" y="229"/>
                  <a:pt x="296" y="250"/>
                </a:cubicBezTo>
                <a:cubicBezTo>
                  <a:pt x="296" y="250"/>
                  <a:pt x="296" y="250"/>
                  <a:pt x="265" y="232"/>
                </a:cubicBezTo>
                <a:cubicBezTo>
                  <a:pt x="265" y="232"/>
                  <a:pt x="265" y="232"/>
                  <a:pt x="265" y="199"/>
                </a:cubicBezTo>
                <a:cubicBezTo>
                  <a:pt x="265" y="199"/>
                  <a:pt x="265" y="199"/>
                  <a:pt x="295" y="182"/>
                </a:cubicBezTo>
                <a:cubicBezTo>
                  <a:pt x="295" y="182"/>
                  <a:pt x="295" y="182"/>
                  <a:pt x="374" y="203"/>
                </a:cubicBezTo>
                <a:cubicBezTo>
                  <a:pt x="376" y="204"/>
                  <a:pt x="377" y="204"/>
                  <a:pt x="379" y="204"/>
                </a:cubicBezTo>
                <a:cubicBezTo>
                  <a:pt x="387" y="204"/>
                  <a:pt x="395" y="199"/>
                  <a:pt x="397" y="190"/>
                </a:cubicBezTo>
                <a:cubicBezTo>
                  <a:pt x="399" y="181"/>
                  <a:pt x="394" y="170"/>
                  <a:pt x="384" y="168"/>
                </a:cubicBezTo>
                <a:cubicBezTo>
                  <a:pt x="384" y="168"/>
                  <a:pt x="384" y="168"/>
                  <a:pt x="340" y="156"/>
                </a:cubicBezTo>
                <a:cubicBezTo>
                  <a:pt x="340" y="156"/>
                  <a:pt x="340" y="156"/>
                  <a:pt x="380" y="133"/>
                </a:cubicBezTo>
                <a:cubicBezTo>
                  <a:pt x="389" y="128"/>
                  <a:pt x="392" y="117"/>
                  <a:pt x="387" y="108"/>
                </a:cubicBezTo>
                <a:cubicBezTo>
                  <a:pt x="382" y="99"/>
                  <a:pt x="371" y="96"/>
                  <a:pt x="362" y="101"/>
                </a:cubicBezTo>
                <a:cubicBezTo>
                  <a:pt x="362" y="101"/>
                  <a:pt x="362" y="101"/>
                  <a:pt x="322" y="124"/>
                </a:cubicBezTo>
                <a:cubicBezTo>
                  <a:pt x="322" y="124"/>
                  <a:pt x="322" y="124"/>
                  <a:pt x="334" y="81"/>
                </a:cubicBezTo>
                <a:cubicBezTo>
                  <a:pt x="336" y="71"/>
                  <a:pt x="330" y="61"/>
                  <a:pt x="321" y="58"/>
                </a:cubicBezTo>
                <a:cubicBezTo>
                  <a:pt x="311" y="56"/>
                  <a:pt x="301" y="62"/>
                  <a:pt x="298" y="72"/>
                </a:cubicBezTo>
                <a:cubicBezTo>
                  <a:pt x="298" y="72"/>
                  <a:pt x="298" y="72"/>
                  <a:pt x="277" y="150"/>
                </a:cubicBezTo>
                <a:cubicBezTo>
                  <a:pt x="277" y="150"/>
                  <a:pt x="277" y="150"/>
                  <a:pt x="247" y="168"/>
                </a:cubicBezTo>
                <a:cubicBezTo>
                  <a:pt x="247" y="168"/>
                  <a:pt x="247" y="168"/>
                  <a:pt x="218" y="151"/>
                </a:cubicBezTo>
                <a:cubicBezTo>
                  <a:pt x="218" y="151"/>
                  <a:pt x="218" y="151"/>
                  <a:pt x="218" y="116"/>
                </a:cubicBezTo>
                <a:cubicBezTo>
                  <a:pt x="218" y="116"/>
                  <a:pt x="218" y="116"/>
                  <a:pt x="276" y="58"/>
                </a:cubicBezTo>
                <a:cubicBezTo>
                  <a:pt x="283" y="51"/>
                  <a:pt x="283" y="40"/>
                  <a:pt x="276" y="32"/>
                </a:cubicBezTo>
                <a:cubicBezTo>
                  <a:pt x="269" y="25"/>
                  <a:pt x="257" y="25"/>
                  <a:pt x="250" y="32"/>
                </a:cubicBezTo>
                <a:cubicBezTo>
                  <a:pt x="250" y="32"/>
                  <a:pt x="250" y="32"/>
                  <a:pt x="218" y="64"/>
                </a:cubicBezTo>
                <a:cubicBezTo>
                  <a:pt x="218" y="64"/>
                  <a:pt x="218" y="64"/>
                  <a:pt x="218" y="18"/>
                </a:cubicBezTo>
                <a:cubicBezTo>
                  <a:pt x="218" y="8"/>
                  <a:pt x="210" y="0"/>
                  <a:pt x="200" y="0"/>
                </a:cubicBezTo>
                <a:cubicBezTo>
                  <a:pt x="190" y="0"/>
                  <a:pt x="181" y="8"/>
                  <a:pt x="181" y="18"/>
                </a:cubicBezTo>
                <a:cubicBezTo>
                  <a:pt x="181" y="18"/>
                  <a:pt x="181" y="18"/>
                  <a:pt x="181" y="64"/>
                </a:cubicBezTo>
                <a:cubicBezTo>
                  <a:pt x="181" y="64"/>
                  <a:pt x="181" y="64"/>
                  <a:pt x="150" y="32"/>
                </a:cubicBezTo>
                <a:cubicBezTo>
                  <a:pt x="143" y="25"/>
                  <a:pt x="131" y="25"/>
                  <a:pt x="124" y="32"/>
                </a:cubicBezTo>
                <a:cubicBezTo>
                  <a:pt x="117" y="40"/>
                  <a:pt x="117" y="51"/>
                  <a:pt x="124" y="58"/>
                </a:cubicBezTo>
                <a:cubicBezTo>
                  <a:pt x="124" y="58"/>
                  <a:pt x="124" y="58"/>
                  <a:pt x="181" y="116"/>
                </a:cubicBezTo>
                <a:cubicBezTo>
                  <a:pt x="181" y="116"/>
                  <a:pt x="181" y="116"/>
                  <a:pt x="181" y="151"/>
                </a:cubicBezTo>
                <a:cubicBezTo>
                  <a:pt x="181" y="151"/>
                  <a:pt x="181" y="151"/>
                  <a:pt x="153" y="168"/>
                </a:cubicBezTo>
                <a:cubicBezTo>
                  <a:pt x="153" y="168"/>
                  <a:pt x="153" y="168"/>
                  <a:pt x="123" y="150"/>
                </a:cubicBezTo>
                <a:cubicBezTo>
                  <a:pt x="123" y="150"/>
                  <a:pt x="123" y="150"/>
                  <a:pt x="102" y="72"/>
                </a:cubicBezTo>
                <a:cubicBezTo>
                  <a:pt x="98" y="62"/>
                  <a:pt x="88" y="56"/>
                  <a:pt x="78" y="58"/>
                </a:cubicBezTo>
                <a:cubicBezTo>
                  <a:pt x="69" y="61"/>
                  <a:pt x="63" y="71"/>
                  <a:pt x="65" y="81"/>
                </a:cubicBezTo>
                <a:cubicBezTo>
                  <a:pt x="65" y="81"/>
                  <a:pt x="65" y="81"/>
                  <a:pt x="77" y="124"/>
                </a:cubicBezTo>
                <a:cubicBezTo>
                  <a:pt x="77" y="124"/>
                  <a:pt x="77" y="124"/>
                  <a:pt x="37" y="101"/>
                </a:cubicBezTo>
                <a:cubicBezTo>
                  <a:pt x="28" y="96"/>
                  <a:pt x="17" y="99"/>
                  <a:pt x="12" y="108"/>
                </a:cubicBezTo>
                <a:cubicBezTo>
                  <a:pt x="7" y="117"/>
                  <a:pt x="10" y="128"/>
                  <a:pt x="19" y="133"/>
                </a:cubicBezTo>
                <a:cubicBezTo>
                  <a:pt x="19" y="133"/>
                  <a:pt x="19" y="133"/>
                  <a:pt x="59" y="156"/>
                </a:cubicBezTo>
                <a:cubicBezTo>
                  <a:pt x="59" y="156"/>
                  <a:pt x="59" y="156"/>
                  <a:pt x="15" y="168"/>
                </a:cubicBezTo>
                <a:cubicBezTo>
                  <a:pt x="5" y="170"/>
                  <a:pt x="0" y="181"/>
                  <a:pt x="2" y="190"/>
                </a:cubicBezTo>
                <a:cubicBezTo>
                  <a:pt x="4" y="199"/>
                  <a:pt x="12" y="204"/>
                  <a:pt x="20" y="204"/>
                </a:cubicBezTo>
                <a:cubicBezTo>
                  <a:pt x="22" y="204"/>
                  <a:pt x="23" y="204"/>
                  <a:pt x="25" y="203"/>
                </a:cubicBezTo>
                <a:cubicBezTo>
                  <a:pt x="25" y="203"/>
                  <a:pt x="25" y="203"/>
                  <a:pt x="105" y="182"/>
                </a:cubicBezTo>
                <a:cubicBezTo>
                  <a:pt x="105" y="182"/>
                  <a:pt x="105" y="182"/>
                  <a:pt x="135" y="199"/>
                </a:cubicBezTo>
                <a:cubicBezTo>
                  <a:pt x="135" y="199"/>
                  <a:pt x="135" y="199"/>
                  <a:pt x="135" y="232"/>
                </a:cubicBezTo>
                <a:cubicBezTo>
                  <a:pt x="135" y="232"/>
                  <a:pt x="135" y="232"/>
                  <a:pt x="104" y="250"/>
                </a:cubicBezTo>
                <a:cubicBezTo>
                  <a:pt x="104" y="250"/>
                  <a:pt x="104" y="250"/>
                  <a:pt x="25" y="229"/>
                </a:cubicBezTo>
                <a:cubicBezTo>
                  <a:pt x="15" y="226"/>
                  <a:pt x="5" y="232"/>
                  <a:pt x="2" y="242"/>
                </a:cubicBezTo>
                <a:cubicBezTo>
                  <a:pt x="0" y="251"/>
                  <a:pt x="5" y="262"/>
                  <a:pt x="15" y="264"/>
                </a:cubicBezTo>
                <a:cubicBezTo>
                  <a:pt x="15" y="264"/>
                  <a:pt x="15" y="264"/>
                  <a:pt x="58" y="276"/>
                </a:cubicBezTo>
                <a:cubicBezTo>
                  <a:pt x="58" y="276"/>
                  <a:pt x="58" y="276"/>
                  <a:pt x="19" y="299"/>
                </a:cubicBezTo>
                <a:cubicBezTo>
                  <a:pt x="10" y="304"/>
                  <a:pt x="7" y="315"/>
                  <a:pt x="12" y="324"/>
                </a:cubicBezTo>
                <a:cubicBezTo>
                  <a:pt x="15" y="330"/>
                  <a:pt x="21" y="333"/>
                  <a:pt x="28" y="333"/>
                </a:cubicBezTo>
                <a:cubicBezTo>
                  <a:pt x="31" y="333"/>
                  <a:pt x="34" y="332"/>
                  <a:pt x="37" y="331"/>
                </a:cubicBezTo>
                <a:cubicBezTo>
                  <a:pt x="37" y="331"/>
                  <a:pt x="37" y="331"/>
                  <a:pt x="77" y="307"/>
                </a:cubicBezTo>
                <a:cubicBezTo>
                  <a:pt x="77" y="307"/>
                  <a:pt x="77" y="307"/>
                  <a:pt x="65" y="351"/>
                </a:cubicBezTo>
                <a:cubicBezTo>
                  <a:pt x="63" y="361"/>
                  <a:pt x="69" y="371"/>
                  <a:pt x="78" y="374"/>
                </a:cubicBezTo>
                <a:cubicBezTo>
                  <a:pt x="80" y="374"/>
                  <a:pt x="82" y="374"/>
                  <a:pt x="83" y="374"/>
                </a:cubicBezTo>
                <a:cubicBezTo>
                  <a:pt x="91" y="374"/>
                  <a:pt x="99" y="369"/>
                  <a:pt x="102" y="361"/>
                </a:cubicBezTo>
                <a:cubicBezTo>
                  <a:pt x="102" y="361"/>
                  <a:pt x="102" y="361"/>
                  <a:pt x="123" y="281"/>
                </a:cubicBezTo>
                <a:cubicBezTo>
                  <a:pt x="123" y="281"/>
                  <a:pt x="123" y="281"/>
                  <a:pt x="153" y="264"/>
                </a:cubicBezTo>
                <a:cubicBezTo>
                  <a:pt x="153" y="264"/>
                  <a:pt x="153" y="264"/>
                  <a:pt x="181" y="280"/>
                </a:cubicBezTo>
                <a:cubicBezTo>
                  <a:pt x="181" y="280"/>
                  <a:pt x="181" y="280"/>
                  <a:pt x="181" y="316"/>
                </a:cubicBezTo>
                <a:cubicBezTo>
                  <a:pt x="181" y="316"/>
                  <a:pt x="181" y="316"/>
                  <a:pt x="124" y="374"/>
                </a:cubicBezTo>
                <a:cubicBezTo>
                  <a:pt x="117" y="381"/>
                  <a:pt x="117" y="392"/>
                  <a:pt x="124" y="400"/>
                </a:cubicBezTo>
                <a:cubicBezTo>
                  <a:pt x="127" y="403"/>
                  <a:pt x="132" y="405"/>
                  <a:pt x="137" y="405"/>
                </a:cubicBezTo>
                <a:cubicBezTo>
                  <a:pt x="142" y="405"/>
                  <a:pt x="146" y="403"/>
                  <a:pt x="150" y="400"/>
                </a:cubicBezTo>
                <a:cubicBezTo>
                  <a:pt x="150" y="400"/>
                  <a:pt x="150" y="400"/>
                  <a:pt x="181" y="368"/>
                </a:cubicBezTo>
                <a:cubicBezTo>
                  <a:pt x="181" y="368"/>
                  <a:pt x="181" y="368"/>
                  <a:pt x="181" y="414"/>
                </a:cubicBezTo>
                <a:cubicBezTo>
                  <a:pt x="181" y="424"/>
                  <a:pt x="190" y="432"/>
                  <a:pt x="200" y="432"/>
                </a:cubicBezTo>
                <a:cubicBezTo>
                  <a:pt x="210" y="432"/>
                  <a:pt x="218" y="424"/>
                  <a:pt x="218" y="414"/>
                </a:cubicBezTo>
                <a:cubicBezTo>
                  <a:pt x="218" y="414"/>
                  <a:pt x="218" y="414"/>
                  <a:pt x="218" y="368"/>
                </a:cubicBezTo>
                <a:cubicBezTo>
                  <a:pt x="218" y="368"/>
                  <a:pt x="218" y="368"/>
                  <a:pt x="250" y="400"/>
                </a:cubicBezTo>
                <a:cubicBezTo>
                  <a:pt x="254" y="403"/>
                  <a:pt x="258" y="405"/>
                  <a:pt x="263" y="405"/>
                </a:cubicBezTo>
                <a:cubicBezTo>
                  <a:pt x="268" y="405"/>
                  <a:pt x="273" y="403"/>
                  <a:pt x="276" y="400"/>
                </a:cubicBezTo>
                <a:cubicBezTo>
                  <a:pt x="283" y="392"/>
                  <a:pt x="283" y="381"/>
                  <a:pt x="276" y="374"/>
                </a:cubicBezTo>
                <a:cubicBezTo>
                  <a:pt x="276" y="374"/>
                  <a:pt x="276" y="374"/>
                  <a:pt x="218" y="316"/>
                </a:cubicBezTo>
                <a:cubicBezTo>
                  <a:pt x="218" y="316"/>
                  <a:pt x="218" y="316"/>
                  <a:pt x="218" y="281"/>
                </a:cubicBezTo>
                <a:cubicBezTo>
                  <a:pt x="218" y="281"/>
                  <a:pt x="218" y="281"/>
                  <a:pt x="247" y="264"/>
                </a:cubicBezTo>
                <a:cubicBezTo>
                  <a:pt x="247" y="264"/>
                  <a:pt x="247" y="264"/>
                  <a:pt x="277" y="281"/>
                </a:cubicBezTo>
                <a:cubicBezTo>
                  <a:pt x="277" y="281"/>
                  <a:pt x="277" y="281"/>
                  <a:pt x="298" y="361"/>
                </a:cubicBezTo>
                <a:cubicBezTo>
                  <a:pt x="300" y="369"/>
                  <a:pt x="308" y="374"/>
                  <a:pt x="316" y="374"/>
                </a:cubicBezTo>
                <a:cubicBezTo>
                  <a:pt x="317" y="374"/>
                  <a:pt x="319" y="374"/>
                  <a:pt x="321" y="374"/>
                </a:cubicBezTo>
                <a:cubicBezTo>
                  <a:pt x="330" y="371"/>
                  <a:pt x="336" y="361"/>
                  <a:pt x="334" y="351"/>
                </a:cubicBezTo>
                <a:cubicBezTo>
                  <a:pt x="334" y="351"/>
                  <a:pt x="334" y="351"/>
                  <a:pt x="322" y="307"/>
                </a:cubicBezTo>
                <a:cubicBezTo>
                  <a:pt x="322" y="307"/>
                  <a:pt x="322" y="307"/>
                  <a:pt x="362" y="331"/>
                </a:cubicBezTo>
                <a:cubicBezTo>
                  <a:pt x="365" y="332"/>
                  <a:pt x="368" y="333"/>
                  <a:pt x="371" y="333"/>
                </a:cubicBezTo>
                <a:cubicBezTo>
                  <a:pt x="378" y="333"/>
                  <a:pt x="384" y="330"/>
                  <a:pt x="387" y="324"/>
                </a:cubicBezTo>
                <a:cubicBezTo>
                  <a:pt x="392" y="315"/>
                  <a:pt x="389" y="304"/>
                  <a:pt x="380" y="299"/>
                </a:cubicBezTo>
                <a:cubicBezTo>
                  <a:pt x="380" y="299"/>
                  <a:pt x="380" y="299"/>
                  <a:pt x="341" y="276"/>
                </a:cubicBezTo>
                <a:cubicBezTo>
                  <a:pt x="341" y="276"/>
                  <a:pt x="341" y="276"/>
                  <a:pt x="384" y="264"/>
                </a:cubicBezTo>
                <a:cubicBezTo>
                  <a:pt x="394" y="262"/>
                  <a:pt x="399" y="251"/>
                  <a:pt x="397" y="242"/>
                </a:cubicBezTo>
                <a:cubicBezTo>
                  <a:pt x="394" y="232"/>
                  <a:pt x="384" y="226"/>
                  <a:pt x="374" y="229"/>
                </a:cubicBezTo>
                <a:close/>
                <a:moveTo>
                  <a:pt x="228" y="232"/>
                </a:moveTo>
                <a:cubicBezTo>
                  <a:pt x="200" y="249"/>
                  <a:pt x="200" y="249"/>
                  <a:pt x="200" y="249"/>
                </a:cubicBezTo>
                <a:cubicBezTo>
                  <a:pt x="172" y="232"/>
                  <a:pt x="172" y="232"/>
                  <a:pt x="172" y="232"/>
                </a:cubicBezTo>
                <a:cubicBezTo>
                  <a:pt x="172" y="199"/>
                  <a:pt x="172" y="199"/>
                  <a:pt x="172" y="199"/>
                </a:cubicBezTo>
                <a:cubicBezTo>
                  <a:pt x="200" y="183"/>
                  <a:pt x="200" y="183"/>
                  <a:pt x="200" y="183"/>
                </a:cubicBezTo>
                <a:cubicBezTo>
                  <a:pt x="228" y="199"/>
                  <a:pt x="228" y="199"/>
                  <a:pt x="228" y="199"/>
                </a:cubicBezTo>
                <a:lnTo>
                  <a:pt x="228" y="232"/>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cs-CZ"/>
          </a:p>
        </p:txBody>
      </p:sp>
      <p:sp>
        <p:nvSpPr>
          <p:cNvPr id="96" name="Freeform 5">
            <a:extLst>
              <a:ext uri="{FF2B5EF4-FFF2-40B4-BE49-F238E27FC236}">
                <a16:creationId xmlns:a16="http://schemas.microsoft.com/office/drawing/2014/main" xmlns="" id="{80C29A4B-CB63-46A0-A0A7-E17EA4D3472C}"/>
              </a:ext>
            </a:extLst>
          </p:cNvPr>
          <p:cNvSpPr>
            <a:spLocks/>
          </p:cNvSpPr>
          <p:nvPr/>
        </p:nvSpPr>
        <p:spPr bwMode="auto">
          <a:xfrm>
            <a:off x="1268726" y="1252251"/>
            <a:ext cx="8708360" cy="4277108"/>
          </a:xfrm>
          <a:custGeom>
            <a:avLst/>
            <a:gdLst>
              <a:gd name="T0" fmla="*/ 5265 w 5593"/>
              <a:gd name="T1" fmla="*/ 679 h 2747"/>
              <a:gd name="T2" fmla="*/ 5104 w 5593"/>
              <a:gd name="T3" fmla="*/ 609 h 2747"/>
              <a:gd name="T4" fmla="*/ 4866 w 5593"/>
              <a:gd name="T5" fmla="*/ 342 h 2747"/>
              <a:gd name="T6" fmla="*/ 4729 w 5593"/>
              <a:gd name="T7" fmla="*/ 300 h 2747"/>
              <a:gd name="T8" fmla="*/ 4518 w 5593"/>
              <a:gd name="T9" fmla="*/ 289 h 2747"/>
              <a:gd name="T10" fmla="*/ 4236 w 5593"/>
              <a:gd name="T11" fmla="*/ 296 h 2747"/>
              <a:gd name="T12" fmla="*/ 4160 w 5593"/>
              <a:gd name="T13" fmla="*/ 354 h 2747"/>
              <a:gd name="T14" fmla="*/ 3984 w 5593"/>
              <a:gd name="T15" fmla="*/ 466 h 2747"/>
              <a:gd name="T16" fmla="*/ 3761 w 5593"/>
              <a:gd name="T17" fmla="*/ 300 h 2747"/>
              <a:gd name="T18" fmla="*/ 3529 w 5593"/>
              <a:gd name="T19" fmla="*/ 300 h 2747"/>
              <a:gd name="T20" fmla="*/ 3390 w 5593"/>
              <a:gd name="T21" fmla="*/ 369 h 2747"/>
              <a:gd name="T22" fmla="*/ 3227 w 5593"/>
              <a:gd name="T23" fmla="*/ 448 h 2747"/>
              <a:gd name="T24" fmla="*/ 3065 w 5593"/>
              <a:gd name="T25" fmla="*/ 581 h 2747"/>
              <a:gd name="T26" fmla="*/ 2851 w 5593"/>
              <a:gd name="T27" fmla="*/ 596 h 2747"/>
              <a:gd name="T28" fmla="*/ 2909 w 5593"/>
              <a:gd name="T29" fmla="*/ 491 h 2747"/>
              <a:gd name="T30" fmla="*/ 2891 w 5593"/>
              <a:gd name="T31" fmla="*/ 447 h 2747"/>
              <a:gd name="T32" fmla="*/ 2790 w 5593"/>
              <a:gd name="T33" fmla="*/ 321 h 2747"/>
              <a:gd name="T34" fmla="*/ 2664 w 5593"/>
              <a:gd name="T35" fmla="*/ 222 h 2747"/>
              <a:gd name="T36" fmla="*/ 2552 w 5593"/>
              <a:gd name="T37" fmla="*/ 0 h 2747"/>
              <a:gd name="T38" fmla="*/ 2361 w 5593"/>
              <a:gd name="T39" fmla="*/ 128 h 2747"/>
              <a:gd name="T40" fmla="*/ 2305 w 5593"/>
              <a:gd name="T41" fmla="*/ 240 h 2747"/>
              <a:gd name="T42" fmla="*/ 2192 w 5593"/>
              <a:gd name="T43" fmla="*/ 297 h 2747"/>
              <a:gd name="T44" fmla="*/ 2072 w 5593"/>
              <a:gd name="T45" fmla="*/ 211 h 2747"/>
              <a:gd name="T46" fmla="*/ 1799 w 5593"/>
              <a:gd name="T47" fmla="*/ 175 h 2747"/>
              <a:gd name="T48" fmla="*/ 1648 w 5593"/>
              <a:gd name="T49" fmla="*/ 235 h 2747"/>
              <a:gd name="T50" fmla="*/ 1322 w 5593"/>
              <a:gd name="T51" fmla="*/ 490 h 2747"/>
              <a:gd name="T52" fmla="*/ 1209 w 5593"/>
              <a:gd name="T53" fmla="*/ 833 h 2747"/>
              <a:gd name="T54" fmla="*/ 1016 w 5593"/>
              <a:gd name="T55" fmla="*/ 1003 h 2747"/>
              <a:gd name="T56" fmla="*/ 642 w 5593"/>
              <a:gd name="T57" fmla="*/ 1176 h 2747"/>
              <a:gd name="T58" fmla="*/ 317 w 5593"/>
              <a:gd name="T59" fmla="*/ 1113 h 2747"/>
              <a:gd name="T60" fmla="*/ 101 w 5593"/>
              <a:gd name="T61" fmla="*/ 1464 h 2747"/>
              <a:gd name="T62" fmla="*/ 30 w 5593"/>
              <a:gd name="T63" fmla="*/ 1688 h 2747"/>
              <a:gd name="T64" fmla="*/ 11 w 5593"/>
              <a:gd name="T65" fmla="*/ 1859 h 2747"/>
              <a:gd name="T66" fmla="*/ 57 w 5593"/>
              <a:gd name="T67" fmla="*/ 1921 h 2747"/>
              <a:gd name="T68" fmla="*/ 104 w 5593"/>
              <a:gd name="T69" fmla="*/ 1976 h 2747"/>
              <a:gd name="T70" fmla="*/ 160 w 5593"/>
              <a:gd name="T71" fmla="*/ 2173 h 2747"/>
              <a:gd name="T72" fmla="*/ 210 w 5593"/>
              <a:gd name="T73" fmla="*/ 2293 h 2747"/>
              <a:gd name="T74" fmla="*/ 411 w 5593"/>
              <a:gd name="T75" fmla="*/ 2371 h 2747"/>
              <a:gd name="T76" fmla="*/ 703 w 5593"/>
              <a:gd name="T77" fmla="*/ 2619 h 2747"/>
              <a:gd name="T78" fmla="*/ 818 w 5593"/>
              <a:gd name="T79" fmla="*/ 2689 h 2747"/>
              <a:gd name="T80" fmla="*/ 1677 w 5593"/>
              <a:gd name="T81" fmla="*/ 2685 h 2747"/>
              <a:gd name="T82" fmla="*/ 1936 w 5593"/>
              <a:gd name="T83" fmla="*/ 2627 h 2747"/>
              <a:gd name="T84" fmla="*/ 1864 w 5593"/>
              <a:gd name="T85" fmla="*/ 2425 h 2747"/>
              <a:gd name="T86" fmla="*/ 2113 w 5593"/>
              <a:gd name="T87" fmla="*/ 2285 h 2747"/>
              <a:gd name="T88" fmla="*/ 2592 w 5593"/>
              <a:gd name="T89" fmla="*/ 2212 h 2747"/>
              <a:gd name="T90" fmla="*/ 2611 w 5593"/>
              <a:gd name="T91" fmla="*/ 2104 h 2747"/>
              <a:gd name="T92" fmla="*/ 2837 w 5593"/>
              <a:gd name="T93" fmla="*/ 2084 h 2747"/>
              <a:gd name="T94" fmla="*/ 2948 w 5593"/>
              <a:gd name="T95" fmla="*/ 2158 h 2747"/>
              <a:gd name="T96" fmla="*/ 3194 w 5593"/>
              <a:gd name="T97" fmla="*/ 2091 h 2747"/>
              <a:gd name="T98" fmla="*/ 3284 w 5593"/>
              <a:gd name="T99" fmla="*/ 2017 h 2747"/>
              <a:gd name="T100" fmla="*/ 3462 w 5593"/>
              <a:gd name="T101" fmla="*/ 1891 h 2747"/>
              <a:gd name="T102" fmla="*/ 3573 w 5593"/>
              <a:gd name="T103" fmla="*/ 1662 h 2747"/>
              <a:gd name="T104" fmla="*/ 3901 w 5593"/>
              <a:gd name="T105" fmla="*/ 1553 h 2747"/>
              <a:gd name="T106" fmla="*/ 4164 w 5593"/>
              <a:gd name="T107" fmla="*/ 1657 h 2747"/>
              <a:gd name="T108" fmla="*/ 4370 w 5593"/>
              <a:gd name="T109" fmla="*/ 1601 h 2747"/>
              <a:gd name="T110" fmla="*/ 4572 w 5593"/>
              <a:gd name="T111" fmla="*/ 1594 h 2747"/>
              <a:gd name="T112" fmla="*/ 4691 w 5593"/>
              <a:gd name="T113" fmla="*/ 1751 h 2747"/>
              <a:gd name="T114" fmla="*/ 4994 w 5593"/>
              <a:gd name="T115" fmla="*/ 1834 h 2747"/>
              <a:gd name="T116" fmla="*/ 5206 w 5593"/>
              <a:gd name="T117" fmla="*/ 1657 h 2747"/>
              <a:gd name="T118" fmla="*/ 5314 w 5593"/>
              <a:gd name="T119" fmla="*/ 1414 h 2747"/>
              <a:gd name="T120" fmla="*/ 5405 w 5593"/>
              <a:gd name="T121" fmla="*/ 1250 h 2747"/>
              <a:gd name="T122" fmla="*/ 5434 w 5593"/>
              <a:gd name="T123" fmla="*/ 1104 h 2747"/>
              <a:gd name="T124" fmla="*/ 5559 w 5593"/>
              <a:gd name="T125" fmla="*/ 927 h 2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593" h="2747">
                <a:moveTo>
                  <a:pt x="5559" y="779"/>
                </a:moveTo>
                <a:lnTo>
                  <a:pt x="5483" y="776"/>
                </a:lnTo>
                <a:lnTo>
                  <a:pt x="5447" y="765"/>
                </a:lnTo>
                <a:lnTo>
                  <a:pt x="5397" y="714"/>
                </a:lnTo>
                <a:lnTo>
                  <a:pt x="5376" y="707"/>
                </a:lnTo>
                <a:lnTo>
                  <a:pt x="5321" y="708"/>
                </a:lnTo>
                <a:lnTo>
                  <a:pt x="5275" y="695"/>
                </a:lnTo>
                <a:lnTo>
                  <a:pt x="5268" y="688"/>
                </a:lnTo>
                <a:lnTo>
                  <a:pt x="5265" y="679"/>
                </a:lnTo>
                <a:lnTo>
                  <a:pt x="5268" y="670"/>
                </a:lnTo>
                <a:lnTo>
                  <a:pt x="5268" y="659"/>
                </a:lnTo>
                <a:lnTo>
                  <a:pt x="5257" y="646"/>
                </a:lnTo>
                <a:lnTo>
                  <a:pt x="5250" y="645"/>
                </a:lnTo>
                <a:lnTo>
                  <a:pt x="5227" y="647"/>
                </a:lnTo>
                <a:lnTo>
                  <a:pt x="5216" y="647"/>
                </a:lnTo>
                <a:lnTo>
                  <a:pt x="5205" y="642"/>
                </a:lnTo>
                <a:lnTo>
                  <a:pt x="5173" y="621"/>
                </a:lnTo>
                <a:lnTo>
                  <a:pt x="5104" y="609"/>
                </a:lnTo>
                <a:lnTo>
                  <a:pt x="5076" y="588"/>
                </a:lnTo>
                <a:lnTo>
                  <a:pt x="5069" y="539"/>
                </a:lnTo>
                <a:lnTo>
                  <a:pt x="5057" y="487"/>
                </a:lnTo>
                <a:lnTo>
                  <a:pt x="5029" y="441"/>
                </a:lnTo>
                <a:lnTo>
                  <a:pt x="4993" y="408"/>
                </a:lnTo>
                <a:lnTo>
                  <a:pt x="4940" y="382"/>
                </a:lnTo>
                <a:lnTo>
                  <a:pt x="4904" y="348"/>
                </a:lnTo>
                <a:lnTo>
                  <a:pt x="4886" y="339"/>
                </a:lnTo>
                <a:lnTo>
                  <a:pt x="4866" y="342"/>
                </a:lnTo>
                <a:lnTo>
                  <a:pt x="4849" y="358"/>
                </a:lnTo>
                <a:lnTo>
                  <a:pt x="4835" y="373"/>
                </a:lnTo>
                <a:lnTo>
                  <a:pt x="4825" y="380"/>
                </a:lnTo>
                <a:lnTo>
                  <a:pt x="4810" y="369"/>
                </a:lnTo>
                <a:lnTo>
                  <a:pt x="4777" y="318"/>
                </a:lnTo>
                <a:lnTo>
                  <a:pt x="4760" y="301"/>
                </a:lnTo>
                <a:lnTo>
                  <a:pt x="4751" y="297"/>
                </a:lnTo>
                <a:lnTo>
                  <a:pt x="4735" y="301"/>
                </a:lnTo>
                <a:lnTo>
                  <a:pt x="4729" y="300"/>
                </a:lnTo>
                <a:lnTo>
                  <a:pt x="4717" y="293"/>
                </a:lnTo>
                <a:lnTo>
                  <a:pt x="4699" y="275"/>
                </a:lnTo>
                <a:lnTo>
                  <a:pt x="4690" y="270"/>
                </a:lnTo>
                <a:lnTo>
                  <a:pt x="4672" y="264"/>
                </a:lnTo>
                <a:lnTo>
                  <a:pt x="4601" y="272"/>
                </a:lnTo>
                <a:lnTo>
                  <a:pt x="4586" y="278"/>
                </a:lnTo>
                <a:lnTo>
                  <a:pt x="4568" y="285"/>
                </a:lnTo>
                <a:lnTo>
                  <a:pt x="4554" y="281"/>
                </a:lnTo>
                <a:lnTo>
                  <a:pt x="4518" y="289"/>
                </a:lnTo>
                <a:lnTo>
                  <a:pt x="4502" y="289"/>
                </a:lnTo>
                <a:lnTo>
                  <a:pt x="4406" y="263"/>
                </a:lnTo>
                <a:lnTo>
                  <a:pt x="4351" y="232"/>
                </a:lnTo>
                <a:lnTo>
                  <a:pt x="4337" y="229"/>
                </a:lnTo>
                <a:lnTo>
                  <a:pt x="4319" y="242"/>
                </a:lnTo>
                <a:lnTo>
                  <a:pt x="4288" y="288"/>
                </a:lnTo>
                <a:lnTo>
                  <a:pt x="4272" y="303"/>
                </a:lnTo>
                <a:lnTo>
                  <a:pt x="4251" y="307"/>
                </a:lnTo>
                <a:lnTo>
                  <a:pt x="4236" y="296"/>
                </a:lnTo>
                <a:lnTo>
                  <a:pt x="4222" y="281"/>
                </a:lnTo>
                <a:lnTo>
                  <a:pt x="4204" y="268"/>
                </a:lnTo>
                <a:lnTo>
                  <a:pt x="4189" y="267"/>
                </a:lnTo>
                <a:lnTo>
                  <a:pt x="4149" y="275"/>
                </a:lnTo>
                <a:lnTo>
                  <a:pt x="4133" y="282"/>
                </a:lnTo>
                <a:lnTo>
                  <a:pt x="4114" y="304"/>
                </a:lnTo>
                <a:lnTo>
                  <a:pt x="4125" y="318"/>
                </a:lnTo>
                <a:lnTo>
                  <a:pt x="4149" y="332"/>
                </a:lnTo>
                <a:lnTo>
                  <a:pt x="4160" y="354"/>
                </a:lnTo>
                <a:lnTo>
                  <a:pt x="4153" y="368"/>
                </a:lnTo>
                <a:lnTo>
                  <a:pt x="4135" y="372"/>
                </a:lnTo>
                <a:lnTo>
                  <a:pt x="4114" y="372"/>
                </a:lnTo>
                <a:lnTo>
                  <a:pt x="4098" y="376"/>
                </a:lnTo>
                <a:lnTo>
                  <a:pt x="4078" y="396"/>
                </a:lnTo>
                <a:lnTo>
                  <a:pt x="4046" y="443"/>
                </a:lnTo>
                <a:lnTo>
                  <a:pt x="4024" y="461"/>
                </a:lnTo>
                <a:lnTo>
                  <a:pt x="4002" y="469"/>
                </a:lnTo>
                <a:lnTo>
                  <a:pt x="3984" y="466"/>
                </a:lnTo>
                <a:lnTo>
                  <a:pt x="3967" y="454"/>
                </a:lnTo>
                <a:lnTo>
                  <a:pt x="3951" y="437"/>
                </a:lnTo>
                <a:lnTo>
                  <a:pt x="3933" y="423"/>
                </a:lnTo>
                <a:lnTo>
                  <a:pt x="3918" y="422"/>
                </a:lnTo>
                <a:lnTo>
                  <a:pt x="3901" y="422"/>
                </a:lnTo>
                <a:lnTo>
                  <a:pt x="3879" y="419"/>
                </a:lnTo>
                <a:lnTo>
                  <a:pt x="3864" y="408"/>
                </a:lnTo>
                <a:lnTo>
                  <a:pt x="3776" y="303"/>
                </a:lnTo>
                <a:lnTo>
                  <a:pt x="3761" y="300"/>
                </a:lnTo>
                <a:lnTo>
                  <a:pt x="3724" y="307"/>
                </a:lnTo>
                <a:lnTo>
                  <a:pt x="3703" y="303"/>
                </a:lnTo>
                <a:lnTo>
                  <a:pt x="3693" y="304"/>
                </a:lnTo>
                <a:lnTo>
                  <a:pt x="3684" y="310"/>
                </a:lnTo>
                <a:lnTo>
                  <a:pt x="3667" y="329"/>
                </a:lnTo>
                <a:lnTo>
                  <a:pt x="3656" y="340"/>
                </a:lnTo>
                <a:lnTo>
                  <a:pt x="3634" y="348"/>
                </a:lnTo>
                <a:lnTo>
                  <a:pt x="3612" y="343"/>
                </a:lnTo>
                <a:lnTo>
                  <a:pt x="3529" y="300"/>
                </a:lnTo>
                <a:lnTo>
                  <a:pt x="3514" y="304"/>
                </a:lnTo>
                <a:lnTo>
                  <a:pt x="3514" y="329"/>
                </a:lnTo>
                <a:lnTo>
                  <a:pt x="3462" y="332"/>
                </a:lnTo>
                <a:lnTo>
                  <a:pt x="3422" y="317"/>
                </a:lnTo>
                <a:lnTo>
                  <a:pt x="3411" y="317"/>
                </a:lnTo>
                <a:lnTo>
                  <a:pt x="3401" y="324"/>
                </a:lnTo>
                <a:lnTo>
                  <a:pt x="3397" y="333"/>
                </a:lnTo>
                <a:lnTo>
                  <a:pt x="3396" y="347"/>
                </a:lnTo>
                <a:lnTo>
                  <a:pt x="3390" y="369"/>
                </a:lnTo>
                <a:lnTo>
                  <a:pt x="3383" y="390"/>
                </a:lnTo>
                <a:lnTo>
                  <a:pt x="3378" y="397"/>
                </a:lnTo>
                <a:lnTo>
                  <a:pt x="3303" y="402"/>
                </a:lnTo>
                <a:lnTo>
                  <a:pt x="3288" y="411"/>
                </a:lnTo>
                <a:lnTo>
                  <a:pt x="3266" y="437"/>
                </a:lnTo>
                <a:lnTo>
                  <a:pt x="3256" y="445"/>
                </a:lnTo>
                <a:lnTo>
                  <a:pt x="3235" y="444"/>
                </a:lnTo>
                <a:lnTo>
                  <a:pt x="3233" y="441"/>
                </a:lnTo>
                <a:lnTo>
                  <a:pt x="3227" y="448"/>
                </a:lnTo>
                <a:lnTo>
                  <a:pt x="3208" y="491"/>
                </a:lnTo>
                <a:lnTo>
                  <a:pt x="3202" y="509"/>
                </a:lnTo>
                <a:lnTo>
                  <a:pt x="3195" y="526"/>
                </a:lnTo>
                <a:lnTo>
                  <a:pt x="3184" y="539"/>
                </a:lnTo>
                <a:lnTo>
                  <a:pt x="3179" y="592"/>
                </a:lnTo>
                <a:lnTo>
                  <a:pt x="3168" y="629"/>
                </a:lnTo>
                <a:lnTo>
                  <a:pt x="3148" y="645"/>
                </a:lnTo>
                <a:lnTo>
                  <a:pt x="3116" y="628"/>
                </a:lnTo>
                <a:lnTo>
                  <a:pt x="3065" y="581"/>
                </a:lnTo>
                <a:lnTo>
                  <a:pt x="3037" y="567"/>
                </a:lnTo>
                <a:lnTo>
                  <a:pt x="3007" y="570"/>
                </a:lnTo>
                <a:lnTo>
                  <a:pt x="2989" y="584"/>
                </a:lnTo>
                <a:lnTo>
                  <a:pt x="2970" y="603"/>
                </a:lnTo>
                <a:lnTo>
                  <a:pt x="2956" y="617"/>
                </a:lnTo>
                <a:lnTo>
                  <a:pt x="2934" y="625"/>
                </a:lnTo>
                <a:lnTo>
                  <a:pt x="2888" y="623"/>
                </a:lnTo>
                <a:lnTo>
                  <a:pt x="2865" y="613"/>
                </a:lnTo>
                <a:lnTo>
                  <a:pt x="2851" y="596"/>
                </a:lnTo>
                <a:lnTo>
                  <a:pt x="2851" y="595"/>
                </a:lnTo>
                <a:lnTo>
                  <a:pt x="2855" y="575"/>
                </a:lnTo>
                <a:lnTo>
                  <a:pt x="2892" y="515"/>
                </a:lnTo>
                <a:lnTo>
                  <a:pt x="2896" y="512"/>
                </a:lnTo>
                <a:lnTo>
                  <a:pt x="2903" y="510"/>
                </a:lnTo>
                <a:lnTo>
                  <a:pt x="2909" y="506"/>
                </a:lnTo>
                <a:lnTo>
                  <a:pt x="2912" y="498"/>
                </a:lnTo>
                <a:lnTo>
                  <a:pt x="2909" y="491"/>
                </a:lnTo>
                <a:lnTo>
                  <a:pt x="2909" y="491"/>
                </a:lnTo>
                <a:lnTo>
                  <a:pt x="2902" y="483"/>
                </a:lnTo>
                <a:lnTo>
                  <a:pt x="2900" y="483"/>
                </a:lnTo>
                <a:lnTo>
                  <a:pt x="2899" y="480"/>
                </a:lnTo>
                <a:lnTo>
                  <a:pt x="2899" y="480"/>
                </a:lnTo>
                <a:lnTo>
                  <a:pt x="2887" y="469"/>
                </a:lnTo>
                <a:lnTo>
                  <a:pt x="2882" y="465"/>
                </a:lnTo>
                <a:lnTo>
                  <a:pt x="2882" y="465"/>
                </a:lnTo>
                <a:lnTo>
                  <a:pt x="2884" y="458"/>
                </a:lnTo>
                <a:lnTo>
                  <a:pt x="2891" y="447"/>
                </a:lnTo>
                <a:lnTo>
                  <a:pt x="2892" y="441"/>
                </a:lnTo>
                <a:lnTo>
                  <a:pt x="2887" y="368"/>
                </a:lnTo>
                <a:lnTo>
                  <a:pt x="2881" y="343"/>
                </a:lnTo>
                <a:lnTo>
                  <a:pt x="2873" y="314"/>
                </a:lnTo>
                <a:lnTo>
                  <a:pt x="2873" y="314"/>
                </a:lnTo>
                <a:lnTo>
                  <a:pt x="2863" y="307"/>
                </a:lnTo>
                <a:lnTo>
                  <a:pt x="2830" y="321"/>
                </a:lnTo>
                <a:lnTo>
                  <a:pt x="2811" y="322"/>
                </a:lnTo>
                <a:lnTo>
                  <a:pt x="2790" y="321"/>
                </a:lnTo>
                <a:lnTo>
                  <a:pt x="2733" y="301"/>
                </a:lnTo>
                <a:lnTo>
                  <a:pt x="2733" y="301"/>
                </a:lnTo>
                <a:lnTo>
                  <a:pt x="2734" y="283"/>
                </a:lnTo>
                <a:lnTo>
                  <a:pt x="2734" y="260"/>
                </a:lnTo>
                <a:lnTo>
                  <a:pt x="2736" y="252"/>
                </a:lnTo>
                <a:lnTo>
                  <a:pt x="2740" y="242"/>
                </a:lnTo>
                <a:lnTo>
                  <a:pt x="2701" y="242"/>
                </a:lnTo>
                <a:lnTo>
                  <a:pt x="2680" y="236"/>
                </a:lnTo>
                <a:lnTo>
                  <a:pt x="2664" y="222"/>
                </a:lnTo>
                <a:lnTo>
                  <a:pt x="2658" y="213"/>
                </a:lnTo>
                <a:lnTo>
                  <a:pt x="2643" y="164"/>
                </a:lnTo>
                <a:lnTo>
                  <a:pt x="2625" y="88"/>
                </a:lnTo>
                <a:lnTo>
                  <a:pt x="2613" y="58"/>
                </a:lnTo>
                <a:lnTo>
                  <a:pt x="2591" y="43"/>
                </a:lnTo>
                <a:lnTo>
                  <a:pt x="2582" y="34"/>
                </a:lnTo>
                <a:lnTo>
                  <a:pt x="2566" y="5"/>
                </a:lnTo>
                <a:lnTo>
                  <a:pt x="2557" y="2"/>
                </a:lnTo>
                <a:lnTo>
                  <a:pt x="2552" y="0"/>
                </a:lnTo>
                <a:lnTo>
                  <a:pt x="2546" y="2"/>
                </a:lnTo>
                <a:lnTo>
                  <a:pt x="2543" y="9"/>
                </a:lnTo>
                <a:lnTo>
                  <a:pt x="2458" y="103"/>
                </a:lnTo>
                <a:lnTo>
                  <a:pt x="2451" y="110"/>
                </a:lnTo>
                <a:lnTo>
                  <a:pt x="2437" y="116"/>
                </a:lnTo>
                <a:lnTo>
                  <a:pt x="2426" y="117"/>
                </a:lnTo>
                <a:lnTo>
                  <a:pt x="2397" y="117"/>
                </a:lnTo>
                <a:lnTo>
                  <a:pt x="2377" y="121"/>
                </a:lnTo>
                <a:lnTo>
                  <a:pt x="2361" y="128"/>
                </a:lnTo>
                <a:lnTo>
                  <a:pt x="2347" y="142"/>
                </a:lnTo>
                <a:lnTo>
                  <a:pt x="2333" y="164"/>
                </a:lnTo>
                <a:lnTo>
                  <a:pt x="2318" y="213"/>
                </a:lnTo>
                <a:lnTo>
                  <a:pt x="2319" y="214"/>
                </a:lnTo>
                <a:lnTo>
                  <a:pt x="2322" y="220"/>
                </a:lnTo>
                <a:lnTo>
                  <a:pt x="2325" y="227"/>
                </a:lnTo>
                <a:lnTo>
                  <a:pt x="2322" y="236"/>
                </a:lnTo>
                <a:lnTo>
                  <a:pt x="2318" y="239"/>
                </a:lnTo>
                <a:lnTo>
                  <a:pt x="2305" y="240"/>
                </a:lnTo>
                <a:lnTo>
                  <a:pt x="2303" y="240"/>
                </a:lnTo>
                <a:lnTo>
                  <a:pt x="2296" y="270"/>
                </a:lnTo>
                <a:lnTo>
                  <a:pt x="2293" y="289"/>
                </a:lnTo>
                <a:lnTo>
                  <a:pt x="2286" y="300"/>
                </a:lnTo>
                <a:lnTo>
                  <a:pt x="2256" y="312"/>
                </a:lnTo>
                <a:lnTo>
                  <a:pt x="2232" y="318"/>
                </a:lnTo>
                <a:lnTo>
                  <a:pt x="2221" y="317"/>
                </a:lnTo>
                <a:lnTo>
                  <a:pt x="2211" y="312"/>
                </a:lnTo>
                <a:lnTo>
                  <a:pt x="2192" y="297"/>
                </a:lnTo>
                <a:lnTo>
                  <a:pt x="2184" y="294"/>
                </a:lnTo>
                <a:lnTo>
                  <a:pt x="2162" y="300"/>
                </a:lnTo>
                <a:lnTo>
                  <a:pt x="2124" y="322"/>
                </a:lnTo>
                <a:lnTo>
                  <a:pt x="2099" y="324"/>
                </a:lnTo>
                <a:lnTo>
                  <a:pt x="2080" y="321"/>
                </a:lnTo>
                <a:lnTo>
                  <a:pt x="2074" y="303"/>
                </a:lnTo>
                <a:lnTo>
                  <a:pt x="2078" y="254"/>
                </a:lnTo>
                <a:lnTo>
                  <a:pt x="2076" y="232"/>
                </a:lnTo>
                <a:lnTo>
                  <a:pt x="2072" y="211"/>
                </a:lnTo>
                <a:lnTo>
                  <a:pt x="2070" y="189"/>
                </a:lnTo>
                <a:lnTo>
                  <a:pt x="2078" y="164"/>
                </a:lnTo>
                <a:lnTo>
                  <a:pt x="2051" y="146"/>
                </a:lnTo>
                <a:lnTo>
                  <a:pt x="1953" y="138"/>
                </a:lnTo>
                <a:lnTo>
                  <a:pt x="1912" y="139"/>
                </a:lnTo>
                <a:lnTo>
                  <a:pt x="1894" y="146"/>
                </a:lnTo>
                <a:lnTo>
                  <a:pt x="1854" y="184"/>
                </a:lnTo>
                <a:lnTo>
                  <a:pt x="1827" y="185"/>
                </a:lnTo>
                <a:lnTo>
                  <a:pt x="1799" y="175"/>
                </a:lnTo>
                <a:lnTo>
                  <a:pt x="1766" y="160"/>
                </a:lnTo>
                <a:lnTo>
                  <a:pt x="1759" y="159"/>
                </a:lnTo>
                <a:lnTo>
                  <a:pt x="1752" y="160"/>
                </a:lnTo>
                <a:lnTo>
                  <a:pt x="1724" y="174"/>
                </a:lnTo>
                <a:lnTo>
                  <a:pt x="1681" y="168"/>
                </a:lnTo>
                <a:lnTo>
                  <a:pt x="1661" y="181"/>
                </a:lnTo>
                <a:lnTo>
                  <a:pt x="1656" y="193"/>
                </a:lnTo>
                <a:lnTo>
                  <a:pt x="1654" y="221"/>
                </a:lnTo>
                <a:lnTo>
                  <a:pt x="1648" y="235"/>
                </a:lnTo>
                <a:lnTo>
                  <a:pt x="1640" y="243"/>
                </a:lnTo>
                <a:lnTo>
                  <a:pt x="1608" y="260"/>
                </a:lnTo>
                <a:lnTo>
                  <a:pt x="1566" y="311"/>
                </a:lnTo>
                <a:lnTo>
                  <a:pt x="1544" y="326"/>
                </a:lnTo>
                <a:lnTo>
                  <a:pt x="1515" y="319"/>
                </a:lnTo>
                <a:lnTo>
                  <a:pt x="1512" y="391"/>
                </a:lnTo>
                <a:lnTo>
                  <a:pt x="1490" y="409"/>
                </a:lnTo>
                <a:lnTo>
                  <a:pt x="1453" y="437"/>
                </a:lnTo>
                <a:lnTo>
                  <a:pt x="1322" y="490"/>
                </a:lnTo>
                <a:lnTo>
                  <a:pt x="1292" y="516"/>
                </a:lnTo>
                <a:lnTo>
                  <a:pt x="1269" y="555"/>
                </a:lnTo>
                <a:lnTo>
                  <a:pt x="1251" y="600"/>
                </a:lnTo>
                <a:lnTo>
                  <a:pt x="1238" y="650"/>
                </a:lnTo>
                <a:lnTo>
                  <a:pt x="1234" y="690"/>
                </a:lnTo>
                <a:lnTo>
                  <a:pt x="1234" y="699"/>
                </a:lnTo>
                <a:lnTo>
                  <a:pt x="1236" y="767"/>
                </a:lnTo>
                <a:lnTo>
                  <a:pt x="1229" y="798"/>
                </a:lnTo>
                <a:lnTo>
                  <a:pt x="1209" y="833"/>
                </a:lnTo>
                <a:lnTo>
                  <a:pt x="1180" y="861"/>
                </a:lnTo>
                <a:lnTo>
                  <a:pt x="1147" y="876"/>
                </a:lnTo>
                <a:lnTo>
                  <a:pt x="1095" y="872"/>
                </a:lnTo>
                <a:lnTo>
                  <a:pt x="1071" y="874"/>
                </a:lnTo>
                <a:lnTo>
                  <a:pt x="1050" y="888"/>
                </a:lnTo>
                <a:lnTo>
                  <a:pt x="1038" y="915"/>
                </a:lnTo>
                <a:lnTo>
                  <a:pt x="1031" y="937"/>
                </a:lnTo>
                <a:lnTo>
                  <a:pt x="1024" y="982"/>
                </a:lnTo>
                <a:lnTo>
                  <a:pt x="1016" y="1003"/>
                </a:lnTo>
                <a:lnTo>
                  <a:pt x="998" y="1021"/>
                </a:lnTo>
                <a:lnTo>
                  <a:pt x="978" y="1021"/>
                </a:lnTo>
                <a:lnTo>
                  <a:pt x="958" y="1018"/>
                </a:lnTo>
                <a:lnTo>
                  <a:pt x="934" y="1023"/>
                </a:lnTo>
                <a:lnTo>
                  <a:pt x="919" y="1035"/>
                </a:lnTo>
                <a:lnTo>
                  <a:pt x="884" y="1093"/>
                </a:lnTo>
                <a:lnTo>
                  <a:pt x="868" y="1108"/>
                </a:lnTo>
                <a:lnTo>
                  <a:pt x="678" y="1182"/>
                </a:lnTo>
                <a:lnTo>
                  <a:pt x="642" y="1176"/>
                </a:lnTo>
                <a:lnTo>
                  <a:pt x="612" y="1144"/>
                </a:lnTo>
                <a:lnTo>
                  <a:pt x="598" y="1137"/>
                </a:lnTo>
                <a:lnTo>
                  <a:pt x="574" y="1144"/>
                </a:lnTo>
                <a:lnTo>
                  <a:pt x="556" y="1157"/>
                </a:lnTo>
                <a:lnTo>
                  <a:pt x="537" y="1169"/>
                </a:lnTo>
                <a:lnTo>
                  <a:pt x="520" y="1172"/>
                </a:lnTo>
                <a:lnTo>
                  <a:pt x="408" y="1115"/>
                </a:lnTo>
                <a:lnTo>
                  <a:pt x="361" y="1103"/>
                </a:lnTo>
                <a:lnTo>
                  <a:pt x="317" y="1113"/>
                </a:lnTo>
                <a:lnTo>
                  <a:pt x="264" y="1151"/>
                </a:lnTo>
                <a:lnTo>
                  <a:pt x="256" y="1165"/>
                </a:lnTo>
                <a:lnTo>
                  <a:pt x="249" y="1193"/>
                </a:lnTo>
                <a:lnTo>
                  <a:pt x="235" y="1211"/>
                </a:lnTo>
                <a:lnTo>
                  <a:pt x="202" y="1240"/>
                </a:lnTo>
                <a:lnTo>
                  <a:pt x="177" y="1281"/>
                </a:lnTo>
                <a:lnTo>
                  <a:pt x="129" y="1424"/>
                </a:lnTo>
                <a:lnTo>
                  <a:pt x="116" y="1445"/>
                </a:lnTo>
                <a:lnTo>
                  <a:pt x="101" y="1464"/>
                </a:lnTo>
                <a:lnTo>
                  <a:pt x="98" y="1492"/>
                </a:lnTo>
                <a:lnTo>
                  <a:pt x="108" y="1561"/>
                </a:lnTo>
                <a:lnTo>
                  <a:pt x="102" y="1580"/>
                </a:lnTo>
                <a:lnTo>
                  <a:pt x="101" y="1587"/>
                </a:lnTo>
                <a:lnTo>
                  <a:pt x="84" y="1605"/>
                </a:lnTo>
                <a:lnTo>
                  <a:pt x="68" y="1618"/>
                </a:lnTo>
                <a:lnTo>
                  <a:pt x="61" y="1632"/>
                </a:lnTo>
                <a:lnTo>
                  <a:pt x="55" y="1651"/>
                </a:lnTo>
                <a:lnTo>
                  <a:pt x="30" y="1688"/>
                </a:lnTo>
                <a:lnTo>
                  <a:pt x="21" y="1708"/>
                </a:lnTo>
                <a:lnTo>
                  <a:pt x="17" y="1730"/>
                </a:lnTo>
                <a:lnTo>
                  <a:pt x="7" y="1809"/>
                </a:lnTo>
                <a:lnTo>
                  <a:pt x="5" y="1817"/>
                </a:lnTo>
                <a:lnTo>
                  <a:pt x="3" y="1823"/>
                </a:lnTo>
                <a:lnTo>
                  <a:pt x="1" y="1828"/>
                </a:lnTo>
                <a:lnTo>
                  <a:pt x="0" y="1845"/>
                </a:lnTo>
                <a:lnTo>
                  <a:pt x="3" y="1855"/>
                </a:lnTo>
                <a:lnTo>
                  <a:pt x="11" y="1859"/>
                </a:lnTo>
                <a:lnTo>
                  <a:pt x="30" y="1860"/>
                </a:lnTo>
                <a:lnTo>
                  <a:pt x="36" y="1864"/>
                </a:lnTo>
                <a:lnTo>
                  <a:pt x="47" y="1873"/>
                </a:lnTo>
                <a:lnTo>
                  <a:pt x="57" y="1884"/>
                </a:lnTo>
                <a:lnTo>
                  <a:pt x="61" y="1895"/>
                </a:lnTo>
                <a:lnTo>
                  <a:pt x="58" y="1902"/>
                </a:lnTo>
                <a:lnTo>
                  <a:pt x="55" y="1910"/>
                </a:lnTo>
                <a:lnTo>
                  <a:pt x="53" y="1918"/>
                </a:lnTo>
                <a:lnTo>
                  <a:pt x="57" y="1921"/>
                </a:lnTo>
                <a:lnTo>
                  <a:pt x="59" y="1924"/>
                </a:lnTo>
                <a:lnTo>
                  <a:pt x="64" y="1931"/>
                </a:lnTo>
                <a:lnTo>
                  <a:pt x="66" y="1940"/>
                </a:lnTo>
                <a:lnTo>
                  <a:pt x="68" y="1946"/>
                </a:lnTo>
                <a:lnTo>
                  <a:pt x="71" y="1956"/>
                </a:lnTo>
                <a:lnTo>
                  <a:pt x="79" y="1960"/>
                </a:lnTo>
                <a:lnTo>
                  <a:pt x="87" y="1964"/>
                </a:lnTo>
                <a:lnTo>
                  <a:pt x="98" y="1974"/>
                </a:lnTo>
                <a:lnTo>
                  <a:pt x="104" y="1976"/>
                </a:lnTo>
                <a:lnTo>
                  <a:pt x="108" y="1981"/>
                </a:lnTo>
                <a:lnTo>
                  <a:pt x="109" y="1987"/>
                </a:lnTo>
                <a:lnTo>
                  <a:pt x="108" y="2004"/>
                </a:lnTo>
                <a:lnTo>
                  <a:pt x="108" y="2011"/>
                </a:lnTo>
                <a:lnTo>
                  <a:pt x="123" y="2065"/>
                </a:lnTo>
                <a:lnTo>
                  <a:pt x="127" y="2091"/>
                </a:lnTo>
                <a:lnTo>
                  <a:pt x="129" y="2123"/>
                </a:lnTo>
                <a:lnTo>
                  <a:pt x="136" y="2145"/>
                </a:lnTo>
                <a:lnTo>
                  <a:pt x="160" y="2173"/>
                </a:lnTo>
                <a:lnTo>
                  <a:pt x="173" y="2181"/>
                </a:lnTo>
                <a:lnTo>
                  <a:pt x="190" y="2184"/>
                </a:lnTo>
                <a:lnTo>
                  <a:pt x="199" y="2190"/>
                </a:lnTo>
                <a:lnTo>
                  <a:pt x="214" y="2217"/>
                </a:lnTo>
                <a:lnTo>
                  <a:pt x="219" y="2226"/>
                </a:lnTo>
                <a:lnTo>
                  <a:pt x="231" y="2239"/>
                </a:lnTo>
                <a:lnTo>
                  <a:pt x="221" y="2252"/>
                </a:lnTo>
                <a:lnTo>
                  <a:pt x="216" y="2266"/>
                </a:lnTo>
                <a:lnTo>
                  <a:pt x="210" y="2293"/>
                </a:lnTo>
                <a:lnTo>
                  <a:pt x="214" y="2296"/>
                </a:lnTo>
                <a:lnTo>
                  <a:pt x="227" y="2306"/>
                </a:lnTo>
                <a:lnTo>
                  <a:pt x="221" y="2329"/>
                </a:lnTo>
                <a:lnTo>
                  <a:pt x="244" y="2342"/>
                </a:lnTo>
                <a:lnTo>
                  <a:pt x="275" y="2353"/>
                </a:lnTo>
                <a:lnTo>
                  <a:pt x="299" y="2374"/>
                </a:lnTo>
                <a:lnTo>
                  <a:pt x="335" y="2353"/>
                </a:lnTo>
                <a:lnTo>
                  <a:pt x="369" y="2360"/>
                </a:lnTo>
                <a:lnTo>
                  <a:pt x="411" y="2371"/>
                </a:lnTo>
                <a:lnTo>
                  <a:pt x="421" y="2374"/>
                </a:lnTo>
                <a:lnTo>
                  <a:pt x="484" y="2383"/>
                </a:lnTo>
                <a:lnTo>
                  <a:pt x="516" y="2410"/>
                </a:lnTo>
                <a:lnTo>
                  <a:pt x="616" y="2544"/>
                </a:lnTo>
                <a:lnTo>
                  <a:pt x="625" y="2554"/>
                </a:lnTo>
                <a:lnTo>
                  <a:pt x="637" y="2558"/>
                </a:lnTo>
                <a:lnTo>
                  <a:pt x="661" y="2563"/>
                </a:lnTo>
                <a:lnTo>
                  <a:pt x="670" y="2569"/>
                </a:lnTo>
                <a:lnTo>
                  <a:pt x="703" y="2619"/>
                </a:lnTo>
                <a:lnTo>
                  <a:pt x="715" y="2631"/>
                </a:lnTo>
                <a:lnTo>
                  <a:pt x="725" y="2631"/>
                </a:lnTo>
                <a:lnTo>
                  <a:pt x="735" y="2626"/>
                </a:lnTo>
                <a:lnTo>
                  <a:pt x="746" y="2624"/>
                </a:lnTo>
                <a:lnTo>
                  <a:pt x="761" y="2631"/>
                </a:lnTo>
                <a:lnTo>
                  <a:pt x="780" y="2646"/>
                </a:lnTo>
                <a:lnTo>
                  <a:pt x="800" y="2663"/>
                </a:lnTo>
                <a:lnTo>
                  <a:pt x="807" y="2678"/>
                </a:lnTo>
                <a:lnTo>
                  <a:pt x="818" y="2689"/>
                </a:lnTo>
                <a:lnTo>
                  <a:pt x="859" y="2713"/>
                </a:lnTo>
                <a:lnTo>
                  <a:pt x="881" y="2725"/>
                </a:lnTo>
                <a:lnTo>
                  <a:pt x="963" y="2747"/>
                </a:lnTo>
                <a:lnTo>
                  <a:pt x="1020" y="2743"/>
                </a:lnTo>
                <a:lnTo>
                  <a:pt x="1245" y="2729"/>
                </a:lnTo>
                <a:lnTo>
                  <a:pt x="1367" y="2742"/>
                </a:lnTo>
                <a:lnTo>
                  <a:pt x="1403" y="2738"/>
                </a:lnTo>
                <a:lnTo>
                  <a:pt x="1477" y="2709"/>
                </a:lnTo>
                <a:lnTo>
                  <a:pt x="1677" y="2685"/>
                </a:lnTo>
                <a:lnTo>
                  <a:pt x="1721" y="2688"/>
                </a:lnTo>
                <a:lnTo>
                  <a:pt x="1757" y="2703"/>
                </a:lnTo>
                <a:lnTo>
                  <a:pt x="1786" y="2709"/>
                </a:lnTo>
                <a:lnTo>
                  <a:pt x="1816" y="2706"/>
                </a:lnTo>
                <a:lnTo>
                  <a:pt x="1839" y="2692"/>
                </a:lnTo>
                <a:lnTo>
                  <a:pt x="1872" y="2655"/>
                </a:lnTo>
                <a:lnTo>
                  <a:pt x="1889" y="2642"/>
                </a:lnTo>
                <a:lnTo>
                  <a:pt x="1911" y="2635"/>
                </a:lnTo>
                <a:lnTo>
                  <a:pt x="1936" y="2627"/>
                </a:lnTo>
                <a:lnTo>
                  <a:pt x="1937" y="2627"/>
                </a:lnTo>
                <a:lnTo>
                  <a:pt x="1899" y="2599"/>
                </a:lnTo>
                <a:lnTo>
                  <a:pt x="1870" y="2572"/>
                </a:lnTo>
                <a:lnTo>
                  <a:pt x="1864" y="2544"/>
                </a:lnTo>
                <a:lnTo>
                  <a:pt x="1867" y="2513"/>
                </a:lnTo>
                <a:lnTo>
                  <a:pt x="1876" y="2453"/>
                </a:lnTo>
                <a:lnTo>
                  <a:pt x="1872" y="2436"/>
                </a:lnTo>
                <a:lnTo>
                  <a:pt x="1865" y="2430"/>
                </a:lnTo>
                <a:lnTo>
                  <a:pt x="1864" y="2425"/>
                </a:lnTo>
                <a:lnTo>
                  <a:pt x="1878" y="2408"/>
                </a:lnTo>
                <a:lnTo>
                  <a:pt x="1886" y="2403"/>
                </a:lnTo>
                <a:lnTo>
                  <a:pt x="1906" y="2400"/>
                </a:lnTo>
                <a:lnTo>
                  <a:pt x="1915" y="2392"/>
                </a:lnTo>
                <a:lnTo>
                  <a:pt x="1941" y="2338"/>
                </a:lnTo>
                <a:lnTo>
                  <a:pt x="1958" y="2324"/>
                </a:lnTo>
                <a:lnTo>
                  <a:pt x="2052" y="2303"/>
                </a:lnTo>
                <a:lnTo>
                  <a:pt x="2099" y="2292"/>
                </a:lnTo>
                <a:lnTo>
                  <a:pt x="2113" y="2285"/>
                </a:lnTo>
                <a:lnTo>
                  <a:pt x="2135" y="2286"/>
                </a:lnTo>
                <a:lnTo>
                  <a:pt x="2155" y="2286"/>
                </a:lnTo>
                <a:lnTo>
                  <a:pt x="2214" y="2278"/>
                </a:lnTo>
                <a:lnTo>
                  <a:pt x="2336" y="2293"/>
                </a:lnTo>
                <a:lnTo>
                  <a:pt x="2347" y="2291"/>
                </a:lnTo>
                <a:lnTo>
                  <a:pt x="2405" y="2253"/>
                </a:lnTo>
                <a:lnTo>
                  <a:pt x="2538" y="2256"/>
                </a:lnTo>
                <a:lnTo>
                  <a:pt x="2591" y="2219"/>
                </a:lnTo>
                <a:lnTo>
                  <a:pt x="2592" y="2212"/>
                </a:lnTo>
                <a:lnTo>
                  <a:pt x="2592" y="2203"/>
                </a:lnTo>
                <a:lnTo>
                  <a:pt x="2592" y="2195"/>
                </a:lnTo>
                <a:lnTo>
                  <a:pt x="2591" y="2188"/>
                </a:lnTo>
                <a:lnTo>
                  <a:pt x="2589" y="2187"/>
                </a:lnTo>
                <a:lnTo>
                  <a:pt x="2589" y="2185"/>
                </a:lnTo>
                <a:lnTo>
                  <a:pt x="2589" y="2185"/>
                </a:lnTo>
                <a:lnTo>
                  <a:pt x="2591" y="2184"/>
                </a:lnTo>
                <a:lnTo>
                  <a:pt x="2602" y="2160"/>
                </a:lnTo>
                <a:lnTo>
                  <a:pt x="2611" y="2104"/>
                </a:lnTo>
                <a:lnTo>
                  <a:pt x="2622" y="2083"/>
                </a:lnTo>
                <a:lnTo>
                  <a:pt x="2639" y="2073"/>
                </a:lnTo>
                <a:lnTo>
                  <a:pt x="2729" y="2048"/>
                </a:lnTo>
                <a:lnTo>
                  <a:pt x="2740" y="2050"/>
                </a:lnTo>
                <a:lnTo>
                  <a:pt x="2750" y="2053"/>
                </a:lnTo>
                <a:lnTo>
                  <a:pt x="2761" y="2062"/>
                </a:lnTo>
                <a:lnTo>
                  <a:pt x="2781" y="2088"/>
                </a:lnTo>
                <a:lnTo>
                  <a:pt x="2791" y="2093"/>
                </a:lnTo>
                <a:lnTo>
                  <a:pt x="2837" y="2084"/>
                </a:lnTo>
                <a:lnTo>
                  <a:pt x="2860" y="2088"/>
                </a:lnTo>
                <a:lnTo>
                  <a:pt x="2877" y="2109"/>
                </a:lnTo>
                <a:lnTo>
                  <a:pt x="2878" y="2124"/>
                </a:lnTo>
                <a:lnTo>
                  <a:pt x="2873" y="2137"/>
                </a:lnTo>
                <a:lnTo>
                  <a:pt x="2870" y="2149"/>
                </a:lnTo>
                <a:lnTo>
                  <a:pt x="2880" y="2163"/>
                </a:lnTo>
                <a:lnTo>
                  <a:pt x="2888" y="2165"/>
                </a:lnTo>
                <a:lnTo>
                  <a:pt x="2924" y="2151"/>
                </a:lnTo>
                <a:lnTo>
                  <a:pt x="2948" y="2158"/>
                </a:lnTo>
                <a:lnTo>
                  <a:pt x="2985" y="2192"/>
                </a:lnTo>
                <a:lnTo>
                  <a:pt x="3006" y="2199"/>
                </a:lnTo>
                <a:lnTo>
                  <a:pt x="3029" y="2191"/>
                </a:lnTo>
                <a:lnTo>
                  <a:pt x="3073" y="2149"/>
                </a:lnTo>
                <a:lnTo>
                  <a:pt x="3096" y="2136"/>
                </a:lnTo>
                <a:lnTo>
                  <a:pt x="3133" y="2124"/>
                </a:lnTo>
                <a:lnTo>
                  <a:pt x="3137" y="2122"/>
                </a:lnTo>
                <a:lnTo>
                  <a:pt x="3176" y="2098"/>
                </a:lnTo>
                <a:lnTo>
                  <a:pt x="3194" y="2091"/>
                </a:lnTo>
                <a:lnTo>
                  <a:pt x="3202" y="2084"/>
                </a:lnTo>
                <a:lnTo>
                  <a:pt x="3209" y="2072"/>
                </a:lnTo>
                <a:lnTo>
                  <a:pt x="3215" y="2046"/>
                </a:lnTo>
                <a:lnTo>
                  <a:pt x="3219" y="2035"/>
                </a:lnTo>
                <a:lnTo>
                  <a:pt x="3231" y="2021"/>
                </a:lnTo>
                <a:lnTo>
                  <a:pt x="3240" y="2018"/>
                </a:lnTo>
                <a:lnTo>
                  <a:pt x="3249" y="2022"/>
                </a:lnTo>
                <a:lnTo>
                  <a:pt x="3267" y="2023"/>
                </a:lnTo>
                <a:lnTo>
                  <a:pt x="3284" y="2017"/>
                </a:lnTo>
                <a:lnTo>
                  <a:pt x="3313" y="1989"/>
                </a:lnTo>
                <a:lnTo>
                  <a:pt x="3324" y="1985"/>
                </a:lnTo>
                <a:lnTo>
                  <a:pt x="3343" y="1994"/>
                </a:lnTo>
                <a:lnTo>
                  <a:pt x="3354" y="2007"/>
                </a:lnTo>
                <a:lnTo>
                  <a:pt x="3367" y="2011"/>
                </a:lnTo>
                <a:lnTo>
                  <a:pt x="3389" y="2000"/>
                </a:lnTo>
                <a:lnTo>
                  <a:pt x="3418" y="1971"/>
                </a:lnTo>
                <a:lnTo>
                  <a:pt x="3442" y="1933"/>
                </a:lnTo>
                <a:lnTo>
                  <a:pt x="3462" y="1891"/>
                </a:lnTo>
                <a:lnTo>
                  <a:pt x="3501" y="1774"/>
                </a:lnTo>
                <a:lnTo>
                  <a:pt x="3512" y="1751"/>
                </a:lnTo>
                <a:lnTo>
                  <a:pt x="3527" y="1731"/>
                </a:lnTo>
                <a:lnTo>
                  <a:pt x="3556" y="1700"/>
                </a:lnTo>
                <a:lnTo>
                  <a:pt x="3559" y="1698"/>
                </a:lnTo>
                <a:lnTo>
                  <a:pt x="3572" y="1677"/>
                </a:lnTo>
                <a:lnTo>
                  <a:pt x="3573" y="1673"/>
                </a:lnTo>
                <a:lnTo>
                  <a:pt x="3573" y="1668"/>
                </a:lnTo>
                <a:lnTo>
                  <a:pt x="3573" y="1662"/>
                </a:lnTo>
                <a:lnTo>
                  <a:pt x="3573" y="1657"/>
                </a:lnTo>
                <a:lnTo>
                  <a:pt x="3570" y="1632"/>
                </a:lnTo>
                <a:lnTo>
                  <a:pt x="3572" y="1619"/>
                </a:lnTo>
                <a:lnTo>
                  <a:pt x="3572" y="1608"/>
                </a:lnTo>
                <a:lnTo>
                  <a:pt x="3601" y="1597"/>
                </a:lnTo>
                <a:lnTo>
                  <a:pt x="3662" y="1593"/>
                </a:lnTo>
                <a:lnTo>
                  <a:pt x="3869" y="1544"/>
                </a:lnTo>
                <a:lnTo>
                  <a:pt x="3884" y="1544"/>
                </a:lnTo>
                <a:lnTo>
                  <a:pt x="3901" y="1553"/>
                </a:lnTo>
                <a:lnTo>
                  <a:pt x="3929" y="1579"/>
                </a:lnTo>
                <a:lnTo>
                  <a:pt x="3944" y="1582"/>
                </a:lnTo>
                <a:lnTo>
                  <a:pt x="3974" y="1586"/>
                </a:lnTo>
                <a:lnTo>
                  <a:pt x="4028" y="1618"/>
                </a:lnTo>
                <a:lnTo>
                  <a:pt x="4063" y="1622"/>
                </a:lnTo>
                <a:lnTo>
                  <a:pt x="4088" y="1619"/>
                </a:lnTo>
                <a:lnTo>
                  <a:pt x="4117" y="1625"/>
                </a:lnTo>
                <a:lnTo>
                  <a:pt x="4145" y="1637"/>
                </a:lnTo>
                <a:lnTo>
                  <a:pt x="4164" y="1657"/>
                </a:lnTo>
                <a:lnTo>
                  <a:pt x="4189" y="1662"/>
                </a:lnTo>
                <a:lnTo>
                  <a:pt x="4265" y="1626"/>
                </a:lnTo>
                <a:lnTo>
                  <a:pt x="4297" y="1619"/>
                </a:lnTo>
                <a:lnTo>
                  <a:pt x="4315" y="1626"/>
                </a:lnTo>
                <a:lnTo>
                  <a:pt x="4327" y="1637"/>
                </a:lnTo>
                <a:lnTo>
                  <a:pt x="4338" y="1641"/>
                </a:lnTo>
                <a:lnTo>
                  <a:pt x="4352" y="1633"/>
                </a:lnTo>
                <a:lnTo>
                  <a:pt x="4365" y="1616"/>
                </a:lnTo>
                <a:lnTo>
                  <a:pt x="4370" y="1601"/>
                </a:lnTo>
                <a:lnTo>
                  <a:pt x="4378" y="1587"/>
                </a:lnTo>
                <a:lnTo>
                  <a:pt x="4398" y="1576"/>
                </a:lnTo>
                <a:lnTo>
                  <a:pt x="4413" y="1572"/>
                </a:lnTo>
                <a:lnTo>
                  <a:pt x="4448" y="1572"/>
                </a:lnTo>
                <a:lnTo>
                  <a:pt x="4497" y="1556"/>
                </a:lnTo>
                <a:lnTo>
                  <a:pt x="4513" y="1560"/>
                </a:lnTo>
                <a:lnTo>
                  <a:pt x="4546" y="1580"/>
                </a:lnTo>
                <a:lnTo>
                  <a:pt x="4564" y="1587"/>
                </a:lnTo>
                <a:lnTo>
                  <a:pt x="4572" y="1594"/>
                </a:lnTo>
                <a:lnTo>
                  <a:pt x="4578" y="1607"/>
                </a:lnTo>
                <a:lnTo>
                  <a:pt x="4587" y="1636"/>
                </a:lnTo>
                <a:lnTo>
                  <a:pt x="4593" y="1647"/>
                </a:lnTo>
                <a:lnTo>
                  <a:pt x="4610" y="1654"/>
                </a:lnTo>
                <a:lnTo>
                  <a:pt x="4646" y="1652"/>
                </a:lnTo>
                <a:lnTo>
                  <a:pt x="4662" y="1657"/>
                </a:lnTo>
                <a:lnTo>
                  <a:pt x="4670" y="1673"/>
                </a:lnTo>
                <a:lnTo>
                  <a:pt x="4683" y="1734"/>
                </a:lnTo>
                <a:lnTo>
                  <a:pt x="4691" y="1751"/>
                </a:lnTo>
                <a:lnTo>
                  <a:pt x="4747" y="1835"/>
                </a:lnTo>
                <a:lnTo>
                  <a:pt x="4770" y="1863"/>
                </a:lnTo>
                <a:lnTo>
                  <a:pt x="4796" y="1881"/>
                </a:lnTo>
                <a:lnTo>
                  <a:pt x="4827" y="1892"/>
                </a:lnTo>
                <a:lnTo>
                  <a:pt x="4856" y="1889"/>
                </a:lnTo>
                <a:lnTo>
                  <a:pt x="4907" y="1863"/>
                </a:lnTo>
                <a:lnTo>
                  <a:pt x="4950" y="1857"/>
                </a:lnTo>
                <a:lnTo>
                  <a:pt x="4979" y="1839"/>
                </a:lnTo>
                <a:lnTo>
                  <a:pt x="4994" y="1834"/>
                </a:lnTo>
                <a:lnTo>
                  <a:pt x="5045" y="1831"/>
                </a:lnTo>
                <a:lnTo>
                  <a:pt x="5063" y="1825"/>
                </a:lnTo>
                <a:lnTo>
                  <a:pt x="5081" y="1824"/>
                </a:lnTo>
                <a:lnTo>
                  <a:pt x="5140" y="1830"/>
                </a:lnTo>
                <a:lnTo>
                  <a:pt x="5158" y="1824"/>
                </a:lnTo>
                <a:lnTo>
                  <a:pt x="5176" y="1812"/>
                </a:lnTo>
                <a:lnTo>
                  <a:pt x="5194" y="1787"/>
                </a:lnTo>
                <a:lnTo>
                  <a:pt x="5195" y="1680"/>
                </a:lnTo>
                <a:lnTo>
                  <a:pt x="5206" y="1657"/>
                </a:lnTo>
                <a:lnTo>
                  <a:pt x="5209" y="1633"/>
                </a:lnTo>
                <a:lnTo>
                  <a:pt x="5198" y="1574"/>
                </a:lnTo>
                <a:lnTo>
                  <a:pt x="5199" y="1543"/>
                </a:lnTo>
                <a:lnTo>
                  <a:pt x="5214" y="1520"/>
                </a:lnTo>
                <a:lnTo>
                  <a:pt x="5278" y="1467"/>
                </a:lnTo>
                <a:lnTo>
                  <a:pt x="5285" y="1457"/>
                </a:lnTo>
                <a:lnTo>
                  <a:pt x="5295" y="1434"/>
                </a:lnTo>
                <a:lnTo>
                  <a:pt x="5303" y="1423"/>
                </a:lnTo>
                <a:lnTo>
                  <a:pt x="5314" y="1414"/>
                </a:lnTo>
                <a:lnTo>
                  <a:pt x="5340" y="1406"/>
                </a:lnTo>
                <a:lnTo>
                  <a:pt x="5353" y="1398"/>
                </a:lnTo>
                <a:lnTo>
                  <a:pt x="5368" y="1377"/>
                </a:lnTo>
                <a:lnTo>
                  <a:pt x="5380" y="1349"/>
                </a:lnTo>
                <a:lnTo>
                  <a:pt x="5386" y="1319"/>
                </a:lnTo>
                <a:lnTo>
                  <a:pt x="5384" y="1287"/>
                </a:lnTo>
                <a:lnTo>
                  <a:pt x="5389" y="1266"/>
                </a:lnTo>
                <a:lnTo>
                  <a:pt x="5396" y="1257"/>
                </a:lnTo>
                <a:lnTo>
                  <a:pt x="5405" y="1250"/>
                </a:lnTo>
                <a:lnTo>
                  <a:pt x="5414" y="1237"/>
                </a:lnTo>
                <a:lnTo>
                  <a:pt x="5420" y="1221"/>
                </a:lnTo>
                <a:lnTo>
                  <a:pt x="5422" y="1209"/>
                </a:lnTo>
                <a:lnTo>
                  <a:pt x="5420" y="1160"/>
                </a:lnTo>
                <a:lnTo>
                  <a:pt x="5418" y="1147"/>
                </a:lnTo>
                <a:lnTo>
                  <a:pt x="5419" y="1136"/>
                </a:lnTo>
                <a:lnTo>
                  <a:pt x="5426" y="1118"/>
                </a:lnTo>
                <a:lnTo>
                  <a:pt x="5427" y="1115"/>
                </a:lnTo>
                <a:lnTo>
                  <a:pt x="5434" y="1104"/>
                </a:lnTo>
                <a:lnTo>
                  <a:pt x="5458" y="1085"/>
                </a:lnTo>
                <a:lnTo>
                  <a:pt x="5468" y="1071"/>
                </a:lnTo>
                <a:lnTo>
                  <a:pt x="5470" y="1061"/>
                </a:lnTo>
                <a:lnTo>
                  <a:pt x="5469" y="1043"/>
                </a:lnTo>
                <a:lnTo>
                  <a:pt x="5470" y="1035"/>
                </a:lnTo>
                <a:lnTo>
                  <a:pt x="5483" y="1009"/>
                </a:lnTo>
                <a:lnTo>
                  <a:pt x="5505" y="946"/>
                </a:lnTo>
                <a:lnTo>
                  <a:pt x="5521" y="933"/>
                </a:lnTo>
                <a:lnTo>
                  <a:pt x="5559" y="927"/>
                </a:lnTo>
                <a:lnTo>
                  <a:pt x="5574" y="915"/>
                </a:lnTo>
                <a:lnTo>
                  <a:pt x="5574" y="890"/>
                </a:lnTo>
                <a:lnTo>
                  <a:pt x="5578" y="855"/>
                </a:lnTo>
                <a:lnTo>
                  <a:pt x="5585" y="820"/>
                </a:lnTo>
                <a:lnTo>
                  <a:pt x="5593" y="796"/>
                </a:lnTo>
                <a:lnTo>
                  <a:pt x="5559" y="779"/>
                </a:lnTo>
                <a:close/>
              </a:path>
            </a:pathLst>
          </a:custGeom>
          <a:solidFill>
            <a:srgbClr val="EBEBEB"/>
          </a:solidFill>
          <a:ln>
            <a:noFill/>
          </a:ln>
        </p:spPr>
        <p:txBody>
          <a:bodyPr vert="horz" wrap="square" lIns="91440" tIns="45720" rIns="91440" bIns="45720" numCol="1" anchor="t" anchorCtr="0" compatLnSpc="1">
            <a:prstTxWarp prst="textNoShape">
              <a:avLst/>
            </a:prstTxWarp>
          </a:bodyPr>
          <a:lstStyle/>
          <a:p>
            <a:endParaRPr lang="cs-CZ"/>
          </a:p>
        </p:txBody>
      </p:sp>
      <p:sp>
        <p:nvSpPr>
          <p:cNvPr id="97" name="Freeform 6">
            <a:extLst>
              <a:ext uri="{FF2B5EF4-FFF2-40B4-BE49-F238E27FC236}">
                <a16:creationId xmlns:a16="http://schemas.microsoft.com/office/drawing/2014/main" xmlns="" id="{AB5F941C-23DD-4EA4-A414-D4158E4D4C03}"/>
              </a:ext>
            </a:extLst>
          </p:cNvPr>
          <p:cNvSpPr>
            <a:spLocks/>
          </p:cNvSpPr>
          <p:nvPr/>
        </p:nvSpPr>
        <p:spPr bwMode="auto">
          <a:xfrm>
            <a:off x="1486707" y="3422725"/>
            <a:ext cx="270920" cy="1510300"/>
          </a:xfrm>
          <a:custGeom>
            <a:avLst/>
            <a:gdLst>
              <a:gd name="T0" fmla="*/ 0 w 126"/>
              <a:gd name="T1" fmla="*/ 0 h 701"/>
              <a:gd name="T2" fmla="*/ 40 w 126"/>
              <a:gd name="T3" fmla="*/ 146 h 701"/>
              <a:gd name="T4" fmla="*/ 30 w 126"/>
              <a:gd name="T5" fmla="*/ 382 h 701"/>
              <a:gd name="T6" fmla="*/ 40 w 126"/>
              <a:gd name="T7" fmla="*/ 504 h 701"/>
              <a:gd name="T8" fmla="*/ 126 w 126"/>
              <a:gd name="T9" fmla="*/ 701 h 701"/>
            </a:gdLst>
            <a:ahLst/>
            <a:cxnLst>
              <a:cxn ang="0">
                <a:pos x="T0" y="T1"/>
              </a:cxn>
              <a:cxn ang="0">
                <a:pos x="T2" y="T3"/>
              </a:cxn>
              <a:cxn ang="0">
                <a:pos x="T4" y="T5"/>
              </a:cxn>
              <a:cxn ang="0">
                <a:pos x="T6" y="T7"/>
              </a:cxn>
              <a:cxn ang="0">
                <a:pos x="T8" y="T9"/>
              </a:cxn>
            </a:cxnLst>
            <a:rect l="0" t="0" r="r" b="b"/>
            <a:pathLst>
              <a:path w="126" h="701">
                <a:moveTo>
                  <a:pt x="0" y="0"/>
                </a:moveTo>
                <a:cubicBezTo>
                  <a:pt x="0" y="0"/>
                  <a:pt x="41" y="105"/>
                  <a:pt x="40" y="146"/>
                </a:cubicBezTo>
                <a:cubicBezTo>
                  <a:pt x="40" y="187"/>
                  <a:pt x="40" y="340"/>
                  <a:pt x="30" y="382"/>
                </a:cubicBezTo>
                <a:cubicBezTo>
                  <a:pt x="21" y="425"/>
                  <a:pt x="29" y="475"/>
                  <a:pt x="40" y="504"/>
                </a:cubicBezTo>
                <a:cubicBezTo>
                  <a:pt x="52" y="532"/>
                  <a:pt x="120" y="689"/>
                  <a:pt x="126" y="701"/>
                </a:cubicBezTo>
              </a:path>
            </a:pathLst>
          </a:custGeom>
          <a:noFill/>
          <a:ln w="17463" cap="rnd">
            <a:solidFill>
              <a:srgbClr val="CBCBC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98" name="Freeform 7">
            <a:extLst>
              <a:ext uri="{FF2B5EF4-FFF2-40B4-BE49-F238E27FC236}">
                <a16:creationId xmlns:a16="http://schemas.microsoft.com/office/drawing/2014/main" xmlns="" id="{3BFBD923-8DA2-42FD-9499-1807530481DA}"/>
              </a:ext>
            </a:extLst>
          </p:cNvPr>
          <p:cNvSpPr>
            <a:spLocks/>
          </p:cNvSpPr>
          <p:nvPr/>
        </p:nvSpPr>
        <p:spPr bwMode="auto">
          <a:xfrm>
            <a:off x="1622168" y="4816248"/>
            <a:ext cx="84079" cy="26470"/>
          </a:xfrm>
          <a:custGeom>
            <a:avLst/>
            <a:gdLst>
              <a:gd name="T0" fmla="*/ 39 w 39"/>
              <a:gd name="T1" fmla="*/ 0 h 12"/>
              <a:gd name="T2" fmla="*/ 0 w 39"/>
              <a:gd name="T3" fmla="*/ 12 h 12"/>
            </a:gdLst>
            <a:ahLst/>
            <a:cxnLst>
              <a:cxn ang="0">
                <a:pos x="T0" y="T1"/>
              </a:cxn>
              <a:cxn ang="0">
                <a:pos x="T2" y="T3"/>
              </a:cxn>
            </a:cxnLst>
            <a:rect l="0" t="0" r="r" b="b"/>
            <a:pathLst>
              <a:path w="39" h="12">
                <a:moveTo>
                  <a:pt x="39" y="0"/>
                </a:moveTo>
                <a:cubicBezTo>
                  <a:pt x="39" y="0"/>
                  <a:pt x="11" y="6"/>
                  <a:pt x="0" y="12"/>
                </a:cubicBezTo>
              </a:path>
            </a:pathLst>
          </a:custGeom>
          <a:noFill/>
          <a:ln w="17463" cap="rnd">
            <a:solidFill>
              <a:srgbClr val="CBCBC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99" name="Freeform 8">
            <a:extLst>
              <a:ext uri="{FF2B5EF4-FFF2-40B4-BE49-F238E27FC236}">
                <a16:creationId xmlns:a16="http://schemas.microsoft.com/office/drawing/2014/main" xmlns="" id="{78556AAA-F962-4F95-833A-DED41D2833F7}"/>
              </a:ext>
            </a:extLst>
          </p:cNvPr>
          <p:cNvSpPr>
            <a:spLocks/>
          </p:cNvSpPr>
          <p:nvPr/>
        </p:nvSpPr>
        <p:spPr bwMode="auto">
          <a:xfrm>
            <a:off x="1651750" y="1499816"/>
            <a:ext cx="2843101" cy="3191872"/>
          </a:xfrm>
          <a:custGeom>
            <a:avLst/>
            <a:gdLst>
              <a:gd name="T0" fmla="*/ 0 w 1319"/>
              <a:gd name="T1" fmla="*/ 1481 h 1481"/>
              <a:gd name="T2" fmla="*/ 54 w 1319"/>
              <a:gd name="T3" fmla="*/ 1462 h 1481"/>
              <a:gd name="T4" fmla="*/ 81 w 1319"/>
              <a:gd name="T5" fmla="*/ 1437 h 1481"/>
              <a:gd name="T6" fmla="*/ 81 w 1319"/>
              <a:gd name="T7" fmla="*/ 1413 h 1481"/>
              <a:gd name="T8" fmla="*/ 127 w 1319"/>
              <a:gd name="T9" fmla="*/ 1383 h 1481"/>
              <a:gd name="T10" fmla="*/ 186 w 1319"/>
              <a:gd name="T11" fmla="*/ 1373 h 1481"/>
              <a:gd name="T12" fmla="*/ 453 w 1319"/>
              <a:gd name="T13" fmla="*/ 1207 h 1481"/>
              <a:gd name="T14" fmla="*/ 460 w 1319"/>
              <a:gd name="T15" fmla="*/ 1197 h 1481"/>
              <a:gd name="T16" fmla="*/ 460 w 1319"/>
              <a:gd name="T17" fmla="*/ 1093 h 1481"/>
              <a:gd name="T18" fmla="*/ 521 w 1319"/>
              <a:gd name="T19" fmla="*/ 908 h 1481"/>
              <a:gd name="T20" fmla="*/ 570 w 1319"/>
              <a:gd name="T21" fmla="*/ 905 h 1481"/>
              <a:gd name="T22" fmla="*/ 549 w 1319"/>
              <a:gd name="T23" fmla="*/ 779 h 1481"/>
              <a:gd name="T24" fmla="*/ 633 w 1319"/>
              <a:gd name="T25" fmla="*/ 653 h 1481"/>
              <a:gd name="T26" fmla="*/ 675 w 1319"/>
              <a:gd name="T27" fmla="*/ 630 h 1481"/>
              <a:gd name="T28" fmla="*/ 726 w 1319"/>
              <a:gd name="T29" fmla="*/ 618 h 1481"/>
              <a:gd name="T30" fmla="*/ 858 w 1319"/>
              <a:gd name="T31" fmla="*/ 496 h 1481"/>
              <a:gd name="T32" fmla="*/ 919 w 1319"/>
              <a:gd name="T33" fmla="*/ 476 h 1481"/>
              <a:gd name="T34" fmla="*/ 965 w 1319"/>
              <a:gd name="T35" fmla="*/ 440 h 1481"/>
              <a:gd name="T36" fmla="*/ 1026 w 1319"/>
              <a:gd name="T37" fmla="*/ 331 h 1481"/>
              <a:gd name="T38" fmla="*/ 1058 w 1319"/>
              <a:gd name="T39" fmla="*/ 315 h 1481"/>
              <a:gd name="T40" fmla="*/ 1119 w 1319"/>
              <a:gd name="T41" fmla="*/ 278 h 1481"/>
              <a:gd name="T42" fmla="*/ 1173 w 1319"/>
              <a:gd name="T43" fmla="*/ 260 h 1481"/>
              <a:gd name="T44" fmla="*/ 1234 w 1319"/>
              <a:gd name="T45" fmla="*/ 155 h 1481"/>
              <a:gd name="T46" fmla="*/ 1241 w 1319"/>
              <a:gd name="T47" fmla="*/ 112 h 1481"/>
              <a:gd name="T48" fmla="*/ 1200 w 1319"/>
              <a:gd name="T49" fmla="*/ 49 h 1481"/>
              <a:gd name="T50" fmla="*/ 1209 w 1319"/>
              <a:gd name="T51" fmla="*/ 5 h 1481"/>
              <a:gd name="T52" fmla="*/ 1319 w 1319"/>
              <a:gd name="T53" fmla="*/ 0 h 1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19" h="1481">
                <a:moveTo>
                  <a:pt x="0" y="1481"/>
                </a:moveTo>
                <a:cubicBezTo>
                  <a:pt x="0" y="1481"/>
                  <a:pt x="47" y="1464"/>
                  <a:pt x="54" y="1462"/>
                </a:cubicBezTo>
                <a:cubicBezTo>
                  <a:pt x="62" y="1460"/>
                  <a:pt x="81" y="1452"/>
                  <a:pt x="81" y="1437"/>
                </a:cubicBezTo>
                <a:cubicBezTo>
                  <a:pt x="81" y="1423"/>
                  <a:pt x="81" y="1413"/>
                  <a:pt x="81" y="1413"/>
                </a:cubicBezTo>
                <a:cubicBezTo>
                  <a:pt x="81" y="1413"/>
                  <a:pt x="101" y="1392"/>
                  <a:pt x="127" y="1383"/>
                </a:cubicBezTo>
                <a:cubicBezTo>
                  <a:pt x="153" y="1373"/>
                  <a:pt x="173" y="1381"/>
                  <a:pt x="186" y="1373"/>
                </a:cubicBezTo>
                <a:cubicBezTo>
                  <a:pt x="198" y="1365"/>
                  <a:pt x="453" y="1207"/>
                  <a:pt x="453" y="1207"/>
                </a:cubicBezTo>
                <a:cubicBezTo>
                  <a:pt x="460" y="1197"/>
                  <a:pt x="460" y="1197"/>
                  <a:pt x="460" y="1197"/>
                </a:cubicBezTo>
                <a:cubicBezTo>
                  <a:pt x="460" y="1197"/>
                  <a:pt x="457" y="1104"/>
                  <a:pt x="460" y="1093"/>
                </a:cubicBezTo>
                <a:cubicBezTo>
                  <a:pt x="462" y="1081"/>
                  <a:pt x="521" y="908"/>
                  <a:pt x="521" y="908"/>
                </a:cubicBezTo>
                <a:cubicBezTo>
                  <a:pt x="570" y="905"/>
                  <a:pt x="570" y="905"/>
                  <a:pt x="570" y="905"/>
                </a:cubicBezTo>
                <a:cubicBezTo>
                  <a:pt x="549" y="779"/>
                  <a:pt x="549" y="779"/>
                  <a:pt x="549" y="779"/>
                </a:cubicBezTo>
                <a:cubicBezTo>
                  <a:pt x="549" y="779"/>
                  <a:pt x="623" y="666"/>
                  <a:pt x="633" y="653"/>
                </a:cubicBezTo>
                <a:cubicBezTo>
                  <a:pt x="642" y="640"/>
                  <a:pt x="653" y="628"/>
                  <a:pt x="675" y="630"/>
                </a:cubicBezTo>
                <a:cubicBezTo>
                  <a:pt x="697" y="632"/>
                  <a:pt x="712" y="629"/>
                  <a:pt x="726" y="618"/>
                </a:cubicBezTo>
                <a:cubicBezTo>
                  <a:pt x="740" y="607"/>
                  <a:pt x="858" y="496"/>
                  <a:pt x="858" y="496"/>
                </a:cubicBezTo>
                <a:cubicBezTo>
                  <a:pt x="858" y="496"/>
                  <a:pt x="885" y="473"/>
                  <a:pt x="919" y="476"/>
                </a:cubicBezTo>
                <a:cubicBezTo>
                  <a:pt x="953" y="480"/>
                  <a:pt x="963" y="444"/>
                  <a:pt x="965" y="440"/>
                </a:cubicBezTo>
                <a:cubicBezTo>
                  <a:pt x="967" y="437"/>
                  <a:pt x="1026" y="331"/>
                  <a:pt x="1026" y="331"/>
                </a:cubicBezTo>
                <a:cubicBezTo>
                  <a:pt x="1026" y="331"/>
                  <a:pt x="1052" y="318"/>
                  <a:pt x="1058" y="315"/>
                </a:cubicBezTo>
                <a:cubicBezTo>
                  <a:pt x="1064" y="312"/>
                  <a:pt x="1119" y="278"/>
                  <a:pt x="1119" y="278"/>
                </a:cubicBezTo>
                <a:cubicBezTo>
                  <a:pt x="1119" y="278"/>
                  <a:pt x="1160" y="263"/>
                  <a:pt x="1173" y="260"/>
                </a:cubicBezTo>
                <a:cubicBezTo>
                  <a:pt x="1185" y="257"/>
                  <a:pt x="1232" y="160"/>
                  <a:pt x="1234" y="155"/>
                </a:cubicBezTo>
                <a:cubicBezTo>
                  <a:pt x="1236" y="150"/>
                  <a:pt x="1244" y="117"/>
                  <a:pt x="1241" y="112"/>
                </a:cubicBezTo>
                <a:cubicBezTo>
                  <a:pt x="1237" y="107"/>
                  <a:pt x="1200" y="49"/>
                  <a:pt x="1200" y="49"/>
                </a:cubicBezTo>
                <a:cubicBezTo>
                  <a:pt x="1200" y="49"/>
                  <a:pt x="1208" y="8"/>
                  <a:pt x="1209" y="5"/>
                </a:cubicBezTo>
                <a:cubicBezTo>
                  <a:pt x="1210" y="2"/>
                  <a:pt x="1308" y="1"/>
                  <a:pt x="1319" y="0"/>
                </a:cubicBezTo>
              </a:path>
            </a:pathLst>
          </a:custGeom>
          <a:noFill/>
          <a:ln w="17463" cap="rnd">
            <a:solidFill>
              <a:srgbClr val="CBCBC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00" name="Freeform 9">
            <a:extLst>
              <a:ext uri="{FF2B5EF4-FFF2-40B4-BE49-F238E27FC236}">
                <a16:creationId xmlns:a16="http://schemas.microsoft.com/office/drawing/2014/main" xmlns="" id="{48FEC9D7-982F-4FD9-B4FF-8557BDB98DA6}"/>
              </a:ext>
            </a:extLst>
          </p:cNvPr>
          <p:cNvSpPr>
            <a:spLocks/>
          </p:cNvSpPr>
          <p:nvPr/>
        </p:nvSpPr>
        <p:spPr bwMode="auto">
          <a:xfrm>
            <a:off x="4001279" y="2138190"/>
            <a:ext cx="5474097" cy="1399972"/>
          </a:xfrm>
          <a:custGeom>
            <a:avLst/>
            <a:gdLst>
              <a:gd name="T0" fmla="*/ 0 w 2548"/>
              <a:gd name="T1" fmla="*/ 0 h 659"/>
              <a:gd name="T2" fmla="*/ 99 w 2548"/>
              <a:gd name="T3" fmla="*/ 100 h 659"/>
              <a:gd name="T4" fmla="*/ 264 w 2548"/>
              <a:gd name="T5" fmla="*/ 153 h 659"/>
              <a:gd name="T6" fmla="*/ 383 w 2548"/>
              <a:gd name="T7" fmla="*/ 111 h 659"/>
              <a:gd name="T8" fmla="*/ 566 w 2548"/>
              <a:gd name="T9" fmla="*/ 167 h 659"/>
              <a:gd name="T10" fmla="*/ 694 w 2548"/>
              <a:gd name="T11" fmla="*/ 167 h 659"/>
              <a:gd name="T12" fmla="*/ 816 w 2548"/>
              <a:gd name="T13" fmla="*/ 209 h 659"/>
              <a:gd name="T14" fmla="*/ 943 w 2548"/>
              <a:gd name="T15" fmla="*/ 176 h 659"/>
              <a:gd name="T16" fmla="*/ 1116 w 2548"/>
              <a:gd name="T17" fmla="*/ 176 h 659"/>
              <a:gd name="T18" fmla="*/ 1261 w 2548"/>
              <a:gd name="T19" fmla="*/ 221 h 659"/>
              <a:gd name="T20" fmla="*/ 1356 w 2548"/>
              <a:gd name="T21" fmla="*/ 263 h 659"/>
              <a:gd name="T22" fmla="*/ 1564 w 2548"/>
              <a:gd name="T23" fmla="*/ 247 h 659"/>
              <a:gd name="T24" fmla="*/ 1621 w 2548"/>
              <a:gd name="T25" fmla="*/ 261 h 659"/>
              <a:gd name="T26" fmla="*/ 1665 w 2548"/>
              <a:gd name="T27" fmla="*/ 233 h 659"/>
              <a:gd name="T28" fmla="*/ 1681 w 2548"/>
              <a:gd name="T29" fmla="*/ 229 h 659"/>
              <a:gd name="T30" fmla="*/ 1762 w 2548"/>
              <a:gd name="T31" fmla="*/ 257 h 659"/>
              <a:gd name="T32" fmla="*/ 1835 w 2548"/>
              <a:gd name="T33" fmla="*/ 263 h 659"/>
              <a:gd name="T34" fmla="*/ 1860 w 2548"/>
              <a:gd name="T35" fmla="*/ 332 h 659"/>
              <a:gd name="T36" fmla="*/ 1871 w 2548"/>
              <a:gd name="T37" fmla="*/ 401 h 659"/>
              <a:gd name="T38" fmla="*/ 1921 w 2548"/>
              <a:gd name="T39" fmla="*/ 506 h 659"/>
              <a:gd name="T40" fmla="*/ 1945 w 2548"/>
              <a:gd name="T41" fmla="*/ 534 h 659"/>
              <a:gd name="T42" fmla="*/ 1966 w 2548"/>
              <a:gd name="T43" fmla="*/ 534 h 659"/>
              <a:gd name="T44" fmla="*/ 2121 w 2548"/>
              <a:gd name="T45" fmla="*/ 542 h 659"/>
              <a:gd name="T46" fmla="*/ 2174 w 2548"/>
              <a:gd name="T47" fmla="*/ 576 h 659"/>
              <a:gd name="T48" fmla="*/ 2193 w 2548"/>
              <a:gd name="T49" fmla="*/ 583 h 659"/>
              <a:gd name="T50" fmla="*/ 2438 w 2548"/>
              <a:gd name="T51" fmla="*/ 513 h 659"/>
              <a:gd name="T52" fmla="*/ 2499 w 2548"/>
              <a:gd name="T53" fmla="*/ 591 h 659"/>
              <a:gd name="T54" fmla="*/ 2548 w 2548"/>
              <a:gd name="T55" fmla="*/ 659 h 659"/>
              <a:gd name="connsiteX0" fmla="*/ 0 w 9971"/>
              <a:gd name="connsiteY0" fmla="*/ 0 h 9859"/>
              <a:gd name="connsiteX1" fmla="*/ 389 w 9971"/>
              <a:gd name="connsiteY1" fmla="*/ 1517 h 9859"/>
              <a:gd name="connsiteX2" fmla="*/ 1036 w 9971"/>
              <a:gd name="connsiteY2" fmla="*/ 2322 h 9859"/>
              <a:gd name="connsiteX3" fmla="*/ 1503 w 9971"/>
              <a:gd name="connsiteY3" fmla="*/ 1684 h 9859"/>
              <a:gd name="connsiteX4" fmla="*/ 2221 w 9971"/>
              <a:gd name="connsiteY4" fmla="*/ 2534 h 9859"/>
              <a:gd name="connsiteX5" fmla="*/ 2724 w 9971"/>
              <a:gd name="connsiteY5" fmla="*/ 2534 h 9859"/>
              <a:gd name="connsiteX6" fmla="*/ 3203 w 9971"/>
              <a:gd name="connsiteY6" fmla="*/ 3171 h 9859"/>
              <a:gd name="connsiteX7" fmla="*/ 3701 w 9971"/>
              <a:gd name="connsiteY7" fmla="*/ 2671 h 9859"/>
              <a:gd name="connsiteX8" fmla="*/ 4380 w 9971"/>
              <a:gd name="connsiteY8" fmla="*/ 2671 h 9859"/>
              <a:gd name="connsiteX9" fmla="*/ 4949 w 9971"/>
              <a:gd name="connsiteY9" fmla="*/ 3354 h 9859"/>
              <a:gd name="connsiteX10" fmla="*/ 5322 w 9971"/>
              <a:gd name="connsiteY10" fmla="*/ 3991 h 9859"/>
              <a:gd name="connsiteX11" fmla="*/ 6138 w 9971"/>
              <a:gd name="connsiteY11" fmla="*/ 3748 h 9859"/>
              <a:gd name="connsiteX12" fmla="*/ 6362 w 9971"/>
              <a:gd name="connsiteY12" fmla="*/ 3961 h 9859"/>
              <a:gd name="connsiteX13" fmla="*/ 6535 w 9971"/>
              <a:gd name="connsiteY13" fmla="*/ 3536 h 9859"/>
              <a:gd name="connsiteX14" fmla="*/ 6597 w 9971"/>
              <a:gd name="connsiteY14" fmla="*/ 3475 h 9859"/>
              <a:gd name="connsiteX15" fmla="*/ 6915 w 9971"/>
              <a:gd name="connsiteY15" fmla="*/ 3900 h 9859"/>
              <a:gd name="connsiteX16" fmla="*/ 7202 w 9971"/>
              <a:gd name="connsiteY16" fmla="*/ 3991 h 9859"/>
              <a:gd name="connsiteX17" fmla="*/ 7300 w 9971"/>
              <a:gd name="connsiteY17" fmla="*/ 5038 h 9859"/>
              <a:gd name="connsiteX18" fmla="*/ 7343 w 9971"/>
              <a:gd name="connsiteY18" fmla="*/ 6085 h 9859"/>
              <a:gd name="connsiteX19" fmla="*/ 7539 w 9971"/>
              <a:gd name="connsiteY19" fmla="*/ 7678 h 9859"/>
              <a:gd name="connsiteX20" fmla="*/ 7633 w 9971"/>
              <a:gd name="connsiteY20" fmla="*/ 8103 h 9859"/>
              <a:gd name="connsiteX21" fmla="*/ 7716 w 9971"/>
              <a:gd name="connsiteY21" fmla="*/ 8103 h 9859"/>
              <a:gd name="connsiteX22" fmla="*/ 8324 w 9971"/>
              <a:gd name="connsiteY22" fmla="*/ 8225 h 9859"/>
              <a:gd name="connsiteX23" fmla="*/ 8532 w 9971"/>
              <a:gd name="connsiteY23" fmla="*/ 8741 h 9859"/>
              <a:gd name="connsiteX24" fmla="*/ 8607 w 9971"/>
              <a:gd name="connsiteY24" fmla="*/ 8847 h 9859"/>
              <a:gd name="connsiteX25" fmla="*/ 9568 w 9971"/>
              <a:gd name="connsiteY25" fmla="*/ 7785 h 9859"/>
              <a:gd name="connsiteX26" fmla="*/ 9808 w 9971"/>
              <a:gd name="connsiteY26" fmla="*/ 8968 h 9859"/>
              <a:gd name="connsiteX27" fmla="*/ 9970 w 9971"/>
              <a:gd name="connsiteY27" fmla="*/ 9852 h 9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9971" h="9859">
                <a:moveTo>
                  <a:pt x="0" y="0"/>
                </a:moveTo>
                <a:cubicBezTo>
                  <a:pt x="0" y="0"/>
                  <a:pt x="338" y="1472"/>
                  <a:pt x="389" y="1517"/>
                </a:cubicBezTo>
                <a:cubicBezTo>
                  <a:pt x="440" y="1563"/>
                  <a:pt x="965" y="2428"/>
                  <a:pt x="1036" y="2322"/>
                </a:cubicBezTo>
                <a:cubicBezTo>
                  <a:pt x="1111" y="2200"/>
                  <a:pt x="1480" y="1669"/>
                  <a:pt x="1503" y="1684"/>
                </a:cubicBezTo>
                <a:cubicBezTo>
                  <a:pt x="1527" y="1715"/>
                  <a:pt x="2202" y="2580"/>
                  <a:pt x="2221" y="2534"/>
                </a:cubicBezTo>
                <a:cubicBezTo>
                  <a:pt x="2241" y="2504"/>
                  <a:pt x="2712" y="2519"/>
                  <a:pt x="2724" y="2534"/>
                </a:cubicBezTo>
                <a:cubicBezTo>
                  <a:pt x="2735" y="2549"/>
                  <a:pt x="3187" y="3171"/>
                  <a:pt x="3203" y="3171"/>
                </a:cubicBezTo>
                <a:cubicBezTo>
                  <a:pt x="3214" y="3156"/>
                  <a:pt x="3677" y="2671"/>
                  <a:pt x="3701" y="2671"/>
                </a:cubicBezTo>
                <a:cubicBezTo>
                  <a:pt x="3728" y="2686"/>
                  <a:pt x="4372" y="2671"/>
                  <a:pt x="4380" y="2671"/>
                </a:cubicBezTo>
                <a:cubicBezTo>
                  <a:pt x="4388" y="2686"/>
                  <a:pt x="4655" y="2656"/>
                  <a:pt x="4949" y="3354"/>
                </a:cubicBezTo>
                <a:cubicBezTo>
                  <a:pt x="5247" y="4052"/>
                  <a:pt x="5322" y="3991"/>
                  <a:pt x="5322" y="3991"/>
                </a:cubicBezTo>
                <a:lnTo>
                  <a:pt x="6138" y="3748"/>
                </a:lnTo>
                <a:lnTo>
                  <a:pt x="6362" y="3961"/>
                </a:lnTo>
                <a:cubicBezTo>
                  <a:pt x="6362" y="3961"/>
                  <a:pt x="6527" y="3612"/>
                  <a:pt x="6535" y="3536"/>
                </a:cubicBezTo>
                <a:cubicBezTo>
                  <a:pt x="6546" y="3475"/>
                  <a:pt x="6597" y="3475"/>
                  <a:pt x="6597" y="3475"/>
                </a:cubicBezTo>
                <a:cubicBezTo>
                  <a:pt x="6597" y="3475"/>
                  <a:pt x="6837" y="3763"/>
                  <a:pt x="6915" y="3900"/>
                </a:cubicBezTo>
                <a:cubicBezTo>
                  <a:pt x="6998" y="4021"/>
                  <a:pt x="7202" y="3991"/>
                  <a:pt x="7202" y="3991"/>
                </a:cubicBezTo>
                <a:lnTo>
                  <a:pt x="7300" y="5038"/>
                </a:lnTo>
                <a:lnTo>
                  <a:pt x="7343" y="6085"/>
                </a:lnTo>
                <a:lnTo>
                  <a:pt x="7539" y="7678"/>
                </a:lnTo>
                <a:lnTo>
                  <a:pt x="7633" y="8103"/>
                </a:lnTo>
                <a:lnTo>
                  <a:pt x="7716" y="8103"/>
                </a:lnTo>
                <a:lnTo>
                  <a:pt x="8324" y="8225"/>
                </a:lnTo>
                <a:lnTo>
                  <a:pt x="8532" y="8741"/>
                </a:lnTo>
                <a:cubicBezTo>
                  <a:pt x="8560" y="8816"/>
                  <a:pt x="8607" y="8847"/>
                  <a:pt x="8607" y="8847"/>
                </a:cubicBezTo>
                <a:lnTo>
                  <a:pt x="9568" y="7785"/>
                </a:lnTo>
                <a:lnTo>
                  <a:pt x="9808" y="8968"/>
                </a:lnTo>
                <a:cubicBezTo>
                  <a:pt x="10000" y="10000"/>
                  <a:pt x="9970" y="9852"/>
                  <a:pt x="9970" y="9852"/>
                </a:cubicBezTo>
              </a:path>
            </a:pathLst>
          </a:custGeom>
          <a:noFill/>
          <a:ln w="17463" cap="rnd">
            <a:solidFill>
              <a:srgbClr val="CBCBC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cxnSp>
        <p:nvCxnSpPr>
          <p:cNvPr id="26" name="Přímá spojnice se šipkou 25">
            <a:extLst>
              <a:ext uri="{FF2B5EF4-FFF2-40B4-BE49-F238E27FC236}">
                <a16:creationId xmlns:a16="http://schemas.microsoft.com/office/drawing/2014/main" xmlns="" id="{3C77AEAE-371B-4962-831E-09D45B1526D3}"/>
              </a:ext>
            </a:extLst>
          </p:cNvPr>
          <p:cNvCxnSpPr>
            <a:cxnSpLocks/>
          </p:cNvCxnSpPr>
          <p:nvPr/>
        </p:nvCxnSpPr>
        <p:spPr>
          <a:xfrm>
            <a:off x="2297095" y="3585791"/>
            <a:ext cx="0" cy="341628"/>
          </a:xfrm>
          <a:prstGeom prst="straightConnector1">
            <a:avLst/>
          </a:prstGeom>
          <a:ln w="1905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7" name="Přímá spojnice se šipkou 26">
            <a:extLst>
              <a:ext uri="{FF2B5EF4-FFF2-40B4-BE49-F238E27FC236}">
                <a16:creationId xmlns:a16="http://schemas.microsoft.com/office/drawing/2014/main" xmlns="" id="{6CAF1C98-0BF3-45D0-B306-6489FD84A8C1}"/>
              </a:ext>
            </a:extLst>
          </p:cNvPr>
          <p:cNvCxnSpPr>
            <a:cxnSpLocks/>
          </p:cNvCxnSpPr>
          <p:nvPr/>
        </p:nvCxnSpPr>
        <p:spPr>
          <a:xfrm>
            <a:off x="2474026" y="4406751"/>
            <a:ext cx="599274" cy="526274"/>
          </a:xfrm>
          <a:prstGeom prst="straightConnector1">
            <a:avLst/>
          </a:prstGeom>
          <a:ln w="19050">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28" name="Skupina 27">
            <a:extLst>
              <a:ext uri="{FF2B5EF4-FFF2-40B4-BE49-F238E27FC236}">
                <a16:creationId xmlns:a16="http://schemas.microsoft.com/office/drawing/2014/main" xmlns="" id="{7DB16B18-F05B-47E5-886A-51275086A262}"/>
              </a:ext>
            </a:extLst>
          </p:cNvPr>
          <p:cNvGrpSpPr/>
          <p:nvPr/>
        </p:nvGrpSpPr>
        <p:grpSpPr>
          <a:xfrm>
            <a:off x="2114919" y="3286530"/>
            <a:ext cx="246916" cy="449307"/>
            <a:chOff x="1658421" y="5759471"/>
            <a:chExt cx="290512" cy="528637"/>
          </a:xfrm>
          <a:effectLst>
            <a:outerShdw blurRad="76200" dir="18900000" sy="23000" kx="-1200000" algn="bl" rotWithShape="0">
              <a:prstClr val="black">
                <a:alpha val="20000"/>
              </a:prstClr>
            </a:outerShdw>
          </a:effectLst>
        </p:grpSpPr>
        <p:sp>
          <p:nvSpPr>
            <p:cNvPr id="29" name="Oval 5">
              <a:extLst>
                <a:ext uri="{FF2B5EF4-FFF2-40B4-BE49-F238E27FC236}">
                  <a16:creationId xmlns:a16="http://schemas.microsoft.com/office/drawing/2014/main" xmlns="" id="{17188B75-7BB3-413E-8B35-60592E4CB3FD}"/>
                </a:ext>
              </a:extLst>
            </p:cNvPr>
            <p:cNvSpPr>
              <a:spLocks noChangeArrowheads="1"/>
            </p:cNvSpPr>
            <p:nvPr/>
          </p:nvSpPr>
          <p:spPr bwMode="auto">
            <a:xfrm>
              <a:off x="1710808" y="5759471"/>
              <a:ext cx="184150" cy="182562"/>
            </a:xfrm>
            <a:prstGeom prst="ellipse">
              <a:avLst/>
            </a:prstGeom>
            <a:gradFill>
              <a:gsLst>
                <a:gs pos="11000">
                  <a:schemeClr val="bg2"/>
                </a:gs>
                <a:gs pos="100000">
                  <a:schemeClr val="tx2"/>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cs-CZ">
                <a:solidFill>
                  <a:prstClr val="white"/>
                </a:solidFill>
                <a:latin typeface="Corbel"/>
              </a:endParaRPr>
            </a:p>
          </p:txBody>
        </p:sp>
        <p:sp>
          <p:nvSpPr>
            <p:cNvPr id="30" name="Freeform 6">
              <a:extLst>
                <a:ext uri="{FF2B5EF4-FFF2-40B4-BE49-F238E27FC236}">
                  <a16:creationId xmlns:a16="http://schemas.microsoft.com/office/drawing/2014/main" xmlns="" id="{37CB9460-809E-4F32-B721-2468E68F59C2}"/>
                </a:ext>
              </a:extLst>
            </p:cNvPr>
            <p:cNvSpPr>
              <a:spLocks/>
            </p:cNvSpPr>
            <p:nvPr/>
          </p:nvSpPr>
          <p:spPr bwMode="auto">
            <a:xfrm>
              <a:off x="1658421" y="5957908"/>
              <a:ext cx="290512" cy="330200"/>
            </a:xfrm>
            <a:custGeom>
              <a:avLst/>
              <a:gdLst>
                <a:gd name="T0" fmla="*/ 9 w 814"/>
                <a:gd name="T1" fmla="*/ 932 h 932"/>
                <a:gd name="T2" fmla="*/ 805 w 814"/>
                <a:gd name="T3" fmla="*/ 932 h 932"/>
                <a:gd name="T4" fmla="*/ 407 w 814"/>
                <a:gd name="T5" fmla="*/ 9 h 932"/>
                <a:gd name="T6" fmla="*/ 9 w 814"/>
                <a:gd name="T7" fmla="*/ 922 h 932"/>
              </a:gdLst>
              <a:ahLst/>
              <a:cxnLst>
                <a:cxn ang="0">
                  <a:pos x="T0" y="T1"/>
                </a:cxn>
                <a:cxn ang="0">
                  <a:pos x="T2" y="T3"/>
                </a:cxn>
                <a:cxn ang="0">
                  <a:pos x="T4" y="T5"/>
                </a:cxn>
                <a:cxn ang="0">
                  <a:pos x="T6" y="T7"/>
                </a:cxn>
              </a:cxnLst>
              <a:rect l="0" t="0" r="r" b="b"/>
              <a:pathLst>
                <a:path w="814" h="932">
                  <a:moveTo>
                    <a:pt x="9" y="932"/>
                  </a:moveTo>
                  <a:cubicBezTo>
                    <a:pt x="805" y="932"/>
                    <a:pt x="805" y="932"/>
                    <a:pt x="805" y="932"/>
                  </a:cubicBezTo>
                  <a:cubicBezTo>
                    <a:pt x="805" y="932"/>
                    <a:pt x="814" y="0"/>
                    <a:pt x="407" y="9"/>
                  </a:cubicBezTo>
                  <a:cubicBezTo>
                    <a:pt x="0" y="18"/>
                    <a:pt x="9" y="922"/>
                    <a:pt x="9" y="922"/>
                  </a:cubicBezTo>
                </a:path>
              </a:pathLst>
            </a:custGeom>
            <a:gradFill>
              <a:gsLst>
                <a:gs pos="11000">
                  <a:schemeClr val="bg2"/>
                </a:gs>
                <a:gs pos="100000">
                  <a:schemeClr val="tx2"/>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cs-CZ">
                <a:solidFill>
                  <a:prstClr val="white"/>
                </a:solidFill>
                <a:latin typeface="Corbel"/>
              </a:endParaRPr>
            </a:p>
          </p:txBody>
        </p:sp>
      </p:grpSp>
      <p:cxnSp>
        <p:nvCxnSpPr>
          <p:cNvPr id="37" name="Přímá spojnice se šipkou 36">
            <a:extLst>
              <a:ext uri="{FF2B5EF4-FFF2-40B4-BE49-F238E27FC236}">
                <a16:creationId xmlns:a16="http://schemas.microsoft.com/office/drawing/2014/main" xmlns="" id="{0A079258-013B-45A0-9C47-0C36D952CF61}"/>
              </a:ext>
            </a:extLst>
          </p:cNvPr>
          <p:cNvCxnSpPr>
            <a:cxnSpLocks/>
          </p:cNvCxnSpPr>
          <p:nvPr/>
        </p:nvCxnSpPr>
        <p:spPr>
          <a:xfrm flipV="1">
            <a:off x="2178033" y="3778376"/>
            <a:ext cx="0" cy="298085"/>
          </a:xfrm>
          <a:prstGeom prst="straightConnector1">
            <a:avLst/>
          </a:prstGeom>
          <a:ln w="19050">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pic>
        <p:nvPicPr>
          <p:cNvPr id="111" name="Picture 2">
            <a:extLst>
              <a:ext uri="{FF2B5EF4-FFF2-40B4-BE49-F238E27FC236}">
                <a16:creationId xmlns:a16="http://schemas.microsoft.com/office/drawing/2014/main" xmlns="" id="{92352A44-117D-4C05-8524-5D66D40B65F3}"/>
              </a:ext>
            </a:extLst>
          </p:cNvPr>
          <p:cNvPicPr>
            <a:picLocks noChangeAspect="1" noChangeArrowheads="1"/>
          </p:cNvPicPr>
          <p:nvPr/>
        </p:nvPicPr>
        <p:blipFill>
          <a:blip r:embed="rId3"/>
          <a:stretch>
            <a:fillRect/>
          </a:stretch>
        </p:blipFill>
        <p:spPr bwMode="auto">
          <a:xfrm>
            <a:off x="1844218" y="3949210"/>
            <a:ext cx="1035234" cy="575431"/>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cxnSp>
        <p:nvCxnSpPr>
          <p:cNvPr id="42" name="Přímá spojnice se šipkou 41">
            <a:extLst>
              <a:ext uri="{FF2B5EF4-FFF2-40B4-BE49-F238E27FC236}">
                <a16:creationId xmlns:a16="http://schemas.microsoft.com/office/drawing/2014/main" xmlns="" id="{96CD810D-20FD-4412-B758-D29517EA985C}"/>
              </a:ext>
            </a:extLst>
          </p:cNvPr>
          <p:cNvCxnSpPr>
            <a:cxnSpLocks/>
          </p:cNvCxnSpPr>
          <p:nvPr/>
        </p:nvCxnSpPr>
        <p:spPr>
          <a:xfrm flipH="1" flipV="1">
            <a:off x="2482284" y="4587003"/>
            <a:ext cx="644484" cy="551038"/>
          </a:xfrm>
          <a:prstGeom prst="straightConnector1">
            <a:avLst/>
          </a:prstGeom>
          <a:ln w="1905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31" name="Skupina 30">
            <a:extLst>
              <a:ext uri="{FF2B5EF4-FFF2-40B4-BE49-F238E27FC236}">
                <a16:creationId xmlns:a16="http://schemas.microsoft.com/office/drawing/2014/main" xmlns="" id="{17E24F11-31EA-4650-AC5A-E2081E1CA5DC}"/>
              </a:ext>
            </a:extLst>
          </p:cNvPr>
          <p:cNvGrpSpPr/>
          <p:nvPr/>
        </p:nvGrpSpPr>
        <p:grpSpPr>
          <a:xfrm>
            <a:off x="3051075" y="4794384"/>
            <a:ext cx="246916" cy="449307"/>
            <a:chOff x="1658421" y="5759471"/>
            <a:chExt cx="290512" cy="528637"/>
          </a:xfrm>
          <a:effectLst>
            <a:outerShdw blurRad="76200" dir="18900000" sy="23000" kx="-1200000" algn="bl" rotWithShape="0">
              <a:prstClr val="black">
                <a:alpha val="20000"/>
              </a:prstClr>
            </a:outerShdw>
          </a:effectLst>
        </p:grpSpPr>
        <p:sp>
          <p:nvSpPr>
            <p:cNvPr id="32" name="Oval 5">
              <a:extLst>
                <a:ext uri="{FF2B5EF4-FFF2-40B4-BE49-F238E27FC236}">
                  <a16:creationId xmlns:a16="http://schemas.microsoft.com/office/drawing/2014/main" xmlns="" id="{FE5517CD-DD52-4356-96D9-B82EB9AABF37}"/>
                </a:ext>
              </a:extLst>
            </p:cNvPr>
            <p:cNvSpPr>
              <a:spLocks noChangeArrowheads="1"/>
            </p:cNvSpPr>
            <p:nvPr/>
          </p:nvSpPr>
          <p:spPr bwMode="auto">
            <a:xfrm>
              <a:off x="1710808" y="5759471"/>
              <a:ext cx="184150" cy="182562"/>
            </a:xfrm>
            <a:prstGeom prst="ellipse">
              <a:avLst/>
            </a:prstGeom>
            <a:gradFill>
              <a:gsLst>
                <a:gs pos="11000">
                  <a:schemeClr val="bg2"/>
                </a:gs>
                <a:gs pos="100000">
                  <a:schemeClr val="tx2"/>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cs-CZ">
                <a:solidFill>
                  <a:prstClr val="white"/>
                </a:solidFill>
                <a:latin typeface="Corbel"/>
              </a:endParaRPr>
            </a:p>
          </p:txBody>
        </p:sp>
        <p:sp>
          <p:nvSpPr>
            <p:cNvPr id="33" name="Freeform 6">
              <a:extLst>
                <a:ext uri="{FF2B5EF4-FFF2-40B4-BE49-F238E27FC236}">
                  <a16:creationId xmlns:a16="http://schemas.microsoft.com/office/drawing/2014/main" xmlns="" id="{440ECFB3-64C5-4343-B0F5-630EE50B5DB7}"/>
                </a:ext>
              </a:extLst>
            </p:cNvPr>
            <p:cNvSpPr>
              <a:spLocks/>
            </p:cNvSpPr>
            <p:nvPr/>
          </p:nvSpPr>
          <p:spPr bwMode="auto">
            <a:xfrm>
              <a:off x="1658421" y="5957908"/>
              <a:ext cx="290512" cy="330200"/>
            </a:xfrm>
            <a:custGeom>
              <a:avLst/>
              <a:gdLst>
                <a:gd name="T0" fmla="*/ 9 w 814"/>
                <a:gd name="T1" fmla="*/ 932 h 932"/>
                <a:gd name="T2" fmla="*/ 805 w 814"/>
                <a:gd name="T3" fmla="*/ 932 h 932"/>
                <a:gd name="T4" fmla="*/ 407 w 814"/>
                <a:gd name="T5" fmla="*/ 9 h 932"/>
                <a:gd name="T6" fmla="*/ 9 w 814"/>
                <a:gd name="T7" fmla="*/ 922 h 932"/>
              </a:gdLst>
              <a:ahLst/>
              <a:cxnLst>
                <a:cxn ang="0">
                  <a:pos x="T0" y="T1"/>
                </a:cxn>
                <a:cxn ang="0">
                  <a:pos x="T2" y="T3"/>
                </a:cxn>
                <a:cxn ang="0">
                  <a:pos x="T4" y="T5"/>
                </a:cxn>
                <a:cxn ang="0">
                  <a:pos x="T6" y="T7"/>
                </a:cxn>
              </a:cxnLst>
              <a:rect l="0" t="0" r="r" b="b"/>
              <a:pathLst>
                <a:path w="814" h="932">
                  <a:moveTo>
                    <a:pt x="9" y="932"/>
                  </a:moveTo>
                  <a:cubicBezTo>
                    <a:pt x="805" y="932"/>
                    <a:pt x="805" y="932"/>
                    <a:pt x="805" y="932"/>
                  </a:cubicBezTo>
                  <a:cubicBezTo>
                    <a:pt x="805" y="932"/>
                    <a:pt x="814" y="0"/>
                    <a:pt x="407" y="9"/>
                  </a:cubicBezTo>
                  <a:cubicBezTo>
                    <a:pt x="0" y="18"/>
                    <a:pt x="9" y="922"/>
                    <a:pt x="9" y="922"/>
                  </a:cubicBezTo>
                </a:path>
              </a:pathLst>
            </a:custGeom>
            <a:gradFill>
              <a:gsLst>
                <a:gs pos="11000">
                  <a:schemeClr val="bg2"/>
                </a:gs>
                <a:gs pos="100000">
                  <a:schemeClr val="tx2"/>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cs-CZ">
                <a:solidFill>
                  <a:prstClr val="white"/>
                </a:solidFill>
                <a:latin typeface="Corbel"/>
              </a:endParaRPr>
            </a:p>
          </p:txBody>
        </p:sp>
      </p:grpSp>
      <p:cxnSp>
        <p:nvCxnSpPr>
          <p:cNvPr id="73" name="Přímá spojnice se šipkou 72">
            <a:extLst>
              <a:ext uri="{FF2B5EF4-FFF2-40B4-BE49-F238E27FC236}">
                <a16:creationId xmlns:a16="http://schemas.microsoft.com/office/drawing/2014/main" xmlns="" id="{BE44E2AB-9061-4387-AFEE-041317A3CAE4}"/>
              </a:ext>
            </a:extLst>
          </p:cNvPr>
          <p:cNvCxnSpPr>
            <a:cxnSpLocks/>
          </p:cNvCxnSpPr>
          <p:nvPr/>
        </p:nvCxnSpPr>
        <p:spPr>
          <a:xfrm flipH="1" flipV="1">
            <a:off x="3751370" y="3949210"/>
            <a:ext cx="228671" cy="310557"/>
          </a:xfrm>
          <a:prstGeom prst="straightConnector1">
            <a:avLst/>
          </a:prstGeom>
          <a:ln w="1905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5" name="Přímá spojnice se šipkou 74">
            <a:extLst>
              <a:ext uri="{FF2B5EF4-FFF2-40B4-BE49-F238E27FC236}">
                <a16:creationId xmlns:a16="http://schemas.microsoft.com/office/drawing/2014/main" xmlns="" id="{92112F1C-DCED-483E-BE7E-463F7F1237F5}"/>
              </a:ext>
            </a:extLst>
          </p:cNvPr>
          <p:cNvCxnSpPr>
            <a:cxnSpLocks/>
          </p:cNvCxnSpPr>
          <p:nvPr/>
        </p:nvCxnSpPr>
        <p:spPr>
          <a:xfrm>
            <a:off x="3496074" y="3834188"/>
            <a:ext cx="323689" cy="427431"/>
          </a:xfrm>
          <a:prstGeom prst="straightConnector1">
            <a:avLst/>
          </a:prstGeom>
          <a:ln w="19050">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58" name="Skupina 57">
            <a:extLst>
              <a:ext uri="{FF2B5EF4-FFF2-40B4-BE49-F238E27FC236}">
                <a16:creationId xmlns:a16="http://schemas.microsoft.com/office/drawing/2014/main" xmlns="" id="{03BC07D0-BB2C-49AA-9EDA-D349090859F3}"/>
              </a:ext>
            </a:extLst>
          </p:cNvPr>
          <p:cNvGrpSpPr/>
          <p:nvPr/>
        </p:nvGrpSpPr>
        <p:grpSpPr>
          <a:xfrm>
            <a:off x="3849430" y="3931867"/>
            <a:ext cx="246916" cy="449307"/>
            <a:chOff x="1658421" y="5759471"/>
            <a:chExt cx="290512" cy="528637"/>
          </a:xfrm>
          <a:effectLst>
            <a:outerShdw blurRad="76200" dir="18900000" sy="23000" kx="-1200000" algn="bl" rotWithShape="0">
              <a:prstClr val="black">
                <a:alpha val="20000"/>
              </a:prstClr>
            </a:outerShdw>
          </a:effectLst>
        </p:grpSpPr>
        <p:sp>
          <p:nvSpPr>
            <p:cNvPr id="59" name="Oval 5">
              <a:extLst>
                <a:ext uri="{FF2B5EF4-FFF2-40B4-BE49-F238E27FC236}">
                  <a16:creationId xmlns:a16="http://schemas.microsoft.com/office/drawing/2014/main" xmlns="" id="{6988E01D-454A-4B99-8994-28AFBFA3CE42}"/>
                </a:ext>
              </a:extLst>
            </p:cNvPr>
            <p:cNvSpPr>
              <a:spLocks noChangeArrowheads="1"/>
            </p:cNvSpPr>
            <p:nvPr/>
          </p:nvSpPr>
          <p:spPr bwMode="auto">
            <a:xfrm>
              <a:off x="1710808" y="5759471"/>
              <a:ext cx="184150" cy="182562"/>
            </a:xfrm>
            <a:prstGeom prst="ellipse">
              <a:avLst/>
            </a:prstGeom>
            <a:gradFill>
              <a:gsLst>
                <a:gs pos="11000">
                  <a:schemeClr val="bg2"/>
                </a:gs>
                <a:gs pos="100000">
                  <a:schemeClr val="tx2"/>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cs-CZ">
                <a:solidFill>
                  <a:prstClr val="white"/>
                </a:solidFill>
                <a:latin typeface="Corbel"/>
              </a:endParaRPr>
            </a:p>
          </p:txBody>
        </p:sp>
        <p:sp>
          <p:nvSpPr>
            <p:cNvPr id="60" name="Freeform 6">
              <a:extLst>
                <a:ext uri="{FF2B5EF4-FFF2-40B4-BE49-F238E27FC236}">
                  <a16:creationId xmlns:a16="http://schemas.microsoft.com/office/drawing/2014/main" xmlns="" id="{30B1633E-451A-4EB7-964E-51FBD4C9BA5E}"/>
                </a:ext>
              </a:extLst>
            </p:cNvPr>
            <p:cNvSpPr>
              <a:spLocks/>
            </p:cNvSpPr>
            <p:nvPr/>
          </p:nvSpPr>
          <p:spPr bwMode="auto">
            <a:xfrm>
              <a:off x="1658421" y="5957908"/>
              <a:ext cx="290512" cy="330200"/>
            </a:xfrm>
            <a:custGeom>
              <a:avLst/>
              <a:gdLst>
                <a:gd name="T0" fmla="*/ 9 w 814"/>
                <a:gd name="T1" fmla="*/ 932 h 932"/>
                <a:gd name="T2" fmla="*/ 805 w 814"/>
                <a:gd name="T3" fmla="*/ 932 h 932"/>
                <a:gd name="T4" fmla="*/ 407 w 814"/>
                <a:gd name="T5" fmla="*/ 9 h 932"/>
                <a:gd name="T6" fmla="*/ 9 w 814"/>
                <a:gd name="T7" fmla="*/ 922 h 932"/>
              </a:gdLst>
              <a:ahLst/>
              <a:cxnLst>
                <a:cxn ang="0">
                  <a:pos x="T0" y="T1"/>
                </a:cxn>
                <a:cxn ang="0">
                  <a:pos x="T2" y="T3"/>
                </a:cxn>
                <a:cxn ang="0">
                  <a:pos x="T4" y="T5"/>
                </a:cxn>
                <a:cxn ang="0">
                  <a:pos x="T6" y="T7"/>
                </a:cxn>
              </a:cxnLst>
              <a:rect l="0" t="0" r="r" b="b"/>
              <a:pathLst>
                <a:path w="814" h="932">
                  <a:moveTo>
                    <a:pt x="9" y="932"/>
                  </a:moveTo>
                  <a:cubicBezTo>
                    <a:pt x="805" y="932"/>
                    <a:pt x="805" y="932"/>
                    <a:pt x="805" y="932"/>
                  </a:cubicBezTo>
                  <a:cubicBezTo>
                    <a:pt x="805" y="932"/>
                    <a:pt x="814" y="0"/>
                    <a:pt x="407" y="9"/>
                  </a:cubicBezTo>
                  <a:cubicBezTo>
                    <a:pt x="0" y="18"/>
                    <a:pt x="9" y="922"/>
                    <a:pt x="9" y="922"/>
                  </a:cubicBezTo>
                </a:path>
              </a:pathLst>
            </a:custGeom>
            <a:gradFill>
              <a:gsLst>
                <a:gs pos="11000">
                  <a:schemeClr val="bg2"/>
                </a:gs>
                <a:gs pos="100000">
                  <a:schemeClr val="tx2"/>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cs-CZ">
                <a:solidFill>
                  <a:prstClr val="white"/>
                </a:solidFill>
                <a:latin typeface="Corbel"/>
              </a:endParaRPr>
            </a:p>
          </p:txBody>
        </p:sp>
      </p:grpSp>
      <p:cxnSp>
        <p:nvCxnSpPr>
          <p:cNvPr id="79" name="Přímá spojnice se šipkou 78">
            <a:extLst>
              <a:ext uri="{FF2B5EF4-FFF2-40B4-BE49-F238E27FC236}">
                <a16:creationId xmlns:a16="http://schemas.microsoft.com/office/drawing/2014/main" xmlns="" id="{D5F96979-834A-45CC-92B6-25406F6DB1C5}"/>
              </a:ext>
            </a:extLst>
          </p:cNvPr>
          <p:cNvCxnSpPr>
            <a:cxnSpLocks/>
          </p:cNvCxnSpPr>
          <p:nvPr/>
        </p:nvCxnSpPr>
        <p:spPr>
          <a:xfrm>
            <a:off x="2776532" y="3097825"/>
            <a:ext cx="483562" cy="674488"/>
          </a:xfrm>
          <a:prstGeom prst="straightConnector1">
            <a:avLst/>
          </a:prstGeom>
          <a:ln w="1905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1" name="Přímá spojnice se šipkou 80">
            <a:extLst>
              <a:ext uri="{FF2B5EF4-FFF2-40B4-BE49-F238E27FC236}">
                <a16:creationId xmlns:a16="http://schemas.microsoft.com/office/drawing/2014/main" xmlns="" id="{F46A9740-9BE5-40FE-B07B-5C4E7CD85A8F}"/>
              </a:ext>
            </a:extLst>
          </p:cNvPr>
          <p:cNvCxnSpPr>
            <a:cxnSpLocks/>
          </p:cNvCxnSpPr>
          <p:nvPr/>
        </p:nvCxnSpPr>
        <p:spPr>
          <a:xfrm flipH="1" flipV="1">
            <a:off x="2976807" y="3149088"/>
            <a:ext cx="401526" cy="550316"/>
          </a:xfrm>
          <a:prstGeom prst="straightConnector1">
            <a:avLst/>
          </a:prstGeom>
          <a:ln w="19050">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55" name="Skupina 54">
            <a:extLst>
              <a:ext uri="{FF2B5EF4-FFF2-40B4-BE49-F238E27FC236}">
                <a16:creationId xmlns:a16="http://schemas.microsoft.com/office/drawing/2014/main" xmlns="" id="{04B4AD9F-B476-49C2-97D6-7EF90BE881D9}"/>
              </a:ext>
            </a:extLst>
          </p:cNvPr>
          <p:cNvGrpSpPr/>
          <p:nvPr/>
        </p:nvGrpSpPr>
        <p:grpSpPr>
          <a:xfrm>
            <a:off x="2689612" y="2784500"/>
            <a:ext cx="246916" cy="449307"/>
            <a:chOff x="1658421" y="5759471"/>
            <a:chExt cx="290512" cy="528637"/>
          </a:xfrm>
          <a:effectLst>
            <a:outerShdw blurRad="76200" dir="18900000" sy="23000" kx="-1200000" algn="bl" rotWithShape="0">
              <a:prstClr val="black">
                <a:alpha val="20000"/>
              </a:prstClr>
            </a:outerShdw>
          </a:effectLst>
        </p:grpSpPr>
        <p:sp>
          <p:nvSpPr>
            <p:cNvPr id="56" name="Oval 5">
              <a:extLst>
                <a:ext uri="{FF2B5EF4-FFF2-40B4-BE49-F238E27FC236}">
                  <a16:creationId xmlns:a16="http://schemas.microsoft.com/office/drawing/2014/main" xmlns="" id="{F42D96CD-FBCD-4FA7-8323-0E8E1BE7B5D7}"/>
                </a:ext>
              </a:extLst>
            </p:cNvPr>
            <p:cNvSpPr>
              <a:spLocks noChangeArrowheads="1"/>
            </p:cNvSpPr>
            <p:nvPr/>
          </p:nvSpPr>
          <p:spPr bwMode="auto">
            <a:xfrm>
              <a:off x="1710808" y="5759471"/>
              <a:ext cx="184150" cy="182562"/>
            </a:xfrm>
            <a:prstGeom prst="ellipse">
              <a:avLst/>
            </a:prstGeom>
            <a:gradFill>
              <a:gsLst>
                <a:gs pos="11000">
                  <a:schemeClr val="bg2"/>
                </a:gs>
                <a:gs pos="100000">
                  <a:schemeClr val="tx2"/>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cs-CZ">
                <a:solidFill>
                  <a:prstClr val="white"/>
                </a:solidFill>
                <a:latin typeface="Corbel"/>
              </a:endParaRPr>
            </a:p>
          </p:txBody>
        </p:sp>
        <p:sp>
          <p:nvSpPr>
            <p:cNvPr id="57" name="Freeform 6">
              <a:extLst>
                <a:ext uri="{FF2B5EF4-FFF2-40B4-BE49-F238E27FC236}">
                  <a16:creationId xmlns:a16="http://schemas.microsoft.com/office/drawing/2014/main" xmlns="" id="{4866CD14-6026-4064-8E28-049D2880343C}"/>
                </a:ext>
              </a:extLst>
            </p:cNvPr>
            <p:cNvSpPr>
              <a:spLocks/>
            </p:cNvSpPr>
            <p:nvPr/>
          </p:nvSpPr>
          <p:spPr bwMode="auto">
            <a:xfrm>
              <a:off x="1658421" y="5957908"/>
              <a:ext cx="290512" cy="330200"/>
            </a:xfrm>
            <a:custGeom>
              <a:avLst/>
              <a:gdLst>
                <a:gd name="T0" fmla="*/ 9 w 814"/>
                <a:gd name="T1" fmla="*/ 932 h 932"/>
                <a:gd name="T2" fmla="*/ 805 w 814"/>
                <a:gd name="T3" fmla="*/ 932 h 932"/>
                <a:gd name="T4" fmla="*/ 407 w 814"/>
                <a:gd name="T5" fmla="*/ 9 h 932"/>
                <a:gd name="T6" fmla="*/ 9 w 814"/>
                <a:gd name="T7" fmla="*/ 922 h 932"/>
              </a:gdLst>
              <a:ahLst/>
              <a:cxnLst>
                <a:cxn ang="0">
                  <a:pos x="T0" y="T1"/>
                </a:cxn>
                <a:cxn ang="0">
                  <a:pos x="T2" y="T3"/>
                </a:cxn>
                <a:cxn ang="0">
                  <a:pos x="T4" y="T5"/>
                </a:cxn>
                <a:cxn ang="0">
                  <a:pos x="T6" y="T7"/>
                </a:cxn>
              </a:cxnLst>
              <a:rect l="0" t="0" r="r" b="b"/>
              <a:pathLst>
                <a:path w="814" h="932">
                  <a:moveTo>
                    <a:pt x="9" y="932"/>
                  </a:moveTo>
                  <a:cubicBezTo>
                    <a:pt x="805" y="932"/>
                    <a:pt x="805" y="932"/>
                    <a:pt x="805" y="932"/>
                  </a:cubicBezTo>
                  <a:cubicBezTo>
                    <a:pt x="805" y="932"/>
                    <a:pt x="814" y="0"/>
                    <a:pt x="407" y="9"/>
                  </a:cubicBezTo>
                  <a:cubicBezTo>
                    <a:pt x="0" y="18"/>
                    <a:pt x="9" y="922"/>
                    <a:pt x="9" y="922"/>
                  </a:cubicBezTo>
                </a:path>
              </a:pathLst>
            </a:custGeom>
            <a:gradFill>
              <a:gsLst>
                <a:gs pos="11000">
                  <a:schemeClr val="bg2"/>
                </a:gs>
                <a:gs pos="100000">
                  <a:schemeClr val="tx2"/>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cs-CZ">
                <a:solidFill>
                  <a:prstClr val="white"/>
                </a:solidFill>
                <a:latin typeface="Corbel"/>
              </a:endParaRPr>
            </a:p>
          </p:txBody>
        </p:sp>
      </p:grpSp>
      <p:pic>
        <p:nvPicPr>
          <p:cNvPr id="107" name="Obrázek 106">
            <a:extLst>
              <a:ext uri="{FF2B5EF4-FFF2-40B4-BE49-F238E27FC236}">
                <a16:creationId xmlns:a16="http://schemas.microsoft.com/office/drawing/2014/main" xmlns="" id="{EC98BFB2-99D2-420B-AE62-B5D8FCC6AFF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61042" y="3442131"/>
            <a:ext cx="512299" cy="485288"/>
          </a:xfrm>
          <a:prstGeom prst="rect">
            <a:avLst/>
          </a:prstGeom>
          <a:effectLst>
            <a:outerShdw blurRad="76200" dir="18900000" sy="23000" kx="-1200000" algn="bl" rotWithShape="0">
              <a:prstClr val="black">
                <a:alpha val="20000"/>
              </a:prstClr>
            </a:outerShdw>
          </a:effectLst>
        </p:spPr>
      </p:pic>
      <p:cxnSp>
        <p:nvCxnSpPr>
          <p:cNvPr id="84" name="Přímá spojnice se šipkou 83">
            <a:extLst>
              <a:ext uri="{FF2B5EF4-FFF2-40B4-BE49-F238E27FC236}">
                <a16:creationId xmlns:a16="http://schemas.microsoft.com/office/drawing/2014/main" xmlns="" id="{9B912B9B-229B-404A-B5DE-EF395A809D3A}"/>
              </a:ext>
            </a:extLst>
          </p:cNvPr>
          <p:cNvCxnSpPr>
            <a:cxnSpLocks/>
          </p:cNvCxnSpPr>
          <p:nvPr/>
        </p:nvCxnSpPr>
        <p:spPr>
          <a:xfrm flipH="1" flipV="1">
            <a:off x="4997737" y="3538162"/>
            <a:ext cx="357588" cy="301137"/>
          </a:xfrm>
          <a:prstGeom prst="straightConnector1">
            <a:avLst/>
          </a:prstGeom>
          <a:ln w="1905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7" name="Přímá spojnice se šipkou 86">
            <a:extLst>
              <a:ext uri="{FF2B5EF4-FFF2-40B4-BE49-F238E27FC236}">
                <a16:creationId xmlns:a16="http://schemas.microsoft.com/office/drawing/2014/main" xmlns="" id="{A64205D7-C76E-4840-9661-6322FD4036E4}"/>
              </a:ext>
            </a:extLst>
          </p:cNvPr>
          <p:cNvCxnSpPr>
            <a:cxnSpLocks/>
          </p:cNvCxnSpPr>
          <p:nvPr/>
        </p:nvCxnSpPr>
        <p:spPr>
          <a:xfrm>
            <a:off x="4812274" y="3525255"/>
            <a:ext cx="398441" cy="341378"/>
          </a:xfrm>
          <a:prstGeom prst="straightConnector1">
            <a:avLst/>
          </a:prstGeom>
          <a:ln w="19050">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49" name="Skupina 48">
            <a:extLst>
              <a:ext uri="{FF2B5EF4-FFF2-40B4-BE49-F238E27FC236}">
                <a16:creationId xmlns:a16="http://schemas.microsoft.com/office/drawing/2014/main" xmlns="" id="{222DF2D3-2549-47AF-A570-D9B99CF5C5F3}"/>
              </a:ext>
            </a:extLst>
          </p:cNvPr>
          <p:cNvGrpSpPr/>
          <p:nvPr/>
        </p:nvGrpSpPr>
        <p:grpSpPr>
          <a:xfrm>
            <a:off x="5246704" y="3551080"/>
            <a:ext cx="246916" cy="449307"/>
            <a:chOff x="1658421" y="5759471"/>
            <a:chExt cx="290512" cy="528637"/>
          </a:xfrm>
          <a:effectLst>
            <a:outerShdw blurRad="76200" dir="18900000" sy="23000" kx="-1200000" algn="bl" rotWithShape="0">
              <a:prstClr val="black">
                <a:alpha val="20000"/>
              </a:prstClr>
            </a:outerShdw>
          </a:effectLst>
        </p:grpSpPr>
        <p:sp>
          <p:nvSpPr>
            <p:cNvPr id="50" name="Oval 5">
              <a:extLst>
                <a:ext uri="{FF2B5EF4-FFF2-40B4-BE49-F238E27FC236}">
                  <a16:creationId xmlns:a16="http://schemas.microsoft.com/office/drawing/2014/main" xmlns="" id="{BE13062A-4F4C-4FC7-B32A-53C5BBC02053}"/>
                </a:ext>
              </a:extLst>
            </p:cNvPr>
            <p:cNvSpPr>
              <a:spLocks noChangeArrowheads="1"/>
            </p:cNvSpPr>
            <p:nvPr/>
          </p:nvSpPr>
          <p:spPr bwMode="auto">
            <a:xfrm>
              <a:off x="1710808" y="5759471"/>
              <a:ext cx="184150" cy="182562"/>
            </a:xfrm>
            <a:prstGeom prst="ellipse">
              <a:avLst/>
            </a:prstGeom>
            <a:gradFill>
              <a:gsLst>
                <a:gs pos="11000">
                  <a:schemeClr val="bg2"/>
                </a:gs>
                <a:gs pos="100000">
                  <a:schemeClr val="tx2"/>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cs-CZ">
                <a:solidFill>
                  <a:prstClr val="white"/>
                </a:solidFill>
                <a:latin typeface="Corbel"/>
              </a:endParaRPr>
            </a:p>
          </p:txBody>
        </p:sp>
        <p:sp>
          <p:nvSpPr>
            <p:cNvPr id="51" name="Freeform 6">
              <a:extLst>
                <a:ext uri="{FF2B5EF4-FFF2-40B4-BE49-F238E27FC236}">
                  <a16:creationId xmlns:a16="http://schemas.microsoft.com/office/drawing/2014/main" xmlns="" id="{F8EA706D-E998-42AC-8937-FDC64C3F390A}"/>
                </a:ext>
              </a:extLst>
            </p:cNvPr>
            <p:cNvSpPr>
              <a:spLocks/>
            </p:cNvSpPr>
            <p:nvPr/>
          </p:nvSpPr>
          <p:spPr bwMode="auto">
            <a:xfrm>
              <a:off x="1658421" y="5957908"/>
              <a:ext cx="290512" cy="330200"/>
            </a:xfrm>
            <a:custGeom>
              <a:avLst/>
              <a:gdLst>
                <a:gd name="T0" fmla="*/ 9 w 814"/>
                <a:gd name="T1" fmla="*/ 932 h 932"/>
                <a:gd name="T2" fmla="*/ 805 w 814"/>
                <a:gd name="T3" fmla="*/ 932 h 932"/>
                <a:gd name="T4" fmla="*/ 407 w 814"/>
                <a:gd name="T5" fmla="*/ 9 h 932"/>
                <a:gd name="T6" fmla="*/ 9 w 814"/>
                <a:gd name="T7" fmla="*/ 922 h 932"/>
              </a:gdLst>
              <a:ahLst/>
              <a:cxnLst>
                <a:cxn ang="0">
                  <a:pos x="T0" y="T1"/>
                </a:cxn>
                <a:cxn ang="0">
                  <a:pos x="T2" y="T3"/>
                </a:cxn>
                <a:cxn ang="0">
                  <a:pos x="T4" y="T5"/>
                </a:cxn>
                <a:cxn ang="0">
                  <a:pos x="T6" y="T7"/>
                </a:cxn>
              </a:cxnLst>
              <a:rect l="0" t="0" r="r" b="b"/>
              <a:pathLst>
                <a:path w="814" h="932">
                  <a:moveTo>
                    <a:pt x="9" y="932"/>
                  </a:moveTo>
                  <a:cubicBezTo>
                    <a:pt x="805" y="932"/>
                    <a:pt x="805" y="932"/>
                    <a:pt x="805" y="932"/>
                  </a:cubicBezTo>
                  <a:cubicBezTo>
                    <a:pt x="805" y="932"/>
                    <a:pt x="814" y="0"/>
                    <a:pt x="407" y="9"/>
                  </a:cubicBezTo>
                  <a:cubicBezTo>
                    <a:pt x="0" y="18"/>
                    <a:pt x="9" y="922"/>
                    <a:pt x="9" y="922"/>
                  </a:cubicBezTo>
                </a:path>
              </a:pathLst>
            </a:custGeom>
            <a:gradFill>
              <a:gsLst>
                <a:gs pos="11000">
                  <a:schemeClr val="bg2"/>
                </a:gs>
                <a:gs pos="100000">
                  <a:schemeClr val="tx2"/>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cs-CZ">
                <a:solidFill>
                  <a:prstClr val="white"/>
                </a:solidFill>
                <a:latin typeface="Corbel"/>
              </a:endParaRPr>
            </a:p>
          </p:txBody>
        </p:sp>
      </p:grpSp>
      <p:cxnSp>
        <p:nvCxnSpPr>
          <p:cNvPr id="92" name="Přímá spojnice se šipkou 91">
            <a:extLst>
              <a:ext uri="{FF2B5EF4-FFF2-40B4-BE49-F238E27FC236}">
                <a16:creationId xmlns:a16="http://schemas.microsoft.com/office/drawing/2014/main" xmlns="" id="{1214961D-04C2-4BF7-A5C9-86FA01E692E5}"/>
              </a:ext>
            </a:extLst>
          </p:cNvPr>
          <p:cNvCxnSpPr>
            <a:cxnSpLocks/>
          </p:cNvCxnSpPr>
          <p:nvPr/>
        </p:nvCxnSpPr>
        <p:spPr>
          <a:xfrm>
            <a:off x="3403338" y="2767282"/>
            <a:ext cx="382929" cy="364673"/>
          </a:xfrm>
          <a:prstGeom prst="straightConnector1">
            <a:avLst/>
          </a:prstGeom>
          <a:ln w="19050">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4" name="Přímá spojnice se šipkou 113">
            <a:extLst>
              <a:ext uri="{FF2B5EF4-FFF2-40B4-BE49-F238E27FC236}">
                <a16:creationId xmlns:a16="http://schemas.microsoft.com/office/drawing/2014/main" xmlns="" id="{B1925824-A302-49E7-813F-C21221128F1E}"/>
              </a:ext>
            </a:extLst>
          </p:cNvPr>
          <p:cNvCxnSpPr>
            <a:cxnSpLocks/>
          </p:cNvCxnSpPr>
          <p:nvPr/>
        </p:nvCxnSpPr>
        <p:spPr>
          <a:xfrm flipH="1" flipV="1">
            <a:off x="3635850" y="2831626"/>
            <a:ext cx="259216" cy="233450"/>
          </a:xfrm>
          <a:prstGeom prst="straightConnector1">
            <a:avLst/>
          </a:prstGeom>
          <a:ln w="1905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61" name="Skupina 60">
            <a:extLst>
              <a:ext uri="{FF2B5EF4-FFF2-40B4-BE49-F238E27FC236}">
                <a16:creationId xmlns:a16="http://schemas.microsoft.com/office/drawing/2014/main" xmlns="" id="{BDA1281C-C615-4C55-9C1A-DEC573E842A2}"/>
              </a:ext>
            </a:extLst>
          </p:cNvPr>
          <p:cNvGrpSpPr/>
          <p:nvPr/>
        </p:nvGrpSpPr>
        <p:grpSpPr>
          <a:xfrm>
            <a:off x="3819849" y="2799475"/>
            <a:ext cx="246916" cy="449307"/>
            <a:chOff x="1658421" y="5759471"/>
            <a:chExt cx="290512" cy="528637"/>
          </a:xfrm>
          <a:effectLst>
            <a:outerShdw blurRad="76200" dir="18900000" sy="23000" kx="-1200000" algn="bl" rotWithShape="0">
              <a:prstClr val="black">
                <a:alpha val="20000"/>
              </a:prstClr>
            </a:outerShdw>
          </a:effectLst>
        </p:grpSpPr>
        <p:sp>
          <p:nvSpPr>
            <p:cNvPr id="62" name="Oval 5">
              <a:extLst>
                <a:ext uri="{FF2B5EF4-FFF2-40B4-BE49-F238E27FC236}">
                  <a16:creationId xmlns:a16="http://schemas.microsoft.com/office/drawing/2014/main" xmlns="" id="{31E72DF9-A8B5-4A57-9560-8ECBD069845D}"/>
                </a:ext>
              </a:extLst>
            </p:cNvPr>
            <p:cNvSpPr>
              <a:spLocks noChangeArrowheads="1"/>
            </p:cNvSpPr>
            <p:nvPr/>
          </p:nvSpPr>
          <p:spPr bwMode="auto">
            <a:xfrm>
              <a:off x="1710808" y="5759471"/>
              <a:ext cx="184150" cy="182562"/>
            </a:xfrm>
            <a:prstGeom prst="ellipse">
              <a:avLst/>
            </a:prstGeom>
            <a:gradFill>
              <a:gsLst>
                <a:gs pos="11000">
                  <a:schemeClr val="bg2"/>
                </a:gs>
                <a:gs pos="100000">
                  <a:schemeClr val="tx2"/>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cs-CZ">
                <a:solidFill>
                  <a:prstClr val="white"/>
                </a:solidFill>
                <a:latin typeface="Corbel"/>
              </a:endParaRPr>
            </a:p>
          </p:txBody>
        </p:sp>
        <p:sp>
          <p:nvSpPr>
            <p:cNvPr id="63" name="Freeform 6">
              <a:extLst>
                <a:ext uri="{FF2B5EF4-FFF2-40B4-BE49-F238E27FC236}">
                  <a16:creationId xmlns:a16="http://schemas.microsoft.com/office/drawing/2014/main" xmlns="" id="{31AC66B6-2D65-4641-87B6-DE5101EB57C5}"/>
                </a:ext>
              </a:extLst>
            </p:cNvPr>
            <p:cNvSpPr>
              <a:spLocks/>
            </p:cNvSpPr>
            <p:nvPr/>
          </p:nvSpPr>
          <p:spPr bwMode="auto">
            <a:xfrm>
              <a:off x="1658421" y="5957908"/>
              <a:ext cx="290512" cy="330200"/>
            </a:xfrm>
            <a:custGeom>
              <a:avLst/>
              <a:gdLst>
                <a:gd name="T0" fmla="*/ 9 w 814"/>
                <a:gd name="T1" fmla="*/ 932 h 932"/>
                <a:gd name="T2" fmla="*/ 805 w 814"/>
                <a:gd name="T3" fmla="*/ 932 h 932"/>
                <a:gd name="T4" fmla="*/ 407 w 814"/>
                <a:gd name="T5" fmla="*/ 9 h 932"/>
                <a:gd name="T6" fmla="*/ 9 w 814"/>
                <a:gd name="T7" fmla="*/ 922 h 932"/>
              </a:gdLst>
              <a:ahLst/>
              <a:cxnLst>
                <a:cxn ang="0">
                  <a:pos x="T0" y="T1"/>
                </a:cxn>
                <a:cxn ang="0">
                  <a:pos x="T2" y="T3"/>
                </a:cxn>
                <a:cxn ang="0">
                  <a:pos x="T4" y="T5"/>
                </a:cxn>
                <a:cxn ang="0">
                  <a:pos x="T6" y="T7"/>
                </a:cxn>
              </a:cxnLst>
              <a:rect l="0" t="0" r="r" b="b"/>
              <a:pathLst>
                <a:path w="814" h="932">
                  <a:moveTo>
                    <a:pt x="9" y="932"/>
                  </a:moveTo>
                  <a:cubicBezTo>
                    <a:pt x="805" y="932"/>
                    <a:pt x="805" y="932"/>
                    <a:pt x="805" y="932"/>
                  </a:cubicBezTo>
                  <a:cubicBezTo>
                    <a:pt x="805" y="932"/>
                    <a:pt x="814" y="0"/>
                    <a:pt x="407" y="9"/>
                  </a:cubicBezTo>
                  <a:cubicBezTo>
                    <a:pt x="0" y="18"/>
                    <a:pt x="9" y="922"/>
                    <a:pt x="9" y="922"/>
                  </a:cubicBezTo>
                </a:path>
              </a:pathLst>
            </a:custGeom>
            <a:gradFill>
              <a:gsLst>
                <a:gs pos="11000">
                  <a:schemeClr val="bg2"/>
                </a:gs>
                <a:gs pos="100000">
                  <a:schemeClr val="tx2"/>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cs-CZ">
                <a:solidFill>
                  <a:prstClr val="white"/>
                </a:solidFill>
                <a:latin typeface="Corbel"/>
              </a:endParaRPr>
            </a:p>
          </p:txBody>
        </p:sp>
      </p:grpSp>
      <p:cxnSp>
        <p:nvCxnSpPr>
          <p:cNvPr id="115" name="Přímá spojnice se šipkou 114">
            <a:extLst>
              <a:ext uri="{FF2B5EF4-FFF2-40B4-BE49-F238E27FC236}">
                <a16:creationId xmlns:a16="http://schemas.microsoft.com/office/drawing/2014/main" xmlns="" id="{9BF2F9C3-EE53-444B-A1CA-BADBC54D0C05}"/>
              </a:ext>
            </a:extLst>
          </p:cNvPr>
          <p:cNvCxnSpPr>
            <a:cxnSpLocks/>
          </p:cNvCxnSpPr>
          <p:nvPr/>
        </p:nvCxnSpPr>
        <p:spPr>
          <a:xfrm>
            <a:off x="4729443" y="2767282"/>
            <a:ext cx="7324" cy="316864"/>
          </a:xfrm>
          <a:prstGeom prst="straightConnector1">
            <a:avLst/>
          </a:prstGeom>
          <a:ln w="1905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6" name="Přímá spojnice se šipkou 115">
            <a:extLst>
              <a:ext uri="{FF2B5EF4-FFF2-40B4-BE49-F238E27FC236}">
                <a16:creationId xmlns:a16="http://schemas.microsoft.com/office/drawing/2014/main" xmlns="" id="{B1F98324-0DDF-43F3-A2B5-D94B395CA133}"/>
              </a:ext>
            </a:extLst>
          </p:cNvPr>
          <p:cNvCxnSpPr>
            <a:cxnSpLocks/>
          </p:cNvCxnSpPr>
          <p:nvPr/>
        </p:nvCxnSpPr>
        <p:spPr>
          <a:xfrm flipV="1">
            <a:off x="4597236" y="2914054"/>
            <a:ext cx="0" cy="302043"/>
          </a:xfrm>
          <a:prstGeom prst="straightConnector1">
            <a:avLst/>
          </a:prstGeom>
          <a:ln w="19050">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46" name="Skupina 45">
            <a:extLst>
              <a:ext uri="{FF2B5EF4-FFF2-40B4-BE49-F238E27FC236}">
                <a16:creationId xmlns:a16="http://schemas.microsoft.com/office/drawing/2014/main" xmlns="" id="{1F46A7C7-FEE4-4A1F-A927-F7A6EB416475}"/>
              </a:ext>
            </a:extLst>
          </p:cNvPr>
          <p:cNvGrpSpPr/>
          <p:nvPr/>
        </p:nvGrpSpPr>
        <p:grpSpPr>
          <a:xfrm>
            <a:off x="4552711" y="2425690"/>
            <a:ext cx="246916" cy="449307"/>
            <a:chOff x="1658421" y="5759471"/>
            <a:chExt cx="290512" cy="528637"/>
          </a:xfrm>
          <a:effectLst>
            <a:outerShdw blurRad="76200" dir="18900000" sy="23000" kx="-1200000" algn="bl" rotWithShape="0">
              <a:prstClr val="black">
                <a:alpha val="20000"/>
              </a:prstClr>
            </a:outerShdw>
          </a:effectLst>
        </p:grpSpPr>
        <p:sp>
          <p:nvSpPr>
            <p:cNvPr id="47" name="Oval 5">
              <a:extLst>
                <a:ext uri="{FF2B5EF4-FFF2-40B4-BE49-F238E27FC236}">
                  <a16:creationId xmlns:a16="http://schemas.microsoft.com/office/drawing/2014/main" xmlns="" id="{A0158BB2-F789-4C14-867B-052DF448DF16}"/>
                </a:ext>
              </a:extLst>
            </p:cNvPr>
            <p:cNvSpPr>
              <a:spLocks noChangeArrowheads="1"/>
            </p:cNvSpPr>
            <p:nvPr/>
          </p:nvSpPr>
          <p:spPr bwMode="auto">
            <a:xfrm>
              <a:off x="1710808" y="5759471"/>
              <a:ext cx="184150" cy="182562"/>
            </a:xfrm>
            <a:prstGeom prst="ellipse">
              <a:avLst/>
            </a:prstGeom>
            <a:gradFill>
              <a:gsLst>
                <a:gs pos="11000">
                  <a:schemeClr val="bg2"/>
                </a:gs>
                <a:gs pos="100000">
                  <a:schemeClr val="tx2"/>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cs-CZ">
                <a:solidFill>
                  <a:prstClr val="white"/>
                </a:solidFill>
                <a:latin typeface="Corbel"/>
              </a:endParaRPr>
            </a:p>
          </p:txBody>
        </p:sp>
        <p:sp>
          <p:nvSpPr>
            <p:cNvPr id="48" name="Freeform 6">
              <a:extLst>
                <a:ext uri="{FF2B5EF4-FFF2-40B4-BE49-F238E27FC236}">
                  <a16:creationId xmlns:a16="http://schemas.microsoft.com/office/drawing/2014/main" xmlns="" id="{8F7A63B8-5955-4076-942D-ED8F66ED1148}"/>
                </a:ext>
              </a:extLst>
            </p:cNvPr>
            <p:cNvSpPr>
              <a:spLocks/>
            </p:cNvSpPr>
            <p:nvPr/>
          </p:nvSpPr>
          <p:spPr bwMode="auto">
            <a:xfrm>
              <a:off x="1658421" y="5957908"/>
              <a:ext cx="290512" cy="330200"/>
            </a:xfrm>
            <a:custGeom>
              <a:avLst/>
              <a:gdLst>
                <a:gd name="T0" fmla="*/ 9 w 814"/>
                <a:gd name="T1" fmla="*/ 932 h 932"/>
                <a:gd name="T2" fmla="*/ 805 w 814"/>
                <a:gd name="T3" fmla="*/ 932 h 932"/>
                <a:gd name="T4" fmla="*/ 407 w 814"/>
                <a:gd name="T5" fmla="*/ 9 h 932"/>
                <a:gd name="T6" fmla="*/ 9 w 814"/>
                <a:gd name="T7" fmla="*/ 922 h 932"/>
              </a:gdLst>
              <a:ahLst/>
              <a:cxnLst>
                <a:cxn ang="0">
                  <a:pos x="T0" y="T1"/>
                </a:cxn>
                <a:cxn ang="0">
                  <a:pos x="T2" y="T3"/>
                </a:cxn>
                <a:cxn ang="0">
                  <a:pos x="T4" y="T5"/>
                </a:cxn>
                <a:cxn ang="0">
                  <a:pos x="T6" y="T7"/>
                </a:cxn>
              </a:cxnLst>
              <a:rect l="0" t="0" r="r" b="b"/>
              <a:pathLst>
                <a:path w="814" h="932">
                  <a:moveTo>
                    <a:pt x="9" y="932"/>
                  </a:moveTo>
                  <a:cubicBezTo>
                    <a:pt x="805" y="932"/>
                    <a:pt x="805" y="932"/>
                    <a:pt x="805" y="932"/>
                  </a:cubicBezTo>
                  <a:cubicBezTo>
                    <a:pt x="805" y="932"/>
                    <a:pt x="814" y="0"/>
                    <a:pt x="407" y="9"/>
                  </a:cubicBezTo>
                  <a:cubicBezTo>
                    <a:pt x="0" y="18"/>
                    <a:pt x="9" y="922"/>
                    <a:pt x="9" y="922"/>
                  </a:cubicBezTo>
                </a:path>
              </a:pathLst>
            </a:custGeom>
            <a:gradFill>
              <a:gsLst>
                <a:gs pos="11000">
                  <a:schemeClr val="bg2"/>
                </a:gs>
                <a:gs pos="100000">
                  <a:schemeClr val="tx2"/>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cs-CZ">
                <a:solidFill>
                  <a:prstClr val="white"/>
                </a:solidFill>
                <a:latin typeface="Corbel"/>
              </a:endParaRPr>
            </a:p>
          </p:txBody>
        </p:sp>
      </p:grpSp>
      <p:pic>
        <p:nvPicPr>
          <p:cNvPr id="109" name="Obrázek 108">
            <a:extLst>
              <a:ext uri="{FF2B5EF4-FFF2-40B4-BE49-F238E27FC236}">
                <a16:creationId xmlns:a16="http://schemas.microsoft.com/office/drawing/2014/main" xmlns="" id="{B51BEF04-726C-4FD2-82E6-B8FF868A2E0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19351" y="3115154"/>
            <a:ext cx="512299" cy="485288"/>
          </a:xfrm>
          <a:prstGeom prst="rect">
            <a:avLst/>
          </a:prstGeom>
          <a:effectLst>
            <a:outerShdw blurRad="76200" dir="18900000" sy="23000" kx="-1200000" algn="bl" rotWithShape="0">
              <a:prstClr val="black">
                <a:alpha val="20000"/>
              </a:prstClr>
            </a:outerShdw>
          </a:effectLst>
        </p:spPr>
      </p:pic>
      <p:cxnSp>
        <p:nvCxnSpPr>
          <p:cNvPr id="117" name="Přímá spojnice se šipkou 116">
            <a:extLst>
              <a:ext uri="{FF2B5EF4-FFF2-40B4-BE49-F238E27FC236}">
                <a16:creationId xmlns:a16="http://schemas.microsoft.com/office/drawing/2014/main" xmlns="" id="{B02F61BC-EDBC-43B0-B90D-C1807AF4539C}"/>
              </a:ext>
            </a:extLst>
          </p:cNvPr>
          <p:cNvCxnSpPr>
            <a:cxnSpLocks/>
          </p:cNvCxnSpPr>
          <p:nvPr/>
        </p:nvCxnSpPr>
        <p:spPr>
          <a:xfrm flipV="1">
            <a:off x="3496074" y="2232392"/>
            <a:ext cx="255296" cy="139168"/>
          </a:xfrm>
          <a:prstGeom prst="straightConnector1">
            <a:avLst/>
          </a:prstGeom>
          <a:ln w="19050">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8" name="Přímá spojnice se šipkou 117">
            <a:extLst>
              <a:ext uri="{FF2B5EF4-FFF2-40B4-BE49-F238E27FC236}">
                <a16:creationId xmlns:a16="http://schemas.microsoft.com/office/drawing/2014/main" xmlns="" id="{39A0B21C-13FA-478C-89BC-C8BDC06CBC7D}"/>
              </a:ext>
            </a:extLst>
          </p:cNvPr>
          <p:cNvCxnSpPr>
            <a:cxnSpLocks/>
          </p:cNvCxnSpPr>
          <p:nvPr/>
        </p:nvCxnSpPr>
        <p:spPr>
          <a:xfrm flipH="1">
            <a:off x="3647749" y="2316961"/>
            <a:ext cx="289455" cy="189811"/>
          </a:xfrm>
          <a:prstGeom prst="straightConnector1">
            <a:avLst/>
          </a:prstGeom>
          <a:ln w="1905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pic>
        <p:nvPicPr>
          <p:cNvPr id="103" name="Obrázek 102">
            <a:extLst>
              <a:ext uri="{FF2B5EF4-FFF2-40B4-BE49-F238E27FC236}">
                <a16:creationId xmlns:a16="http://schemas.microsoft.com/office/drawing/2014/main" xmlns="" id="{D76B08A3-3924-4B18-87C2-0D23DE92EBD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17002" y="2342292"/>
            <a:ext cx="512299" cy="485288"/>
          </a:xfrm>
          <a:prstGeom prst="rect">
            <a:avLst/>
          </a:prstGeom>
          <a:effectLst>
            <a:outerShdw blurRad="76200" dir="18900000" sy="23000" kx="-1200000" algn="bl" rotWithShape="0">
              <a:prstClr val="black">
                <a:alpha val="20000"/>
              </a:prstClr>
            </a:outerShdw>
          </a:effectLst>
        </p:spPr>
      </p:pic>
      <p:grpSp>
        <p:nvGrpSpPr>
          <p:cNvPr id="52" name="Skupina 51">
            <a:extLst>
              <a:ext uri="{FF2B5EF4-FFF2-40B4-BE49-F238E27FC236}">
                <a16:creationId xmlns:a16="http://schemas.microsoft.com/office/drawing/2014/main" xmlns="" id="{23F70827-5C14-4989-AC60-0BEC7414A761}"/>
              </a:ext>
            </a:extLst>
          </p:cNvPr>
          <p:cNvGrpSpPr/>
          <p:nvPr/>
        </p:nvGrpSpPr>
        <p:grpSpPr>
          <a:xfrm>
            <a:off x="3782203" y="1913536"/>
            <a:ext cx="246916" cy="449307"/>
            <a:chOff x="1658421" y="5759471"/>
            <a:chExt cx="290512" cy="528637"/>
          </a:xfrm>
          <a:effectLst>
            <a:outerShdw blurRad="76200" dir="18900000" sy="23000" kx="-1200000" algn="bl" rotWithShape="0">
              <a:prstClr val="black">
                <a:alpha val="20000"/>
              </a:prstClr>
            </a:outerShdw>
          </a:effectLst>
        </p:grpSpPr>
        <p:sp>
          <p:nvSpPr>
            <p:cNvPr id="53" name="Oval 5">
              <a:extLst>
                <a:ext uri="{FF2B5EF4-FFF2-40B4-BE49-F238E27FC236}">
                  <a16:creationId xmlns:a16="http://schemas.microsoft.com/office/drawing/2014/main" xmlns="" id="{A0A23504-0BC6-4556-B268-D95BF9AA7073}"/>
                </a:ext>
              </a:extLst>
            </p:cNvPr>
            <p:cNvSpPr>
              <a:spLocks noChangeArrowheads="1"/>
            </p:cNvSpPr>
            <p:nvPr/>
          </p:nvSpPr>
          <p:spPr bwMode="auto">
            <a:xfrm>
              <a:off x="1710808" y="5759471"/>
              <a:ext cx="184150" cy="182562"/>
            </a:xfrm>
            <a:prstGeom prst="ellipse">
              <a:avLst/>
            </a:prstGeom>
            <a:gradFill>
              <a:gsLst>
                <a:gs pos="11000">
                  <a:schemeClr val="bg2"/>
                </a:gs>
                <a:gs pos="100000">
                  <a:schemeClr val="tx2"/>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cs-CZ">
                <a:solidFill>
                  <a:prstClr val="white"/>
                </a:solidFill>
                <a:latin typeface="Corbel"/>
              </a:endParaRPr>
            </a:p>
          </p:txBody>
        </p:sp>
        <p:sp>
          <p:nvSpPr>
            <p:cNvPr id="54" name="Freeform 6">
              <a:extLst>
                <a:ext uri="{FF2B5EF4-FFF2-40B4-BE49-F238E27FC236}">
                  <a16:creationId xmlns:a16="http://schemas.microsoft.com/office/drawing/2014/main" xmlns="" id="{59F0DFB9-1F2E-4E95-9D18-3560DC9E338F}"/>
                </a:ext>
              </a:extLst>
            </p:cNvPr>
            <p:cNvSpPr>
              <a:spLocks/>
            </p:cNvSpPr>
            <p:nvPr/>
          </p:nvSpPr>
          <p:spPr bwMode="auto">
            <a:xfrm>
              <a:off x="1658421" y="5957908"/>
              <a:ext cx="290512" cy="330200"/>
            </a:xfrm>
            <a:custGeom>
              <a:avLst/>
              <a:gdLst>
                <a:gd name="T0" fmla="*/ 9 w 814"/>
                <a:gd name="T1" fmla="*/ 932 h 932"/>
                <a:gd name="T2" fmla="*/ 805 w 814"/>
                <a:gd name="T3" fmla="*/ 932 h 932"/>
                <a:gd name="T4" fmla="*/ 407 w 814"/>
                <a:gd name="T5" fmla="*/ 9 h 932"/>
                <a:gd name="T6" fmla="*/ 9 w 814"/>
                <a:gd name="T7" fmla="*/ 922 h 932"/>
              </a:gdLst>
              <a:ahLst/>
              <a:cxnLst>
                <a:cxn ang="0">
                  <a:pos x="T0" y="T1"/>
                </a:cxn>
                <a:cxn ang="0">
                  <a:pos x="T2" y="T3"/>
                </a:cxn>
                <a:cxn ang="0">
                  <a:pos x="T4" y="T5"/>
                </a:cxn>
                <a:cxn ang="0">
                  <a:pos x="T6" y="T7"/>
                </a:cxn>
              </a:cxnLst>
              <a:rect l="0" t="0" r="r" b="b"/>
              <a:pathLst>
                <a:path w="814" h="932">
                  <a:moveTo>
                    <a:pt x="9" y="932"/>
                  </a:moveTo>
                  <a:cubicBezTo>
                    <a:pt x="805" y="932"/>
                    <a:pt x="805" y="932"/>
                    <a:pt x="805" y="932"/>
                  </a:cubicBezTo>
                  <a:cubicBezTo>
                    <a:pt x="805" y="932"/>
                    <a:pt x="814" y="0"/>
                    <a:pt x="407" y="9"/>
                  </a:cubicBezTo>
                  <a:cubicBezTo>
                    <a:pt x="0" y="18"/>
                    <a:pt x="9" y="922"/>
                    <a:pt x="9" y="922"/>
                  </a:cubicBezTo>
                </a:path>
              </a:pathLst>
            </a:custGeom>
            <a:gradFill>
              <a:gsLst>
                <a:gs pos="11000">
                  <a:schemeClr val="bg2"/>
                </a:gs>
                <a:gs pos="100000">
                  <a:schemeClr val="tx2"/>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cs-CZ">
                <a:solidFill>
                  <a:prstClr val="white"/>
                </a:solidFill>
                <a:latin typeface="Corbel"/>
              </a:endParaRPr>
            </a:p>
          </p:txBody>
        </p:sp>
      </p:grpSp>
      <p:cxnSp>
        <p:nvCxnSpPr>
          <p:cNvPr id="119" name="Přímá spojnice se šipkou 118">
            <a:extLst>
              <a:ext uri="{FF2B5EF4-FFF2-40B4-BE49-F238E27FC236}">
                <a16:creationId xmlns:a16="http://schemas.microsoft.com/office/drawing/2014/main" xmlns="" id="{8AF46B18-5782-4303-B7D8-475707621363}"/>
              </a:ext>
            </a:extLst>
          </p:cNvPr>
          <p:cNvCxnSpPr>
            <a:cxnSpLocks/>
          </p:cNvCxnSpPr>
          <p:nvPr/>
        </p:nvCxnSpPr>
        <p:spPr>
          <a:xfrm flipV="1">
            <a:off x="7668764" y="3268082"/>
            <a:ext cx="316028" cy="112013"/>
          </a:xfrm>
          <a:prstGeom prst="straightConnector1">
            <a:avLst/>
          </a:prstGeom>
          <a:ln w="1905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20" name="Přímá spojnice se šipkou 119">
            <a:extLst>
              <a:ext uri="{FF2B5EF4-FFF2-40B4-BE49-F238E27FC236}">
                <a16:creationId xmlns:a16="http://schemas.microsoft.com/office/drawing/2014/main" xmlns="" id="{0D610E87-79D7-4850-8A21-4ED9F833149D}"/>
              </a:ext>
            </a:extLst>
          </p:cNvPr>
          <p:cNvCxnSpPr>
            <a:cxnSpLocks/>
          </p:cNvCxnSpPr>
          <p:nvPr/>
        </p:nvCxnSpPr>
        <p:spPr>
          <a:xfrm flipH="1">
            <a:off x="7826778" y="3362840"/>
            <a:ext cx="345204" cy="101992"/>
          </a:xfrm>
          <a:prstGeom prst="straightConnector1">
            <a:avLst/>
          </a:prstGeom>
          <a:ln w="19050">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64" name="Skupina 63">
            <a:extLst>
              <a:ext uri="{FF2B5EF4-FFF2-40B4-BE49-F238E27FC236}">
                <a16:creationId xmlns:a16="http://schemas.microsoft.com/office/drawing/2014/main" xmlns="" id="{2633B633-C11F-4C2E-B940-9DC9A4CB84B1}"/>
              </a:ext>
            </a:extLst>
          </p:cNvPr>
          <p:cNvGrpSpPr/>
          <p:nvPr/>
        </p:nvGrpSpPr>
        <p:grpSpPr>
          <a:xfrm>
            <a:off x="7538614" y="3108409"/>
            <a:ext cx="246916" cy="449307"/>
            <a:chOff x="1658421" y="5759471"/>
            <a:chExt cx="290512" cy="528637"/>
          </a:xfrm>
          <a:effectLst>
            <a:outerShdw blurRad="76200" dir="18900000" sy="23000" kx="-1200000" algn="bl" rotWithShape="0">
              <a:prstClr val="black">
                <a:alpha val="20000"/>
              </a:prstClr>
            </a:outerShdw>
          </a:effectLst>
        </p:grpSpPr>
        <p:sp>
          <p:nvSpPr>
            <p:cNvPr id="65" name="Oval 5">
              <a:extLst>
                <a:ext uri="{FF2B5EF4-FFF2-40B4-BE49-F238E27FC236}">
                  <a16:creationId xmlns:a16="http://schemas.microsoft.com/office/drawing/2014/main" xmlns="" id="{E01403E5-5B6B-45D5-8408-647CBC8653AE}"/>
                </a:ext>
              </a:extLst>
            </p:cNvPr>
            <p:cNvSpPr>
              <a:spLocks noChangeArrowheads="1"/>
            </p:cNvSpPr>
            <p:nvPr/>
          </p:nvSpPr>
          <p:spPr bwMode="auto">
            <a:xfrm>
              <a:off x="1710808" y="5759471"/>
              <a:ext cx="184150" cy="182562"/>
            </a:xfrm>
            <a:prstGeom prst="ellipse">
              <a:avLst/>
            </a:prstGeom>
            <a:gradFill>
              <a:gsLst>
                <a:gs pos="11000">
                  <a:schemeClr val="bg2"/>
                </a:gs>
                <a:gs pos="100000">
                  <a:schemeClr val="tx2"/>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cs-CZ">
                <a:solidFill>
                  <a:prstClr val="white"/>
                </a:solidFill>
                <a:latin typeface="Corbel"/>
              </a:endParaRPr>
            </a:p>
          </p:txBody>
        </p:sp>
        <p:sp>
          <p:nvSpPr>
            <p:cNvPr id="66" name="Freeform 6">
              <a:extLst>
                <a:ext uri="{FF2B5EF4-FFF2-40B4-BE49-F238E27FC236}">
                  <a16:creationId xmlns:a16="http://schemas.microsoft.com/office/drawing/2014/main" xmlns="" id="{50ABAF36-E0BF-4D01-97E0-4678D5BB7E5B}"/>
                </a:ext>
              </a:extLst>
            </p:cNvPr>
            <p:cNvSpPr>
              <a:spLocks/>
            </p:cNvSpPr>
            <p:nvPr/>
          </p:nvSpPr>
          <p:spPr bwMode="auto">
            <a:xfrm>
              <a:off x="1658421" y="5957908"/>
              <a:ext cx="290512" cy="330200"/>
            </a:xfrm>
            <a:custGeom>
              <a:avLst/>
              <a:gdLst>
                <a:gd name="T0" fmla="*/ 9 w 814"/>
                <a:gd name="T1" fmla="*/ 932 h 932"/>
                <a:gd name="T2" fmla="*/ 805 w 814"/>
                <a:gd name="T3" fmla="*/ 932 h 932"/>
                <a:gd name="T4" fmla="*/ 407 w 814"/>
                <a:gd name="T5" fmla="*/ 9 h 932"/>
                <a:gd name="T6" fmla="*/ 9 w 814"/>
                <a:gd name="T7" fmla="*/ 922 h 932"/>
              </a:gdLst>
              <a:ahLst/>
              <a:cxnLst>
                <a:cxn ang="0">
                  <a:pos x="T0" y="T1"/>
                </a:cxn>
                <a:cxn ang="0">
                  <a:pos x="T2" y="T3"/>
                </a:cxn>
                <a:cxn ang="0">
                  <a:pos x="T4" y="T5"/>
                </a:cxn>
                <a:cxn ang="0">
                  <a:pos x="T6" y="T7"/>
                </a:cxn>
              </a:cxnLst>
              <a:rect l="0" t="0" r="r" b="b"/>
              <a:pathLst>
                <a:path w="814" h="932">
                  <a:moveTo>
                    <a:pt x="9" y="932"/>
                  </a:moveTo>
                  <a:cubicBezTo>
                    <a:pt x="805" y="932"/>
                    <a:pt x="805" y="932"/>
                    <a:pt x="805" y="932"/>
                  </a:cubicBezTo>
                  <a:cubicBezTo>
                    <a:pt x="805" y="932"/>
                    <a:pt x="814" y="0"/>
                    <a:pt x="407" y="9"/>
                  </a:cubicBezTo>
                  <a:cubicBezTo>
                    <a:pt x="0" y="18"/>
                    <a:pt x="9" y="922"/>
                    <a:pt x="9" y="922"/>
                  </a:cubicBezTo>
                </a:path>
              </a:pathLst>
            </a:custGeom>
            <a:gradFill>
              <a:gsLst>
                <a:gs pos="11000">
                  <a:schemeClr val="bg2"/>
                </a:gs>
                <a:gs pos="100000">
                  <a:schemeClr val="tx2"/>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cs-CZ">
                <a:solidFill>
                  <a:prstClr val="white"/>
                </a:solidFill>
                <a:latin typeface="Corbel"/>
              </a:endParaRPr>
            </a:p>
          </p:txBody>
        </p:sp>
      </p:grpSp>
      <p:cxnSp>
        <p:nvCxnSpPr>
          <p:cNvPr id="121" name="Přímá spojnice se šipkou 120">
            <a:extLst>
              <a:ext uri="{FF2B5EF4-FFF2-40B4-BE49-F238E27FC236}">
                <a16:creationId xmlns:a16="http://schemas.microsoft.com/office/drawing/2014/main" xmlns="" id="{30A36086-F593-4937-BF59-91B81E806859}"/>
              </a:ext>
            </a:extLst>
          </p:cNvPr>
          <p:cNvCxnSpPr>
            <a:cxnSpLocks/>
          </p:cNvCxnSpPr>
          <p:nvPr/>
        </p:nvCxnSpPr>
        <p:spPr>
          <a:xfrm>
            <a:off x="8102779" y="2523263"/>
            <a:ext cx="0" cy="324829"/>
          </a:xfrm>
          <a:prstGeom prst="straightConnector1">
            <a:avLst/>
          </a:prstGeom>
          <a:ln w="1905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22" name="Přímá spojnice se šipkou 121">
            <a:extLst>
              <a:ext uri="{FF2B5EF4-FFF2-40B4-BE49-F238E27FC236}">
                <a16:creationId xmlns:a16="http://schemas.microsoft.com/office/drawing/2014/main" xmlns="" id="{CDCA2163-899C-445F-8006-9EB9545B3F66}"/>
              </a:ext>
            </a:extLst>
          </p:cNvPr>
          <p:cNvCxnSpPr>
            <a:cxnSpLocks/>
          </p:cNvCxnSpPr>
          <p:nvPr/>
        </p:nvCxnSpPr>
        <p:spPr>
          <a:xfrm flipV="1">
            <a:off x="8223028" y="2708833"/>
            <a:ext cx="0" cy="237494"/>
          </a:xfrm>
          <a:prstGeom prst="straightConnector1">
            <a:avLst/>
          </a:prstGeom>
          <a:ln w="19050">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67" name="Skupina 66">
            <a:extLst>
              <a:ext uri="{FF2B5EF4-FFF2-40B4-BE49-F238E27FC236}">
                <a16:creationId xmlns:a16="http://schemas.microsoft.com/office/drawing/2014/main" xmlns="" id="{AF12877E-D80C-4B7A-B945-E107EA824B13}"/>
              </a:ext>
            </a:extLst>
          </p:cNvPr>
          <p:cNvGrpSpPr/>
          <p:nvPr/>
        </p:nvGrpSpPr>
        <p:grpSpPr>
          <a:xfrm>
            <a:off x="8021988" y="2223457"/>
            <a:ext cx="246916" cy="449307"/>
            <a:chOff x="1658421" y="5759471"/>
            <a:chExt cx="290512" cy="528637"/>
          </a:xfrm>
          <a:effectLst>
            <a:outerShdw blurRad="76200" dir="18900000" sy="23000" kx="-1200000" algn="bl" rotWithShape="0">
              <a:prstClr val="black">
                <a:alpha val="20000"/>
              </a:prstClr>
            </a:outerShdw>
          </a:effectLst>
        </p:grpSpPr>
        <p:sp>
          <p:nvSpPr>
            <p:cNvPr id="68" name="Oval 5">
              <a:extLst>
                <a:ext uri="{FF2B5EF4-FFF2-40B4-BE49-F238E27FC236}">
                  <a16:creationId xmlns:a16="http://schemas.microsoft.com/office/drawing/2014/main" xmlns="" id="{B3D51F25-BE9D-4E6D-B560-3E5574C08556}"/>
                </a:ext>
              </a:extLst>
            </p:cNvPr>
            <p:cNvSpPr>
              <a:spLocks noChangeArrowheads="1"/>
            </p:cNvSpPr>
            <p:nvPr/>
          </p:nvSpPr>
          <p:spPr bwMode="auto">
            <a:xfrm>
              <a:off x="1710808" y="5759471"/>
              <a:ext cx="184150" cy="182562"/>
            </a:xfrm>
            <a:prstGeom prst="ellipse">
              <a:avLst/>
            </a:prstGeom>
            <a:gradFill>
              <a:gsLst>
                <a:gs pos="11000">
                  <a:schemeClr val="bg2"/>
                </a:gs>
                <a:gs pos="100000">
                  <a:schemeClr val="tx2"/>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cs-CZ">
                <a:solidFill>
                  <a:prstClr val="white"/>
                </a:solidFill>
                <a:latin typeface="Corbel"/>
              </a:endParaRPr>
            </a:p>
          </p:txBody>
        </p:sp>
        <p:sp>
          <p:nvSpPr>
            <p:cNvPr id="69" name="Freeform 6">
              <a:extLst>
                <a:ext uri="{FF2B5EF4-FFF2-40B4-BE49-F238E27FC236}">
                  <a16:creationId xmlns:a16="http://schemas.microsoft.com/office/drawing/2014/main" xmlns="" id="{D1225FAE-397E-4B8B-AC4C-BABFDC787BFB}"/>
                </a:ext>
              </a:extLst>
            </p:cNvPr>
            <p:cNvSpPr>
              <a:spLocks/>
            </p:cNvSpPr>
            <p:nvPr/>
          </p:nvSpPr>
          <p:spPr bwMode="auto">
            <a:xfrm>
              <a:off x="1658421" y="5957908"/>
              <a:ext cx="290512" cy="330200"/>
            </a:xfrm>
            <a:custGeom>
              <a:avLst/>
              <a:gdLst>
                <a:gd name="T0" fmla="*/ 9 w 814"/>
                <a:gd name="T1" fmla="*/ 932 h 932"/>
                <a:gd name="T2" fmla="*/ 805 w 814"/>
                <a:gd name="T3" fmla="*/ 932 h 932"/>
                <a:gd name="T4" fmla="*/ 407 w 814"/>
                <a:gd name="T5" fmla="*/ 9 h 932"/>
                <a:gd name="T6" fmla="*/ 9 w 814"/>
                <a:gd name="T7" fmla="*/ 922 h 932"/>
              </a:gdLst>
              <a:ahLst/>
              <a:cxnLst>
                <a:cxn ang="0">
                  <a:pos x="T0" y="T1"/>
                </a:cxn>
                <a:cxn ang="0">
                  <a:pos x="T2" y="T3"/>
                </a:cxn>
                <a:cxn ang="0">
                  <a:pos x="T4" y="T5"/>
                </a:cxn>
                <a:cxn ang="0">
                  <a:pos x="T6" y="T7"/>
                </a:cxn>
              </a:cxnLst>
              <a:rect l="0" t="0" r="r" b="b"/>
              <a:pathLst>
                <a:path w="814" h="932">
                  <a:moveTo>
                    <a:pt x="9" y="932"/>
                  </a:moveTo>
                  <a:cubicBezTo>
                    <a:pt x="805" y="932"/>
                    <a:pt x="805" y="932"/>
                    <a:pt x="805" y="932"/>
                  </a:cubicBezTo>
                  <a:cubicBezTo>
                    <a:pt x="805" y="932"/>
                    <a:pt x="814" y="0"/>
                    <a:pt x="407" y="9"/>
                  </a:cubicBezTo>
                  <a:cubicBezTo>
                    <a:pt x="0" y="18"/>
                    <a:pt x="9" y="922"/>
                    <a:pt x="9" y="922"/>
                  </a:cubicBezTo>
                </a:path>
              </a:pathLst>
            </a:custGeom>
            <a:gradFill>
              <a:gsLst>
                <a:gs pos="11000">
                  <a:schemeClr val="bg2"/>
                </a:gs>
                <a:gs pos="100000">
                  <a:schemeClr val="tx2"/>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cs-CZ">
                <a:solidFill>
                  <a:prstClr val="white"/>
                </a:solidFill>
                <a:latin typeface="Corbel"/>
              </a:endParaRPr>
            </a:p>
          </p:txBody>
        </p:sp>
      </p:grpSp>
      <p:cxnSp>
        <p:nvCxnSpPr>
          <p:cNvPr id="124" name="Přímá spojnice se šipkou 123">
            <a:extLst>
              <a:ext uri="{FF2B5EF4-FFF2-40B4-BE49-F238E27FC236}">
                <a16:creationId xmlns:a16="http://schemas.microsoft.com/office/drawing/2014/main" xmlns="" id="{CE11B1C6-B8E7-415A-81D8-D2EDB8C410A3}"/>
              </a:ext>
            </a:extLst>
          </p:cNvPr>
          <p:cNvCxnSpPr>
            <a:cxnSpLocks/>
          </p:cNvCxnSpPr>
          <p:nvPr/>
        </p:nvCxnSpPr>
        <p:spPr>
          <a:xfrm flipH="1" flipV="1">
            <a:off x="8489975" y="3026269"/>
            <a:ext cx="471721" cy="12440"/>
          </a:xfrm>
          <a:prstGeom prst="straightConnector1">
            <a:avLst/>
          </a:prstGeom>
          <a:ln w="1905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27" name="Přímá spojnice se šipkou 126">
            <a:extLst>
              <a:ext uri="{FF2B5EF4-FFF2-40B4-BE49-F238E27FC236}">
                <a16:creationId xmlns:a16="http://schemas.microsoft.com/office/drawing/2014/main" xmlns="" id="{569538A5-D03E-444D-85BE-4A88AC8162CD}"/>
              </a:ext>
            </a:extLst>
          </p:cNvPr>
          <p:cNvCxnSpPr>
            <a:cxnSpLocks/>
          </p:cNvCxnSpPr>
          <p:nvPr/>
        </p:nvCxnSpPr>
        <p:spPr>
          <a:xfrm>
            <a:off x="8291094" y="3173770"/>
            <a:ext cx="463426" cy="12222"/>
          </a:xfrm>
          <a:prstGeom prst="straightConnector1">
            <a:avLst/>
          </a:prstGeom>
          <a:ln w="19050">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pic>
        <p:nvPicPr>
          <p:cNvPr id="113" name="Obrázek 112">
            <a:extLst>
              <a:ext uri="{FF2B5EF4-FFF2-40B4-BE49-F238E27FC236}">
                <a16:creationId xmlns:a16="http://schemas.microsoft.com/office/drawing/2014/main" xmlns="" id="{B27F8CBA-4838-42EB-842B-3E3F16CFD3E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84792" y="2891207"/>
            <a:ext cx="512299" cy="485288"/>
          </a:xfrm>
          <a:prstGeom prst="rect">
            <a:avLst/>
          </a:prstGeom>
          <a:effectLst>
            <a:outerShdw blurRad="76200" dir="18900000" sy="23000" kx="-1200000" algn="bl" rotWithShape="0">
              <a:prstClr val="black">
                <a:alpha val="20000"/>
              </a:prstClr>
            </a:outerShdw>
          </a:effectLst>
        </p:spPr>
      </p:pic>
      <p:grpSp>
        <p:nvGrpSpPr>
          <p:cNvPr id="70" name="Skupina 69">
            <a:extLst>
              <a:ext uri="{FF2B5EF4-FFF2-40B4-BE49-F238E27FC236}">
                <a16:creationId xmlns:a16="http://schemas.microsoft.com/office/drawing/2014/main" xmlns="" id="{6C43B8F4-9DD8-43CF-997C-175A69E47C8E}"/>
              </a:ext>
            </a:extLst>
          </p:cNvPr>
          <p:cNvGrpSpPr/>
          <p:nvPr/>
        </p:nvGrpSpPr>
        <p:grpSpPr>
          <a:xfrm>
            <a:off x="8792539" y="2814055"/>
            <a:ext cx="246916" cy="449307"/>
            <a:chOff x="1658421" y="5759471"/>
            <a:chExt cx="290512" cy="528637"/>
          </a:xfrm>
          <a:effectLst>
            <a:outerShdw blurRad="76200" dir="18900000" sy="23000" kx="-1200000" algn="bl" rotWithShape="0">
              <a:prstClr val="black">
                <a:alpha val="20000"/>
              </a:prstClr>
            </a:outerShdw>
          </a:effectLst>
        </p:grpSpPr>
        <p:sp>
          <p:nvSpPr>
            <p:cNvPr id="71" name="Oval 5">
              <a:extLst>
                <a:ext uri="{FF2B5EF4-FFF2-40B4-BE49-F238E27FC236}">
                  <a16:creationId xmlns:a16="http://schemas.microsoft.com/office/drawing/2014/main" xmlns="" id="{A34FCA23-CF75-45AC-8694-9FF95C772AFB}"/>
                </a:ext>
              </a:extLst>
            </p:cNvPr>
            <p:cNvSpPr>
              <a:spLocks noChangeArrowheads="1"/>
            </p:cNvSpPr>
            <p:nvPr/>
          </p:nvSpPr>
          <p:spPr bwMode="auto">
            <a:xfrm>
              <a:off x="1710808" y="5759471"/>
              <a:ext cx="184150" cy="182562"/>
            </a:xfrm>
            <a:prstGeom prst="ellipse">
              <a:avLst/>
            </a:prstGeom>
            <a:gradFill>
              <a:gsLst>
                <a:gs pos="11000">
                  <a:schemeClr val="bg2"/>
                </a:gs>
                <a:gs pos="100000">
                  <a:schemeClr val="tx2"/>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cs-CZ">
                <a:solidFill>
                  <a:prstClr val="white"/>
                </a:solidFill>
                <a:latin typeface="Corbel"/>
              </a:endParaRPr>
            </a:p>
          </p:txBody>
        </p:sp>
        <p:sp>
          <p:nvSpPr>
            <p:cNvPr id="72" name="Freeform 6">
              <a:extLst>
                <a:ext uri="{FF2B5EF4-FFF2-40B4-BE49-F238E27FC236}">
                  <a16:creationId xmlns:a16="http://schemas.microsoft.com/office/drawing/2014/main" xmlns="" id="{A5542BA5-7BE1-41E1-9196-82BBA31688D3}"/>
                </a:ext>
              </a:extLst>
            </p:cNvPr>
            <p:cNvSpPr>
              <a:spLocks/>
            </p:cNvSpPr>
            <p:nvPr/>
          </p:nvSpPr>
          <p:spPr bwMode="auto">
            <a:xfrm>
              <a:off x="1658421" y="5957908"/>
              <a:ext cx="290512" cy="330200"/>
            </a:xfrm>
            <a:custGeom>
              <a:avLst/>
              <a:gdLst>
                <a:gd name="T0" fmla="*/ 9 w 814"/>
                <a:gd name="T1" fmla="*/ 932 h 932"/>
                <a:gd name="T2" fmla="*/ 805 w 814"/>
                <a:gd name="T3" fmla="*/ 932 h 932"/>
                <a:gd name="T4" fmla="*/ 407 w 814"/>
                <a:gd name="T5" fmla="*/ 9 h 932"/>
                <a:gd name="T6" fmla="*/ 9 w 814"/>
                <a:gd name="T7" fmla="*/ 922 h 932"/>
              </a:gdLst>
              <a:ahLst/>
              <a:cxnLst>
                <a:cxn ang="0">
                  <a:pos x="T0" y="T1"/>
                </a:cxn>
                <a:cxn ang="0">
                  <a:pos x="T2" y="T3"/>
                </a:cxn>
                <a:cxn ang="0">
                  <a:pos x="T4" y="T5"/>
                </a:cxn>
                <a:cxn ang="0">
                  <a:pos x="T6" y="T7"/>
                </a:cxn>
              </a:cxnLst>
              <a:rect l="0" t="0" r="r" b="b"/>
              <a:pathLst>
                <a:path w="814" h="932">
                  <a:moveTo>
                    <a:pt x="9" y="932"/>
                  </a:moveTo>
                  <a:cubicBezTo>
                    <a:pt x="805" y="932"/>
                    <a:pt x="805" y="932"/>
                    <a:pt x="805" y="932"/>
                  </a:cubicBezTo>
                  <a:cubicBezTo>
                    <a:pt x="805" y="932"/>
                    <a:pt x="814" y="0"/>
                    <a:pt x="407" y="9"/>
                  </a:cubicBezTo>
                  <a:cubicBezTo>
                    <a:pt x="0" y="18"/>
                    <a:pt x="9" y="922"/>
                    <a:pt x="9" y="922"/>
                  </a:cubicBezTo>
                </a:path>
              </a:pathLst>
            </a:custGeom>
            <a:gradFill>
              <a:gsLst>
                <a:gs pos="11000">
                  <a:schemeClr val="bg2"/>
                </a:gs>
                <a:gs pos="100000">
                  <a:schemeClr val="tx2"/>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cs-CZ">
                <a:solidFill>
                  <a:prstClr val="white"/>
                </a:solidFill>
                <a:latin typeface="Corbel"/>
              </a:endParaRPr>
            </a:p>
          </p:txBody>
        </p:sp>
      </p:grpSp>
      <p:sp>
        <p:nvSpPr>
          <p:cNvPr id="76" name="Obdélník 75">
            <a:extLst>
              <a:ext uri="{FF2B5EF4-FFF2-40B4-BE49-F238E27FC236}">
                <a16:creationId xmlns:a16="http://schemas.microsoft.com/office/drawing/2014/main" xmlns="" id="{8DB68F17-C768-49C5-90D6-3B4F6A553C2A}"/>
              </a:ext>
            </a:extLst>
          </p:cNvPr>
          <p:cNvSpPr/>
          <p:nvPr/>
        </p:nvSpPr>
        <p:spPr>
          <a:xfrm>
            <a:off x="9039455" y="4705082"/>
            <a:ext cx="2953328" cy="1077218"/>
          </a:xfrm>
          <a:prstGeom prst="rect">
            <a:avLst/>
          </a:prstGeom>
        </p:spPr>
        <p:txBody>
          <a:bodyPr wrap="square">
            <a:spAutoFit/>
          </a:bodyPr>
          <a:lstStyle/>
          <a:p>
            <a:pPr>
              <a:buClr>
                <a:schemeClr val="tx2"/>
              </a:buClr>
            </a:pPr>
            <a:r>
              <a:rPr lang="cs-CZ" sz="1600" i="1" dirty="0" smtClean="0">
                <a:solidFill>
                  <a:schemeClr val="tx2">
                    <a:lumMod val="75000"/>
                  </a:schemeClr>
                </a:solidFill>
              </a:rPr>
              <a:t>V </a:t>
            </a:r>
            <a:r>
              <a:rPr lang="cs-CZ" sz="1600" i="1" dirty="0">
                <a:solidFill>
                  <a:schemeClr val="tx2">
                    <a:lumMod val="75000"/>
                  </a:schemeClr>
                </a:solidFill>
              </a:rPr>
              <a:t>rámci všech logistických procesů garantujeme dodržení veškerých norem a standardů včetně  </a:t>
            </a:r>
            <a:r>
              <a:rPr lang="en-GB" sz="1600" i="1" dirty="0">
                <a:solidFill>
                  <a:schemeClr val="tx2">
                    <a:lumMod val="75000"/>
                  </a:schemeClr>
                </a:solidFill>
              </a:rPr>
              <a:t>IFS Logistics Certification</a:t>
            </a:r>
            <a:endParaRPr lang="en-GB" sz="1600" dirty="0"/>
          </a:p>
        </p:txBody>
      </p:sp>
    </p:spTree>
    <p:extLst>
      <p:ext uri="{BB962C8B-B14F-4D97-AF65-F5344CB8AC3E}">
        <p14:creationId xmlns:p14="http://schemas.microsoft.com/office/powerpoint/2010/main" val="361159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58815" y="559630"/>
            <a:ext cx="11833185" cy="443198"/>
          </a:xfrm>
        </p:spPr>
        <p:txBody>
          <a:bodyPr/>
          <a:lstStyle/>
          <a:p>
            <a:r>
              <a:rPr lang="cs-CZ" dirty="0" smtClean="0">
                <a:solidFill>
                  <a:schemeClr val="tx2"/>
                </a:solidFill>
              </a:rPr>
              <a:t>Budujeme propojenou česko-slovenskou rozvozovou síť</a:t>
            </a:r>
            <a:endParaRPr lang="en-GB" dirty="0">
              <a:solidFill>
                <a:schemeClr val="tx2"/>
              </a:solidFill>
            </a:endParaRPr>
          </a:p>
        </p:txBody>
      </p:sp>
      <p:sp>
        <p:nvSpPr>
          <p:cNvPr id="138" name="Freeform 5">
            <a:extLst>
              <a:ext uri="{FF2B5EF4-FFF2-40B4-BE49-F238E27FC236}">
                <a16:creationId xmlns:a16="http://schemas.microsoft.com/office/drawing/2014/main" xmlns="" id="{FBDBC13A-734B-451C-9765-BD316CE0E63F}"/>
              </a:ext>
            </a:extLst>
          </p:cNvPr>
          <p:cNvSpPr>
            <a:spLocks/>
          </p:cNvSpPr>
          <p:nvPr/>
        </p:nvSpPr>
        <p:spPr bwMode="auto">
          <a:xfrm>
            <a:off x="5485979" y="3383673"/>
            <a:ext cx="6082133" cy="2987237"/>
          </a:xfrm>
          <a:custGeom>
            <a:avLst/>
            <a:gdLst>
              <a:gd name="T0" fmla="*/ 5265 w 5593"/>
              <a:gd name="T1" fmla="*/ 679 h 2747"/>
              <a:gd name="T2" fmla="*/ 5104 w 5593"/>
              <a:gd name="T3" fmla="*/ 609 h 2747"/>
              <a:gd name="T4" fmla="*/ 4866 w 5593"/>
              <a:gd name="T5" fmla="*/ 342 h 2747"/>
              <a:gd name="T6" fmla="*/ 4729 w 5593"/>
              <a:gd name="T7" fmla="*/ 300 h 2747"/>
              <a:gd name="T8" fmla="*/ 4518 w 5593"/>
              <a:gd name="T9" fmla="*/ 289 h 2747"/>
              <a:gd name="T10" fmla="*/ 4236 w 5593"/>
              <a:gd name="T11" fmla="*/ 296 h 2747"/>
              <a:gd name="T12" fmla="*/ 4160 w 5593"/>
              <a:gd name="T13" fmla="*/ 354 h 2747"/>
              <a:gd name="T14" fmla="*/ 3984 w 5593"/>
              <a:gd name="T15" fmla="*/ 466 h 2747"/>
              <a:gd name="T16" fmla="*/ 3761 w 5593"/>
              <a:gd name="T17" fmla="*/ 300 h 2747"/>
              <a:gd name="T18" fmla="*/ 3529 w 5593"/>
              <a:gd name="T19" fmla="*/ 300 h 2747"/>
              <a:gd name="T20" fmla="*/ 3390 w 5593"/>
              <a:gd name="T21" fmla="*/ 369 h 2747"/>
              <a:gd name="T22" fmla="*/ 3227 w 5593"/>
              <a:gd name="T23" fmla="*/ 448 h 2747"/>
              <a:gd name="T24" fmla="*/ 3065 w 5593"/>
              <a:gd name="T25" fmla="*/ 581 h 2747"/>
              <a:gd name="T26" fmla="*/ 2851 w 5593"/>
              <a:gd name="T27" fmla="*/ 596 h 2747"/>
              <a:gd name="T28" fmla="*/ 2909 w 5593"/>
              <a:gd name="T29" fmla="*/ 491 h 2747"/>
              <a:gd name="T30" fmla="*/ 2891 w 5593"/>
              <a:gd name="T31" fmla="*/ 447 h 2747"/>
              <a:gd name="T32" fmla="*/ 2790 w 5593"/>
              <a:gd name="T33" fmla="*/ 321 h 2747"/>
              <a:gd name="T34" fmla="*/ 2664 w 5593"/>
              <a:gd name="T35" fmla="*/ 222 h 2747"/>
              <a:gd name="T36" fmla="*/ 2552 w 5593"/>
              <a:gd name="T37" fmla="*/ 0 h 2747"/>
              <a:gd name="T38" fmla="*/ 2361 w 5593"/>
              <a:gd name="T39" fmla="*/ 128 h 2747"/>
              <a:gd name="T40" fmla="*/ 2305 w 5593"/>
              <a:gd name="T41" fmla="*/ 240 h 2747"/>
              <a:gd name="T42" fmla="*/ 2192 w 5593"/>
              <a:gd name="T43" fmla="*/ 297 h 2747"/>
              <a:gd name="T44" fmla="*/ 2072 w 5593"/>
              <a:gd name="T45" fmla="*/ 211 h 2747"/>
              <a:gd name="T46" fmla="*/ 1799 w 5593"/>
              <a:gd name="T47" fmla="*/ 175 h 2747"/>
              <a:gd name="T48" fmla="*/ 1648 w 5593"/>
              <a:gd name="T49" fmla="*/ 235 h 2747"/>
              <a:gd name="T50" fmla="*/ 1322 w 5593"/>
              <a:gd name="T51" fmla="*/ 490 h 2747"/>
              <a:gd name="T52" fmla="*/ 1209 w 5593"/>
              <a:gd name="T53" fmla="*/ 833 h 2747"/>
              <a:gd name="T54" fmla="*/ 1016 w 5593"/>
              <a:gd name="T55" fmla="*/ 1003 h 2747"/>
              <a:gd name="T56" fmla="*/ 642 w 5593"/>
              <a:gd name="T57" fmla="*/ 1176 h 2747"/>
              <a:gd name="T58" fmla="*/ 317 w 5593"/>
              <a:gd name="T59" fmla="*/ 1113 h 2747"/>
              <a:gd name="T60" fmla="*/ 101 w 5593"/>
              <a:gd name="T61" fmla="*/ 1464 h 2747"/>
              <a:gd name="T62" fmla="*/ 30 w 5593"/>
              <a:gd name="T63" fmla="*/ 1688 h 2747"/>
              <a:gd name="T64" fmla="*/ 11 w 5593"/>
              <a:gd name="T65" fmla="*/ 1859 h 2747"/>
              <a:gd name="T66" fmla="*/ 57 w 5593"/>
              <a:gd name="T67" fmla="*/ 1921 h 2747"/>
              <a:gd name="T68" fmla="*/ 104 w 5593"/>
              <a:gd name="T69" fmla="*/ 1976 h 2747"/>
              <a:gd name="T70" fmla="*/ 160 w 5593"/>
              <a:gd name="T71" fmla="*/ 2173 h 2747"/>
              <a:gd name="T72" fmla="*/ 210 w 5593"/>
              <a:gd name="T73" fmla="*/ 2293 h 2747"/>
              <a:gd name="T74" fmla="*/ 411 w 5593"/>
              <a:gd name="T75" fmla="*/ 2371 h 2747"/>
              <a:gd name="T76" fmla="*/ 703 w 5593"/>
              <a:gd name="T77" fmla="*/ 2619 h 2747"/>
              <a:gd name="T78" fmla="*/ 818 w 5593"/>
              <a:gd name="T79" fmla="*/ 2689 h 2747"/>
              <a:gd name="T80" fmla="*/ 1677 w 5593"/>
              <a:gd name="T81" fmla="*/ 2685 h 2747"/>
              <a:gd name="T82" fmla="*/ 1936 w 5593"/>
              <a:gd name="T83" fmla="*/ 2627 h 2747"/>
              <a:gd name="T84" fmla="*/ 1864 w 5593"/>
              <a:gd name="T85" fmla="*/ 2425 h 2747"/>
              <a:gd name="T86" fmla="*/ 2113 w 5593"/>
              <a:gd name="T87" fmla="*/ 2285 h 2747"/>
              <a:gd name="T88" fmla="*/ 2592 w 5593"/>
              <a:gd name="T89" fmla="*/ 2212 h 2747"/>
              <a:gd name="T90" fmla="*/ 2611 w 5593"/>
              <a:gd name="T91" fmla="*/ 2104 h 2747"/>
              <a:gd name="T92" fmla="*/ 2837 w 5593"/>
              <a:gd name="T93" fmla="*/ 2084 h 2747"/>
              <a:gd name="T94" fmla="*/ 2948 w 5593"/>
              <a:gd name="T95" fmla="*/ 2158 h 2747"/>
              <a:gd name="T96" fmla="*/ 3194 w 5593"/>
              <a:gd name="T97" fmla="*/ 2091 h 2747"/>
              <a:gd name="T98" fmla="*/ 3284 w 5593"/>
              <a:gd name="T99" fmla="*/ 2017 h 2747"/>
              <a:gd name="T100" fmla="*/ 3462 w 5593"/>
              <a:gd name="T101" fmla="*/ 1891 h 2747"/>
              <a:gd name="T102" fmla="*/ 3573 w 5593"/>
              <a:gd name="T103" fmla="*/ 1662 h 2747"/>
              <a:gd name="T104" fmla="*/ 3901 w 5593"/>
              <a:gd name="T105" fmla="*/ 1553 h 2747"/>
              <a:gd name="T106" fmla="*/ 4164 w 5593"/>
              <a:gd name="T107" fmla="*/ 1657 h 2747"/>
              <a:gd name="T108" fmla="*/ 4370 w 5593"/>
              <a:gd name="T109" fmla="*/ 1601 h 2747"/>
              <a:gd name="T110" fmla="*/ 4572 w 5593"/>
              <a:gd name="T111" fmla="*/ 1594 h 2747"/>
              <a:gd name="T112" fmla="*/ 4691 w 5593"/>
              <a:gd name="T113" fmla="*/ 1751 h 2747"/>
              <a:gd name="T114" fmla="*/ 4994 w 5593"/>
              <a:gd name="T115" fmla="*/ 1834 h 2747"/>
              <a:gd name="T116" fmla="*/ 5206 w 5593"/>
              <a:gd name="T117" fmla="*/ 1657 h 2747"/>
              <a:gd name="T118" fmla="*/ 5314 w 5593"/>
              <a:gd name="T119" fmla="*/ 1414 h 2747"/>
              <a:gd name="T120" fmla="*/ 5405 w 5593"/>
              <a:gd name="T121" fmla="*/ 1250 h 2747"/>
              <a:gd name="T122" fmla="*/ 5434 w 5593"/>
              <a:gd name="T123" fmla="*/ 1104 h 2747"/>
              <a:gd name="T124" fmla="*/ 5559 w 5593"/>
              <a:gd name="T125" fmla="*/ 927 h 2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593" h="2747">
                <a:moveTo>
                  <a:pt x="5559" y="779"/>
                </a:moveTo>
                <a:lnTo>
                  <a:pt x="5483" y="776"/>
                </a:lnTo>
                <a:lnTo>
                  <a:pt x="5447" y="765"/>
                </a:lnTo>
                <a:lnTo>
                  <a:pt x="5397" y="714"/>
                </a:lnTo>
                <a:lnTo>
                  <a:pt x="5376" y="707"/>
                </a:lnTo>
                <a:lnTo>
                  <a:pt x="5321" y="708"/>
                </a:lnTo>
                <a:lnTo>
                  <a:pt x="5275" y="695"/>
                </a:lnTo>
                <a:lnTo>
                  <a:pt x="5268" y="688"/>
                </a:lnTo>
                <a:lnTo>
                  <a:pt x="5265" y="679"/>
                </a:lnTo>
                <a:lnTo>
                  <a:pt x="5268" y="670"/>
                </a:lnTo>
                <a:lnTo>
                  <a:pt x="5268" y="659"/>
                </a:lnTo>
                <a:lnTo>
                  <a:pt x="5257" y="646"/>
                </a:lnTo>
                <a:lnTo>
                  <a:pt x="5250" y="645"/>
                </a:lnTo>
                <a:lnTo>
                  <a:pt x="5227" y="647"/>
                </a:lnTo>
                <a:lnTo>
                  <a:pt x="5216" y="647"/>
                </a:lnTo>
                <a:lnTo>
                  <a:pt x="5205" y="642"/>
                </a:lnTo>
                <a:lnTo>
                  <a:pt x="5173" y="621"/>
                </a:lnTo>
                <a:lnTo>
                  <a:pt x="5104" y="609"/>
                </a:lnTo>
                <a:lnTo>
                  <a:pt x="5076" y="588"/>
                </a:lnTo>
                <a:lnTo>
                  <a:pt x="5069" y="539"/>
                </a:lnTo>
                <a:lnTo>
                  <a:pt x="5057" y="487"/>
                </a:lnTo>
                <a:lnTo>
                  <a:pt x="5029" y="441"/>
                </a:lnTo>
                <a:lnTo>
                  <a:pt x="4993" y="408"/>
                </a:lnTo>
                <a:lnTo>
                  <a:pt x="4940" y="382"/>
                </a:lnTo>
                <a:lnTo>
                  <a:pt x="4904" y="348"/>
                </a:lnTo>
                <a:lnTo>
                  <a:pt x="4886" y="339"/>
                </a:lnTo>
                <a:lnTo>
                  <a:pt x="4866" y="342"/>
                </a:lnTo>
                <a:lnTo>
                  <a:pt x="4849" y="358"/>
                </a:lnTo>
                <a:lnTo>
                  <a:pt x="4835" y="373"/>
                </a:lnTo>
                <a:lnTo>
                  <a:pt x="4825" y="380"/>
                </a:lnTo>
                <a:lnTo>
                  <a:pt x="4810" y="369"/>
                </a:lnTo>
                <a:lnTo>
                  <a:pt x="4777" y="318"/>
                </a:lnTo>
                <a:lnTo>
                  <a:pt x="4760" y="301"/>
                </a:lnTo>
                <a:lnTo>
                  <a:pt x="4751" y="297"/>
                </a:lnTo>
                <a:lnTo>
                  <a:pt x="4735" y="301"/>
                </a:lnTo>
                <a:lnTo>
                  <a:pt x="4729" y="300"/>
                </a:lnTo>
                <a:lnTo>
                  <a:pt x="4717" y="293"/>
                </a:lnTo>
                <a:lnTo>
                  <a:pt x="4699" y="275"/>
                </a:lnTo>
                <a:lnTo>
                  <a:pt x="4690" y="270"/>
                </a:lnTo>
                <a:lnTo>
                  <a:pt x="4672" y="264"/>
                </a:lnTo>
                <a:lnTo>
                  <a:pt x="4601" y="272"/>
                </a:lnTo>
                <a:lnTo>
                  <a:pt x="4586" y="278"/>
                </a:lnTo>
                <a:lnTo>
                  <a:pt x="4568" y="285"/>
                </a:lnTo>
                <a:lnTo>
                  <a:pt x="4554" y="281"/>
                </a:lnTo>
                <a:lnTo>
                  <a:pt x="4518" y="289"/>
                </a:lnTo>
                <a:lnTo>
                  <a:pt x="4502" y="289"/>
                </a:lnTo>
                <a:lnTo>
                  <a:pt x="4406" y="263"/>
                </a:lnTo>
                <a:lnTo>
                  <a:pt x="4351" y="232"/>
                </a:lnTo>
                <a:lnTo>
                  <a:pt x="4337" y="229"/>
                </a:lnTo>
                <a:lnTo>
                  <a:pt x="4319" y="242"/>
                </a:lnTo>
                <a:lnTo>
                  <a:pt x="4288" y="288"/>
                </a:lnTo>
                <a:lnTo>
                  <a:pt x="4272" y="303"/>
                </a:lnTo>
                <a:lnTo>
                  <a:pt x="4251" y="307"/>
                </a:lnTo>
                <a:lnTo>
                  <a:pt x="4236" y="296"/>
                </a:lnTo>
                <a:lnTo>
                  <a:pt x="4222" y="281"/>
                </a:lnTo>
                <a:lnTo>
                  <a:pt x="4204" y="268"/>
                </a:lnTo>
                <a:lnTo>
                  <a:pt x="4189" y="267"/>
                </a:lnTo>
                <a:lnTo>
                  <a:pt x="4149" y="275"/>
                </a:lnTo>
                <a:lnTo>
                  <a:pt x="4133" y="282"/>
                </a:lnTo>
                <a:lnTo>
                  <a:pt x="4114" y="304"/>
                </a:lnTo>
                <a:lnTo>
                  <a:pt x="4125" y="318"/>
                </a:lnTo>
                <a:lnTo>
                  <a:pt x="4149" y="332"/>
                </a:lnTo>
                <a:lnTo>
                  <a:pt x="4160" y="354"/>
                </a:lnTo>
                <a:lnTo>
                  <a:pt x="4153" y="368"/>
                </a:lnTo>
                <a:lnTo>
                  <a:pt x="4135" y="372"/>
                </a:lnTo>
                <a:lnTo>
                  <a:pt x="4114" y="372"/>
                </a:lnTo>
                <a:lnTo>
                  <a:pt x="4098" y="376"/>
                </a:lnTo>
                <a:lnTo>
                  <a:pt x="4078" y="396"/>
                </a:lnTo>
                <a:lnTo>
                  <a:pt x="4046" y="443"/>
                </a:lnTo>
                <a:lnTo>
                  <a:pt x="4024" y="461"/>
                </a:lnTo>
                <a:lnTo>
                  <a:pt x="4002" y="469"/>
                </a:lnTo>
                <a:lnTo>
                  <a:pt x="3984" y="466"/>
                </a:lnTo>
                <a:lnTo>
                  <a:pt x="3967" y="454"/>
                </a:lnTo>
                <a:lnTo>
                  <a:pt x="3951" y="437"/>
                </a:lnTo>
                <a:lnTo>
                  <a:pt x="3933" y="423"/>
                </a:lnTo>
                <a:lnTo>
                  <a:pt x="3918" y="422"/>
                </a:lnTo>
                <a:lnTo>
                  <a:pt x="3901" y="422"/>
                </a:lnTo>
                <a:lnTo>
                  <a:pt x="3879" y="419"/>
                </a:lnTo>
                <a:lnTo>
                  <a:pt x="3864" y="408"/>
                </a:lnTo>
                <a:lnTo>
                  <a:pt x="3776" y="303"/>
                </a:lnTo>
                <a:lnTo>
                  <a:pt x="3761" y="300"/>
                </a:lnTo>
                <a:lnTo>
                  <a:pt x="3724" y="307"/>
                </a:lnTo>
                <a:lnTo>
                  <a:pt x="3703" y="303"/>
                </a:lnTo>
                <a:lnTo>
                  <a:pt x="3693" y="304"/>
                </a:lnTo>
                <a:lnTo>
                  <a:pt x="3684" y="310"/>
                </a:lnTo>
                <a:lnTo>
                  <a:pt x="3667" y="329"/>
                </a:lnTo>
                <a:lnTo>
                  <a:pt x="3656" y="340"/>
                </a:lnTo>
                <a:lnTo>
                  <a:pt x="3634" y="348"/>
                </a:lnTo>
                <a:lnTo>
                  <a:pt x="3612" y="343"/>
                </a:lnTo>
                <a:lnTo>
                  <a:pt x="3529" y="300"/>
                </a:lnTo>
                <a:lnTo>
                  <a:pt x="3514" y="304"/>
                </a:lnTo>
                <a:lnTo>
                  <a:pt x="3514" y="329"/>
                </a:lnTo>
                <a:lnTo>
                  <a:pt x="3462" y="332"/>
                </a:lnTo>
                <a:lnTo>
                  <a:pt x="3422" y="317"/>
                </a:lnTo>
                <a:lnTo>
                  <a:pt x="3411" y="317"/>
                </a:lnTo>
                <a:lnTo>
                  <a:pt x="3401" y="324"/>
                </a:lnTo>
                <a:lnTo>
                  <a:pt x="3397" y="333"/>
                </a:lnTo>
                <a:lnTo>
                  <a:pt x="3396" y="347"/>
                </a:lnTo>
                <a:lnTo>
                  <a:pt x="3390" y="369"/>
                </a:lnTo>
                <a:lnTo>
                  <a:pt x="3383" y="390"/>
                </a:lnTo>
                <a:lnTo>
                  <a:pt x="3378" y="397"/>
                </a:lnTo>
                <a:lnTo>
                  <a:pt x="3303" y="402"/>
                </a:lnTo>
                <a:lnTo>
                  <a:pt x="3288" y="411"/>
                </a:lnTo>
                <a:lnTo>
                  <a:pt x="3266" y="437"/>
                </a:lnTo>
                <a:lnTo>
                  <a:pt x="3256" y="445"/>
                </a:lnTo>
                <a:lnTo>
                  <a:pt x="3235" y="444"/>
                </a:lnTo>
                <a:lnTo>
                  <a:pt x="3233" y="441"/>
                </a:lnTo>
                <a:lnTo>
                  <a:pt x="3227" y="448"/>
                </a:lnTo>
                <a:lnTo>
                  <a:pt x="3208" y="491"/>
                </a:lnTo>
                <a:lnTo>
                  <a:pt x="3202" y="509"/>
                </a:lnTo>
                <a:lnTo>
                  <a:pt x="3195" y="526"/>
                </a:lnTo>
                <a:lnTo>
                  <a:pt x="3184" y="539"/>
                </a:lnTo>
                <a:lnTo>
                  <a:pt x="3179" y="592"/>
                </a:lnTo>
                <a:lnTo>
                  <a:pt x="3168" y="629"/>
                </a:lnTo>
                <a:lnTo>
                  <a:pt x="3148" y="645"/>
                </a:lnTo>
                <a:lnTo>
                  <a:pt x="3116" y="628"/>
                </a:lnTo>
                <a:lnTo>
                  <a:pt x="3065" y="581"/>
                </a:lnTo>
                <a:lnTo>
                  <a:pt x="3037" y="567"/>
                </a:lnTo>
                <a:lnTo>
                  <a:pt x="3007" y="570"/>
                </a:lnTo>
                <a:lnTo>
                  <a:pt x="2989" y="584"/>
                </a:lnTo>
                <a:lnTo>
                  <a:pt x="2970" y="603"/>
                </a:lnTo>
                <a:lnTo>
                  <a:pt x="2956" y="617"/>
                </a:lnTo>
                <a:lnTo>
                  <a:pt x="2934" y="625"/>
                </a:lnTo>
                <a:lnTo>
                  <a:pt x="2888" y="623"/>
                </a:lnTo>
                <a:lnTo>
                  <a:pt x="2865" y="613"/>
                </a:lnTo>
                <a:lnTo>
                  <a:pt x="2851" y="596"/>
                </a:lnTo>
                <a:lnTo>
                  <a:pt x="2851" y="595"/>
                </a:lnTo>
                <a:lnTo>
                  <a:pt x="2855" y="575"/>
                </a:lnTo>
                <a:lnTo>
                  <a:pt x="2892" y="515"/>
                </a:lnTo>
                <a:lnTo>
                  <a:pt x="2896" y="512"/>
                </a:lnTo>
                <a:lnTo>
                  <a:pt x="2903" y="510"/>
                </a:lnTo>
                <a:lnTo>
                  <a:pt x="2909" y="506"/>
                </a:lnTo>
                <a:lnTo>
                  <a:pt x="2912" y="498"/>
                </a:lnTo>
                <a:lnTo>
                  <a:pt x="2909" y="491"/>
                </a:lnTo>
                <a:lnTo>
                  <a:pt x="2909" y="491"/>
                </a:lnTo>
                <a:lnTo>
                  <a:pt x="2902" y="483"/>
                </a:lnTo>
                <a:lnTo>
                  <a:pt x="2900" y="483"/>
                </a:lnTo>
                <a:lnTo>
                  <a:pt x="2899" y="480"/>
                </a:lnTo>
                <a:lnTo>
                  <a:pt x="2899" y="480"/>
                </a:lnTo>
                <a:lnTo>
                  <a:pt x="2887" y="469"/>
                </a:lnTo>
                <a:lnTo>
                  <a:pt x="2882" y="465"/>
                </a:lnTo>
                <a:lnTo>
                  <a:pt x="2882" y="465"/>
                </a:lnTo>
                <a:lnTo>
                  <a:pt x="2884" y="458"/>
                </a:lnTo>
                <a:lnTo>
                  <a:pt x="2891" y="447"/>
                </a:lnTo>
                <a:lnTo>
                  <a:pt x="2892" y="441"/>
                </a:lnTo>
                <a:lnTo>
                  <a:pt x="2887" y="368"/>
                </a:lnTo>
                <a:lnTo>
                  <a:pt x="2881" y="343"/>
                </a:lnTo>
                <a:lnTo>
                  <a:pt x="2873" y="314"/>
                </a:lnTo>
                <a:lnTo>
                  <a:pt x="2873" y="314"/>
                </a:lnTo>
                <a:lnTo>
                  <a:pt x="2863" y="307"/>
                </a:lnTo>
                <a:lnTo>
                  <a:pt x="2830" y="321"/>
                </a:lnTo>
                <a:lnTo>
                  <a:pt x="2811" y="322"/>
                </a:lnTo>
                <a:lnTo>
                  <a:pt x="2790" y="321"/>
                </a:lnTo>
                <a:lnTo>
                  <a:pt x="2733" y="301"/>
                </a:lnTo>
                <a:lnTo>
                  <a:pt x="2733" y="301"/>
                </a:lnTo>
                <a:lnTo>
                  <a:pt x="2734" y="283"/>
                </a:lnTo>
                <a:lnTo>
                  <a:pt x="2734" y="260"/>
                </a:lnTo>
                <a:lnTo>
                  <a:pt x="2736" y="252"/>
                </a:lnTo>
                <a:lnTo>
                  <a:pt x="2740" y="242"/>
                </a:lnTo>
                <a:lnTo>
                  <a:pt x="2701" y="242"/>
                </a:lnTo>
                <a:lnTo>
                  <a:pt x="2680" y="236"/>
                </a:lnTo>
                <a:lnTo>
                  <a:pt x="2664" y="222"/>
                </a:lnTo>
                <a:lnTo>
                  <a:pt x="2658" y="213"/>
                </a:lnTo>
                <a:lnTo>
                  <a:pt x="2643" y="164"/>
                </a:lnTo>
                <a:lnTo>
                  <a:pt x="2625" y="88"/>
                </a:lnTo>
                <a:lnTo>
                  <a:pt x="2613" y="58"/>
                </a:lnTo>
                <a:lnTo>
                  <a:pt x="2591" y="43"/>
                </a:lnTo>
                <a:lnTo>
                  <a:pt x="2582" y="34"/>
                </a:lnTo>
                <a:lnTo>
                  <a:pt x="2566" y="5"/>
                </a:lnTo>
                <a:lnTo>
                  <a:pt x="2557" y="2"/>
                </a:lnTo>
                <a:lnTo>
                  <a:pt x="2552" y="0"/>
                </a:lnTo>
                <a:lnTo>
                  <a:pt x="2546" y="2"/>
                </a:lnTo>
                <a:lnTo>
                  <a:pt x="2543" y="9"/>
                </a:lnTo>
                <a:lnTo>
                  <a:pt x="2458" y="103"/>
                </a:lnTo>
                <a:lnTo>
                  <a:pt x="2451" y="110"/>
                </a:lnTo>
                <a:lnTo>
                  <a:pt x="2437" y="116"/>
                </a:lnTo>
                <a:lnTo>
                  <a:pt x="2426" y="117"/>
                </a:lnTo>
                <a:lnTo>
                  <a:pt x="2397" y="117"/>
                </a:lnTo>
                <a:lnTo>
                  <a:pt x="2377" y="121"/>
                </a:lnTo>
                <a:lnTo>
                  <a:pt x="2361" y="128"/>
                </a:lnTo>
                <a:lnTo>
                  <a:pt x="2347" y="142"/>
                </a:lnTo>
                <a:lnTo>
                  <a:pt x="2333" y="164"/>
                </a:lnTo>
                <a:lnTo>
                  <a:pt x="2318" y="213"/>
                </a:lnTo>
                <a:lnTo>
                  <a:pt x="2319" y="214"/>
                </a:lnTo>
                <a:lnTo>
                  <a:pt x="2322" y="220"/>
                </a:lnTo>
                <a:lnTo>
                  <a:pt x="2325" y="227"/>
                </a:lnTo>
                <a:lnTo>
                  <a:pt x="2322" y="236"/>
                </a:lnTo>
                <a:lnTo>
                  <a:pt x="2318" y="239"/>
                </a:lnTo>
                <a:lnTo>
                  <a:pt x="2305" y="240"/>
                </a:lnTo>
                <a:lnTo>
                  <a:pt x="2303" y="240"/>
                </a:lnTo>
                <a:lnTo>
                  <a:pt x="2296" y="270"/>
                </a:lnTo>
                <a:lnTo>
                  <a:pt x="2293" y="289"/>
                </a:lnTo>
                <a:lnTo>
                  <a:pt x="2286" y="300"/>
                </a:lnTo>
                <a:lnTo>
                  <a:pt x="2256" y="312"/>
                </a:lnTo>
                <a:lnTo>
                  <a:pt x="2232" y="318"/>
                </a:lnTo>
                <a:lnTo>
                  <a:pt x="2221" y="317"/>
                </a:lnTo>
                <a:lnTo>
                  <a:pt x="2211" y="312"/>
                </a:lnTo>
                <a:lnTo>
                  <a:pt x="2192" y="297"/>
                </a:lnTo>
                <a:lnTo>
                  <a:pt x="2184" y="294"/>
                </a:lnTo>
                <a:lnTo>
                  <a:pt x="2162" y="300"/>
                </a:lnTo>
                <a:lnTo>
                  <a:pt x="2124" y="322"/>
                </a:lnTo>
                <a:lnTo>
                  <a:pt x="2099" y="324"/>
                </a:lnTo>
                <a:lnTo>
                  <a:pt x="2080" y="321"/>
                </a:lnTo>
                <a:lnTo>
                  <a:pt x="2074" y="303"/>
                </a:lnTo>
                <a:lnTo>
                  <a:pt x="2078" y="254"/>
                </a:lnTo>
                <a:lnTo>
                  <a:pt x="2076" y="232"/>
                </a:lnTo>
                <a:lnTo>
                  <a:pt x="2072" y="211"/>
                </a:lnTo>
                <a:lnTo>
                  <a:pt x="2070" y="189"/>
                </a:lnTo>
                <a:lnTo>
                  <a:pt x="2078" y="164"/>
                </a:lnTo>
                <a:lnTo>
                  <a:pt x="2051" y="146"/>
                </a:lnTo>
                <a:lnTo>
                  <a:pt x="1953" y="138"/>
                </a:lnTo>
                <a:lnTo>
                  <a:pt x="1912" y="139"/>
                </a:lnTo>
                <a:lnTo>
                  <a:pt x="1894" y="146"/>
                </a:lnTo>
                <a:lnTo>
                  <a:pt x="1854" y="184"/>
                </a:lnTo>
                <a:lnTo>
                  <a:pt x="1827" y="185"/>
                </a:lnTo>
                <a:lnTo>
                  <a:pt x="1799" y="175"/>
                </a:lnTo>
                <a:lnTo>
                  <a:pt x="1766" y="160"/>
                </a:lnTo>
                <a:lnTo>
                  <a:pt x="1759" y="159"/>
                </a:lnTo>
                <a:lnTo>
                  <a:pt x="1752" y="160"/>
                </a:lnTo>
                <a:lnTo>
                  <a:pt x="1724" y="174"/>
                </a:lnTo>
                <a:lnTo>
                  <a:pt x="1681" y="168"/>
                </a:lnTo>
                <a:lnTo>
                  <a:pt x="1661" y="181"/>
                </a:lnTo>
                <a:lnTo>
                  <a:pt x="1656" y="193"/>
                </a:lnTo>
                <a:lnTo>
                  <a:pt x="1654" y="221"/>
                </a:lnTo>
                <a:lnTo>
                  <a:pt x="1648" y="235"/>
                </a:lnTo>
                <a:lnTo>
                  <a:pt x="1640" y="243"/>
                </a:lnTo>
                <a:lnTo>
                  <a:pt x="1608" y="260"/>
                </a:lnTo>
                <a:lnTo>
                  <a:pt x="1566" y="311"/>
                </a:lnTo>
                <a:lnTo>
                  <a:pt x="1544" y="326"/>
                </a:lnTo>
                <a:lnTo>
                  <a:pt x="1515" y="319"/>
                </a:lnTo>
                <a:lnTo>
                  <a:pt x="1512" y="391"/>
                </a:lnTo>
                <a:lnTo>
                  <a:pt x="1490" y="409"/>
                </a:lnTo>
                <a:lnTo>
                  <a:pt x="1453" y="437"/>
                </a:lnTo>
                <a:lnTo>
                  <a:pt x="1322" y="490"/>
                </a:lnTo>
                <a:lnTo>
                  <a:pt x="1292" y="516"/>
                </a:lnTo>
                <a:lnTo>
                  <a:pt x="1269" y="555"/>
                </a:lnTo>
                <a:lnTo>
                  <a:pt x="1251" y="600"/>
                </a:lnTo>
                <a:lnTo>
                  <a:pt x="1238" y="650"/>
                </a:lnTo>
                <a:lnTo>
                  <a:pt x="1234" y="690"/>
                </a:lnTo>
                <a:lnTo>
                  <a:pt x="1234" y="699"/>
                </a:lnTo>
                <a:lnTo>
                  <a:pt x="1236" y="767"/>
                </a:lnTo>
                <a:lnTo>
                  <a:pt x="1229" y="798"/>
                </a:lnTo>
                <a:lnTo>
                  <a:pt x="1209" y="833"/>
                </a:lnTo>
                <a:lnTo>
                  <a:pt x="1180" y="861"/>
                </a:lnTo>
                <a:lnTo>
                  <a:pt x="1147" y="876"/>
                </a:lnTo>
                <a:lnTo>
                  <a:pt x="1095" y="872"/>
                </a:lnTo>
                <a:lnTo>
                  <a:pt x="1071" y="874"/>
                </a:lnTo>
                <a:lnTo>
                  <a:pt x="1050" y="888"/>
                </a:lnTo>
                <a:lnTo>
                  <a:pt x="1038" y="915"/>
                </a:lnTo>
                <a:lnTo>
                  <a:pt x="1031" y="937"/>
                </a:lnTo>
                <a:lnTo>
                  <a:pt x="1024" y="982"/>
                </a:lnTo>
                <a:lnTo>
                  <a:pt x="1016" y="1003"/>
                </a:lnTo>
                <a:lnTo>
                  <a:pt x="998" y="1021"/>
                </a:lnTo>
                <a:lnTo>
                  <a:pt x="978" y="1021"/>
                </a:lnTo>
                <a:lnTo>
                  <a:pt x="958" y="1018"/>
                </a:lnTo>
                <a:lnTo>
                  <a:pt x="934" y="1023"/>
                </a:lnTo>
                <a:lnTo>
                  <a:pt x="919" y="1035"/>
                </a:lnTo>
                <a:lnTo>
                  <a:pt x="884" y="1093"/>
                </a:lnTo>
                <a:lnTo>
                  <a:pt x="868" y="1108"/>
                </a:lnTo>
                <a:lnTo>
                  <a:pt x="678" y="1182"/>
                </a:lnTo>
                <a:lnTo>
                  <a:pt x="642" y="1176"/>
                </a:lnTo>
                <a:lnTo>
                  <a:pt x="612" y="1144"/>
                </a:lnTo>
                <a:lnTo>
                  <a:pt x="598" y="1137"/>
                </a:lnTo>
                <a:lnTo>
                  <a:pt x="574" y="1144"/>
                </a:lnTo>
                <a:lnTo>
                  <a:pt x="556" y="1157"/>
                </a:lnTo>
                <a:lnTo>
                  <a:pt x="537" y="1169"/>
                </a:lnTo>
                <a:lnTo>
                  <a:pt x="520" y="1172"/>
                </a:lnTo>
                <a:lnTo>
                  <a:pt x="408" y="1115"/>
                </a:lnTo>
                <a:lnTo>
                  <a:pt x="361" y="1103"/>
                </a:lnTo>
                <a:lnTo>
                  <a:pt x="317" y="1113"/>
                </a:lnTo>
                <a:lnTo>
                  <a:pt x="264" y="1151"/>
                </a:lnTo>
                <a:lnTo>
                  <a:pt x="256" y="1165"/>
                </a:lnTo>
                <a:lnTo>
                  <a:pt x="249" y="1193"/>
                </a:lnTo>
                <a:lnTo>
                  <a:pt x="235" y="1211"/>
                </a:lnTo>
                <a:lnTo>
                  <a:pt x="202" y="1240"/>
                </a:lnTo>
                <a:lnTo>
                  <a:pt x="177" y="1281"/>
                </a:lnTo>
                <a:lnTo>
                  <a:pt x="129" y="1424"/>
                </a:lnTo>
                <a:lnTo>
                  <a:pt x="116" y="1445"/>
                </a:lnTo>
                <a:lnTo>
                  <a:pt x="101" y="1464"/>
                </a:lnTo>
                <a:lnTo>
                  <a:pt x="98" y="1492"/>
                </a:lnTo>
                <a:lnTo>
                  <a:pt x="108" y="1561"/>
                </a:lnTo>
                <a:lnTo>
                  <a:pt x="102" y="1580"/>
                </a:lnTo>
                <a:lnTo>
                  <a:pt x="101" y="1587"/>
                </a:lnTo>
                <a:lnTo>
                  <a:pt x="84" y="1605"/>
                </a:lnTo>
                <a:lnTo>
                  <a:pt x="68" y="1618"/>
                </a:lnTo>
                <a:lnTo>
                  <a:pt x="61" y="1632"/>
                </a:lnTo>
                <a:lnTo>
                  <a:pt x="55" y="1651"/>
                </a:lnTo>
                <a:lnTo>
                  <a:pt x="30" y="1688"/>
                </a:lnTo>
                <a:lnTo>
                  <a:pt x="21" y="1708"/>
                </a:lnTo>
                <a:lnTo>
                  <a:pt x="17" y="1730"/>
                </a:lnTo>
                <a:lnTo>
                  <a:pt x="7" y="1809"/>
                </a:lnTo>
                <a:lnTo>
                  <a:pt x="5" y="1817"/>
                </a:lnTo>
                <a:lnTo>
                  <a:pt x="3" y="1823"/>
                </a:lnTo>
                <a:lnTo>
                  <a:pt x="1" y="1828"/>
                </a:lnTo>
                <a:lnTo>
                  <a:pt x="0" y="1845"/>
                </a:lnTo>
                <a:lnTo>
                  <a:pt x="3" y="1855"/>
                </a:lnTo>
                <a:lnTo>
                  <a:pt x="11" y="1859"/>
                </a:lnTo>
                <a:lnTo>
                  <a:pt x="30" y="1860"/>
                </a:lnTo>
                <a:lnTo>
                  <a:pt x="36" y="1864"/>
                </a:lnTo>
                <a:lnTo>
                  <a:pt x="47" y="1873"/>
                </a:lnTo>
                <a:lnTo>
                  <a:pt x="57" y="1884"/>
                </a:lnTo>
                <a:lnTo>
                  <a:pt x="61" y="1895"/>
                </a:lnTo>
                <a:lnTo>
                  <a:pt x="58" y="1902"/>
                </a:lnTo>
                <a:lnTo>
                  <a:pt x="55" y="1910"/>
                </a:lnTo>
                <a:lnTo>
                  <a:pt x="53" y="1918"/>
                </a:lnTo>
                <a:lnTo>
                  <a:pt x="57" y="1921"/>
                </a:lnTo>
                <a:lnTo>
                  <a:pt x="59" y="1924"/>
                </a:lnTo>
                <a:lnTo>
                  <a:pt x="64" y="1931"/>
                </a:lnTo>
                <a:lnTo>
                  <a:pt x="66" y="1940"/>
                </a:lnTo>
                <a:lnTo>
                  <a:pt x="68" y="1946"/>
                </a:lnTo>
                <a:lnTo>
                  <a:pt x="71" y="1956"/>
                </a:lnTo>
                <a:lnTo>
                  <a:pt x="79" y="1960"/>
                </a:lnTo>
                <a:lnTo>
                  <a:pt x="87" y="1964"/>
                </a:lnTo>
                <a:lnTo>
                  <a:pt x="98" y="1974"/>
                </a:lnTo>
                <a:lnTo>
                  <a:pt x="104" y="1976"/>
                </a:lnTo>
                <a:lnTo>
                  <a:pt x="108" y="1981"/>
                </a:lnTo>
                <a:lnTo>
                  <a:pt x="109" y="1987"/>
                </a:lnTo>
                <a:lnTo>
                  <a:pt x="108" y="2004"/>
                </a:lnTo>
                <a:lnTo>
                  <a:pt x="108" y="2011"/>
                </a:lnTo>
                <a:lnTo>
                  <a:pt x="123" y="2065"/>
                </a:lnTo>
                <a:lnTo>
                  <a:pt x="127" y="2091"/>
                </a:lnTo>
                <a:lnTo>
                  <a:pt x="129" y="2123"/>
                </a:lnTo>
                <a:lnTo>
                  <a:pt x="136" y="2145"/>
                </a:lnTo>
                <a:lnTo>
                  <a:pt x="160" y="2173"/>
                </a:lnTo>
                <a:lnTo>
                  <a:pt x="173" y="2181"/>
                </a:lnTo>
                <a:lnTo>
                  <a:pt x="190" y="2184"/>
                </a:lnTo>
                <a:lnTo>
                  <a:pt x="199" y="2190"/>
                </a:lnTo>
                <a:lnTo>
                  <a:pt x="214" y="2217"/>
                </a:lnTo>
                <a:lnTo>
                  <a:pt x="219" y="2226"/>
                </a:lnTo>
                <a:lnTo>
                  <a:pt x="231" y="2239"/>
                </a:lnTo>
                <a:lnTo>
                  <a:pt x="221" y="2252"/>
                </a:lnTo>
                <a:lnTo>
                  <a:pt x="216" y="2266"/>
                </a:lnTo>
                <a:lnTo>
                  <a:pt x="210" y="2293"/>
                </a:lnTo>
                <a:lnTo>
                  <a:pt x="214" y="2296"/>
                </a:lnTo>
                <a:lnTo>
                  <a:pt x="227" y="2306"/>
                </a:lnTo>
                <a:lnTo>
                  <a:pt x="221" y="2329"/>
                </a:lnTo>
                <a:lnTo>
                  <a:pt x="244" y="2342"/>
                </a:lnTo>
                <a:lnTo>
                  <a:pt x="275" y="2353"/>
                </a:lnTo>
                <a:lnTo>
                  <a:pt x="299" y="2374"/>
                </a:lnTo>
                <a:lnTo>
                  <a:pt x="335" y="2353"/>
                </a:lnTo>
                <a:lnTo>
                  <a:pt x="369" y="2360"/>
                </a:lnTo>
                <a:lnTo>
                  <a:pt x="411" y="2371"/>
                </a:lnTo>
                <a:lnTo>
                  <a:pt x="421" y="2374"/>
                </a:lnTo>
                <a:lnTo>
                  <a:pt x="484" y="2383"/>
                </a:lnTo>
                <a:lnTo>
                  <a:pt x="516" y="2410"/>
                </a:lnTo>
                <a:lnTo>
                  <a:pt x="616" y="2544"/>
                </a:lnTo>
                <a:lnTo>
                  <a:pt x="625" y="2554"/>
                </a:lnTo>
                <a:lnTo>
                  <a:pt x="637" y="2558"/>
                </a:lnTo>
                <a:lnTo>
                  <a:pt x="661" y="2563"/>
                </a:lnTo>
                <a:lnTo>
                  <a:pt x="670" y="2569"/>
                </a:lnTo>
                <a:lnTo>
                  <a:pt x="703" y="2619"/>
                </a:lnTo>
                <a:lnTo>
                  <a:pt x="715" y="2631"/>
                </a:lnTo>
                <a:lnTo>
                  <a:pt x="725" y="2631"/>
                </a:lnTo>
                <a:lnTo>
                  <a:pt x="735" y="2626"/>
                </a:lnTo>
                <a:lnTo>
                  <a:pt x="746" y="2624"/>
                </a:lnTo>
                <a:lnTo>
                  <a:pt x="761" y="2631"/>
                </a:lnTo>
                <a:lnTo>
                  <a:pt x="780" y="2646"/>
                </a:lnTo>
                <a:lnTo>
                  <a:pt x="800" y="2663"/>
                </a:lnTo>
                <a:lnTo>
                  <a:pt x="807" y="2678"/>
                </a:lnTo>
                <a:lnTo>
                  <a:pt x="818" y="2689"/>
                </a:lnTo>
                <a:lnTo>
                  <a:pt x="859" y="2713"/>
                </a:lnTo>
                <a:lnTo>
                  <a:pt x="881" y="2725"/>
                </a:lnTo>
                <a:lnTo>
                  <a:pt x="963" y="2747"/>
                </a:lnTo>
                <a:lnTo>
                  <a:pt x="1020" y="2743"/>
                </a:lnTo>
                <a:lnTo>
                  <a:pt x="1245" y="2729"/>
                </a:lnTo>
                <a:lnTo>
                  <a:pt x="1367" y="2742"/>
                </a:lnTo>
                <a:lnTo>
                  <a:pt x="1403" y="2738"/>
                </a:lnTo>
                <a:lnTo>
                  <a:pt x="1477" y="2709"/>
                </a:lnTo>
                <a:lnTo>
                  <a:pt x="1677" y="2685"/>
                </a:lnTo>
                <a:lnTo>
                  <a:pt x="1721" y="2688"/>
                </a:lnTo>
                <a:lnTo>
                  <a:pt x="1757" y="2703"/>
                </a:lnTo>
                <a:lnTo>
                  <a:pt x="1786" y="2709"/>
                </a:lnTo>
                <a:lnTo>
                  <a:pt x="1816" y="2706"/>
                </a:lnTo>
                <a:lnTo>
                  <a:pt x="1839" y="2692"/>
                </a:lnTo>
                <a:lnTo>
                  <a:pt x="1872" y="2655"/>
                </a:lnTo>
                <a:lnTo>
                  <a:pt x="1889" y="2642"/>
                </a:lnTo>
                <a:lnTo>
                  <a:pt x="1911" y="2635"/>
                </a:lnTo>
                <a:lnTo>
                  <a:pt x="1936" y="2627"/>
                </a:lnTo>
                <a:lnTo>
                  <a:pt x="1937" y="2627"/>
                </a:lnTo>
                <a:lnTo>
                  <a:pt x="1899" y="2599"/>
                </a:lnTo>
                <a:lnTo>
                  <a:pt x="1870" y="2572"/>
                </a:lnTo>
                <a:lnTo>
                  <a:pt x="1864" y="2544"/>
                </a:lnTo>
                <a:lnTo>
                  <a:pt x="1867" y="2513"/>
                </a:lnTo>
                <a:lnTo>
                  <a:pt x="1876" y="2453"/>
                </a:lnTo>
                <a:lnTo>
                  <a:pt x="1872" y="2436"/>
                </a:lnTo>
                <a:lnTo>
                  <a:pt x="1865" y="2430"/>
                </a:lnTo>
                <a:lnTo>
                  <a:pt x="1864" y="2425"/>
                </a:lnTo>
                <a:lnTo>
                  <a:pt x="1878" y="2408"/>
                </a:lnTo>
                <a:lnTo>
                  <a:pt x="1886" y="2403"/>
                </a:lnTo>
                <a:lnTo>
                  <a:pt x="1906" y="2400"/>
                </a:lnTo>
                <a:lnTo>
                  <a:pt x="1915" y="2392"/>
                </a:lnTo>
                <a:lnTo>
                  <a:pt x="1941" y="2338"/>
                </a:lnTo>
                <a:lnTo>
                  <a:pt x="1958" y="2324"/>
                </a:lnTo>
                <a:lnTo>
                  <a:pt x="2052" y="2303"/>
                </a:lnTo>
                <a:lnTo>
                  <a:pt x="2099" y="2292"/>
                </a:lnTo>
                <a:lnTo>
                  <a:pt x="2113" y="2285"/>
                </a:lnTo>
                <a:lnTo>
                  <a:pt x="2135" y="2286"/>
                </a:lnTo>
                <a:lnTo>
                  <a:pt x="2155" y="2286"/>
                </a:lnTo>
                <a:lnTo>
                  <a:pt x="2214" y="2278"/>
                </a:lnTo>
                <a:lnTo>
                  <a:pt x="2336" y="2293"/>
                </a:lnTo>
                <a:lnTo>
                  <a:pt x="2347" y="2291"/>
                </a:lnTo>
                <a:lnTo>
                  <a:pt x="2405" y="2253"/>
                </a:lnTo>
                <a:lnTo>
                  <a:pt x="2538" y="2256"/>
                </a:lnTo>
                <a:lnTo>
                  <a:pt x="2591" y="2219"/>
                </a:lnTo>
                <a:lnTo>
                  <a:pt x="2592" y="2212"/>
                </a:lnTo>
                <a:lnTo>
                  <a:pt x="2592" y="2203"/>
                </a:lnTo>
                <a:lnTo>
                  <a:pt x="2592" y="2195"/>
                </a:lnTo>
                <a:lnTo>
                  <a:pt x="2591" y="2188"/>
                </a:lnTo>
                <a:lnTo>
                  <a:pt x="2589" y="2187"/>
                </a:lnTo>
                <a:lnTo>
                  <a:pt x="2589" y="2185"/>
                </a:lnTo>
                <a:lnTo>
                  <a:pt x="2589" y="2185"/>
                </a:lnTo>
                <a:lnTo>
                  <a:pt x="2591" y="2184"/>
                </a:lnTo>
                <a:lnTo>
                  <a:pt x="2602" y="2160"/>
                </a:lnTo>
                <a:lnTo>
                  <a:pt x="2611" y="2104"/>
                </a:lnTo>
                <a:lnTo>
                  <a:pt x="2622" y="2083"/>
                </a:lnTo>
                <a:lnTo>
                  <a:pt x="2639" y="2073"/>
                </a:lnTo>
                <a:lnTo>
                  <a:pt x="2729" y="2048"/>
                </a:lnTo>
                <a:lnTo>
                  <a:pt x="2740" y="2050"/>
                </a:lnTo>
                <a:lnTo>
                  <a:pt x="2750" y="2053"/>
                </a:lnTo>
                <a:lnTo>
                  <a:pt x="2761" y="2062"/>
                </a:lnTo>
                <a:lnTo>
                  <a:pt x="2781" y="2088"/>
                </a:lnTo>
                <a:lnTo>
                  <a:pt x="2791" y="2093"/>
                </a:lnTo>
                <a:lnTo>
                  <a:pt x="2837" y="2084"/>
                </a:lnTo>
                <a:lnTo>
                  <a:pt x="2860" y="2088"/>
                </a:lnTo>
                <a:lnTo>
                  <a:pt x="2877" y="2109"/>
                </a:lnTo>
                <a:lnTo>
                  <a:pt x="2878" y="2124"/>
                </a:lnTo>
                <a:lnTo>
                  <a:pt x="2873" y="2137"/>
                </a:lnTo>
                <a:lnTo>
                  <a:pt x="2870" y="2149"/>
                </a:lnTo>
                <a:lnTo>
                  <a:pt x="2880" y="2163"/>
                </a:lnTo>
                <a:lnTo>
                  <a:pt x="2888" y="2165"/>
                </a:lnTo>
                <a:lnTo>
                  <a:pt x="2924" y="2151"/>
                </a:lnTo>
                <a:lnTo>
                  <a:pt x="2948" y="2158"/>
                </a:lnTo>
                <a:lnTo>
                  <a:pt x="2985" y="2192"/>
                </a:lnTo>
                <a:lnTo>
                  <a:pt x="3006" y="2199"/>
                </a:lnTo>
                <a:lnTo>
                  <a:pt x="3029" y="2191"/>
                </a:lnTo>
                <a:lnTo>
                  <a:pt x="3073" y="2149"/>
                </a:lnTo>
                <a:lnTo>
                  <a:pt x="3096" y="2136"/>
                </a:lnTo>
                <a:lnTo>
                  <a:pt x="3133" y="2124"/>
                </a:lnTo>
                <a:lnTo>
                  <a:pt x="3137" y="2122"/>
                </a:lnTo>
                <a:lnTo>
                  <a:pt x="3176" y="2098"/>
                </a:lnTo>
                <a:lnTo>
                  <a:pt x="3194" y="2091"/>
                </a:lnTo>
                <a:lnTo>
                  <a:pt x="3202" y="2084"/>
                </a:lnTo>
                <a:lnTo>
                  <a:pt x="3209" y="2072"/>
                </a:lnTo>
                <a:lnTo>
                  <a:pt x="3215" y="2046"/>
                </a:lnTo>
                <a:lnTo>
                  <a:pt x="3219" y="2035"/>
                </a:lnTo>
                <a:lnTo>
                  <a:pt x="3231" y="2021"/>
                </a:lnTo>
                <a:lnTo>
                  <a:pt x="3240" y="2018"/>
                </a:lnTo>
                <a:lnTo>
                  <a:pt x="3249" y="2022"/>
                </a:lnTo>
                <a:lnTo>
                  <a:pt x="3267" y="2023"/>
                </a:lnTo>
                <a:lnTo>
                  <a:pt x="3284" y="2017"/>
                </a:lnTo>
                <a:lnTo>
                  <a:pt x="3313" y="1989"/>
                </a:lnTo>
                <a:lnTo>
                  <a:pt x="3324" y="1985"/>
                </a:lnTo>
                <a:lnTo>
                  <a:pt x="3343" y="1994"/>
                </a:lnTo>
                <a:lnTo>
                  <a:pt x="3354" y="2007"/>
                </a:lnTo>
                <a:lnTo>
                  <a:pt x="3367" y="2011"/>
                </a:lnTo>
                <a:lnTo>
                  <a:pt x="3389" y="2000"/>
                </a:lnTo>
                <a:lnTo>
                  <a:pt x="3418" y="1971"/>
                </a:lnTo>
                <a:lnTo>
                  <a:pt x="3442" y="1933"/>
                </a:lnTo>
                <a:lnTo>
                  <a:pt x="3462" y="1891"/>
                </a:lnTo>
                <a:lnTo>
                  <a:pt x="3501" y="1774"/>
                </a:lnTo>
                <a:lnTo>
                  <a:pt x="3512" y="1751"/>
                </a:lnTo>
                <a:lnTo>
                  <a:pt x="3527" y="1731"/>
                </a:lnTo>
                <a:lnTo>
                  <a:pt x="3556" y="1700"/>
                </a:lnTo>
                <a:lnTo>
                  <a:pt x="3559" y="1698"/>
                </a:lnTo>
                <a:lnTo>
                  <a:pt x="3572" y="1677"/>
                </a:lnTo>
                <a:lnTo>
                  <a:pt x="3573" y="1673"/>
                </a:lnTo>
                <a:lnTo>
                  <a:pt x="3573" y="1668"/>
                </a:lnTo>
                <a:lnTo>
                  <a:pt x="3573" y="1662"/>
                </a:lnTo>
                <a:lnTo>
                  <a:pt x="3573" y="1657"/>
                </a:lnTo>
                <a:lnTo>
                  <a:pt x="3570" y="1632"/>
                </a:lnTo>
                <a:lnTo>
                  <a:pt x="3572" y="1619"/>
                </a:lnTo>
                <a:lnTo>
                  <a:pt x="3572" y="1608"/>
                </a:lnTo>
                <a:lnTo>
                  <a:pt x="3601" y="1597"/>
                </a:lnTo>
                <a:lnTo>
                  <a:pt x="3662" y="1593"/>
                </a:lnTo>
                <a:lnTo>
                  <a:pt x="3869" y="1544"/>
                </a:lnTo>
                <a:lnTo>
                  <a:pt x="3884" y="1544"/>
                </a:lnTo>
                <a:lnTo>
                  <a:pt x="3901" y="1553"/>
                </a:lnTo>
                <a:lnTo>
                  <a:pt x="3929" y="1579"/>
                </a:lnTo>
                <a:lnTo>
                  <a:pt x="3944" y="1582"/>
                </a:lnTo>
                <a:lnTo>
                  <a:pt x="3974" y="1586"/>
                </a:lnTo>
                <a:lnTo>
                  <a:pt x="4028" y="1618"/>
                </a:lnTo>
                <a:lnTo>
                  <a:pt x="4063" y="1622"/>
                </a:lnTo>
                <a:lnTo>
                  <a:pt x="4088" y="1619"/>
                </a:lnTo>
                <a:lnTo>
                  <a:pt x="4117" y="1625"/>
                </a:lnTo>
                <a:lnTo>
                  <a:pt x="4145" y="1637"/>
                </a:lnTo>
                <a:lnTo>
                  <a:pt x="4164" y="1657"/>
                </a:lnTo>
                <a:lnTo>
                  <a:pt x="4189" y="1662"/>
                </a:lnTo>
                <a:lnTo>
                  <a:pt x="4265" y="1626"/>
                </a:lnTo>
                <a:lnTo>
                  <a:pt x="4297" y="1619"/>
                </a:lnTo>
                <a:lnTo>
                  <a:pt x="4315" y="1626"/>
                </a:lnTo>
                <a:lnTo>
                  <a:pt x="4327" y="1637"/>
                </a:lnTo>
                <a:lnTo>
                  <a:pt x="4338" y="1641"/>
                </a:lnTo>
                <a:lnTo>
                  <a:pt x="4352" y="1633"/>
                </a:lnTo>
                <a:lnTo>
                  <a:pt x="4365" y="1616"/>
                </a:lnTo>
                <a:lnTo>
                  <a:pt x="4370" y="1601"/>
                </a:lnTo>
                <a:lnTo>
                  <a:pt x="4378" y="1587"/>
                </a:lnTo>
                <a:lnTo>
                  <a:pt x="4398" y="1576"/>
                </a:lnTo>
                <a:lnTo>
                  <a:pt x="4413" y="1572"/>
                </a:lnTo>
                <a:lnTo>
                  <a:pt x="4448" y="1572"/>
                </a:lnTo>
                <a:lnTo>
                  <a:pt x="4497" y="1556"/>
                </a:lnTo>
                <a:lnTo>
                  <a:pt x="4513" y="1560"/>
                </a:lnTo>
                <a:lnTo>
                  <a:pt x="4546" y="1580"/>
                </a:lnTo>
                <a:lnTo>
                  <a:pt x="4564" y="1587"/>
                </a:lnTo>
                <a:lnTo>
                  <a:pt x="4572" y="1594"/>
                </a:lnTo>
                <a:lnTo>
                  <a:pt x="4578" y="1607"/>
                </a:lnTo>
                <a:lnTo>
                  <a:pt x="4587" y="1636"/>
                </a:lnTo>
                <a:lnTo>
                  <a:pt x="4593" y="1647"/>
                </a:lnTo>
                <a:lnTo>
                  <a:pt x="4610" y="1654"/>
                </a:lnTo>
                <a:lnTo>
                  <a:pt x="4646" y="1652"/>
                </a:lnTo>
                <a:lnTo>
                  <a:pt x="4662" y="1657"/>
                </a:lnTo>
                <a:lnTo>
                  <a:pt x="4670" y="1673"/>
                </a:lnTo>
                <a:lnTo>
                  <a:pt x="4683" y="1734"/>
                </a:lnTo>
                <a:lnTo>
                  <a:pt x="4691" y="1751"/>
                </a:lnTo>
                <a:lnTo>
                  <a:pt x="4747" y="1835"/>
                </a:lnTo>
                <a:lnTo>
                  <a:pt x="4770" y="1863"/>
                </a:lnTo>
                <a:lnTo>
                  <a:pt x="4796" y="1881"/>
                </a:lnTo>
                <a:lnTo>
                  <a:pt x="4827" y="1892"/>
                </a:lnTo>
                <a:lnTo>
                  <a:pt x="4856" y="1889"/>
                </a:lnTo>
                <a:lnTo>
                  <a:pt x="4907" y="1863"/>
                </a:lnTo>
                <a:lnTo>
                  <a:pt x="4950" y="1857"/>
                </a:lnTo>
                <a:lnTo>
                  <a:pt x="4979" y="1839"/>
                </a:lnTo>
                <a:lnTo>
                  <a:pt x="4994" y="1834"/>
                </a:lnTo>
                <a:lnTo>
                  <a:pt x="5045" y="1831"/>
                </a:lnTo>
                <a:lnTo>
                  <a:pt x="5063" y="1825"/>
                </a:lnTo>
                <a:lnTo>
                  <a:pt x="5081" y="1824"/>
                </a:lnTo>
                <a:lnTo>
                  <a:pt x="5140" y="1830"/>
                </a:lnTo>
                <a:lnTo>
                  <a:pt x="5158" y="1824"/>
                </a:lnTo>
                <a:lnTo>
                  <a:pt x="5176" y="1812"/>
                </a:lnTo>
                <a:lnTo>
                  <a:pt x="5194" y="1787"/>
                </a:lnTo>
                <a:lnTo>
                  <a:pt x="5195" y="1680"/>
                </a:lnTo>
                <a:lnTo>
                  <a:pt x="5206" y="1657"/>
                </a:lnTo>
                <a:lnTo>
                  <a:pt x="5209" y="1633"/>
                </a:lnTo>
                <a:lnTo>
                  <a:pt x="5198" y="1574"/>
                </a:lnTo>
                <a:lnTo>
                  <a:pt x="5199" y="1543"/>
                </a:lnTo>
                <a:lnTo>
                  <a:pt x="5214" y="1520"/>
                </a:lnTo>
                <a:lnTo>
                  <a:pt x="5278" y="1467"/>
                </a:lnTo>
                <a:lnTo>
                  <a:pt x="5285" y="1457"/>
                </a:lnTo>
                <a:lnTo>
                  <a:pt x="5295" y="1434"/>
                </a:lnTo>
                <a:lnTo>
                  <a:pt x="5303" y="1423"/>
                </a:lnTo>
                <a:lnTo>
                  <a:pt x="5314" y="1414"/>
                </a:lnTo>
                <a:lnTo>
                  <a:pt x="5340" y="1406"/>
                </a:lnTo>
                <a:lnTo>
                  <a:pt x="5353" y="1398"/>
                </a:lnTo>
                <a:lnTo>
                  <a:pt x="5368" y="1377"/>
                </a:lnTo>
                <a:lnTo>
                  <a:pt x="5380" y="1349"/>
                </a:lnTo>
                <a:lnTo>
                  <a:pt x="5386" y="1319"/>
                </a:lnTo>
                <a:lnTo>
                  <a:pt x="5384" y="1287"/>
                </a:lnTo>
                <a:lnTo>
                  <a:pt x="5389" y="1266"/>
                </a:lnTo>
                <a:lnTo>
                  <a:pt x="5396" y="1257"/>
                </a:lnTo>
                <a:lnTo>
                  <a:pt x="5405" y="1250"/>
                </a:lnTo>
                <a:lnTo>
                  <a:pt x="5414" y="1237"/>
                </a:lnTo>
                <a:lnTo>
                  <a:pt x="5420" y="1221"/>
                </a:lnTo>
                <a:lnTo>
                  <a:pt x="5422" y="1209"/>
                </a:lnTo>
                <a:lnTo>
                  <a:pt x="5420" y="1160"/>
                </a:lnTo>
                <a:lnTo>
                  <a:pt x="5418" y="1147"/>
                </a:lnTo>
                <a:lnTo>
                  <a:pt x="5419" y="1136"/>
                </a:lnTo>
                <a:lnTo>
                  <a:pt x="5426" y="1118"/>
                </a:lnTo>
                <a:lnTo>
                  <a:pt x="5427" y="1115"/>
                </a:lnTo>
                <a:lnTo>
                  <a:pt x="5434" y="1104"/>
                </a:lnTo>
                <a:lnTo>
                  <a:pt x="5458" y="1085"/>
                </a:lnTo>
                <a:lnTo>
                  <a:pt x="5468" y="1071"/>
                </a:lnTo>
                <a:lnTo>
                  <a:pt x="5470" y="1061"/>
                </a:lnTo>
                <a:lnTo>
                  <a:pt x="5469" y="1043"/>
                </a:lnTo>
                <a:lnTo>
                  <a:pt x="5470" y="1035"/>
                </a:lnTo>
                <a:lnTo>
                  <a:pt x="5483" y="1009"/>
                </a:lnTo>
                <a:lnTo>
                  <a:pt x="5505" y="946"/>
                </a:lnTo>
                <a:lnTo>
                  <a:pt x="5521" y="933"/>
                </a:lnTo>
                <a:lnTo>
                  <a:pt x="5559" y="927"/>
                </a:lnTo>
                <a:lnTo>
                  <a:pt x="5574" y="915"/>
                </a:lnTo>
                <a:lnTo>
                  <a:pt x="5574" y="890"/>
                </a:lnTo>
                <a:lnTo>
                  <a:pt x="5578" y="855"/>
                </a:lnTo>
                <a:lnTo>
                  <a:pt x="5585" y="820"/>
                </a:lnTo>
                <a:lnTo>
                  <a:pt x="5593" y="796"/>
                </a:lnTo>
                <a:lnTo>
                  <a:pt x="5559" y="779"/>
                </a:lnTo>
                <a:close/>
              </a:path>
            </a:pathLst>
          </a:custGeom>
          <a:solidFill>
            <a:srgbClr val="EBEBEB"/>
          </a:solidFill>
          <a:ln>
            <a:noFill/>
          </a:ln>
        </p:spPr>
        <p:txBody>
          <a:bodyPr vert="horz" wrap="square" lIns="91440" tIns="45720" rIns="91440" bIns="45720" numCol="1" anchor="t" anchorCtr="0" compatLnSpc="1">
            <a:prstTxWarp prst="textNoShape">
              <a:avLst/>
            </a:prstTxWarp>
          </a:bodyPr>
          <a:lstStyle/>
          <a:p>
            <a:endParaRPr lang="cs-CZ"/>
          </a:p>
        </p:txBody>
      </p:sp>
      <p:sp>
        <p:nvSpPr>
          <p:cNvPr id="139" name="Freeform 6">
            <a:extLst>
              <a:ext uri="{FF2B5EF4-FFF2-40B4-BE49-F238E27FC236}">
                <a16:creationId xmlns:a16="http://schemas.microsoft.com/office/drawing/2014/main" xmlns="" id="{BB254E3D-D9ED-4040-8322-8A000698BEB8}"/>
              </a:ext>
            </a:extLst>
          </p:cNvPr>
          <p:cNvSpPr>
            <a:spLocks/>
          </p:cNvSpPr>
          <p:nvPr/>
        </p:nvSpPr>
        <p:spPr bwMode="auto">
          <a:xfrm>
            <a:off x="5638223" y="4899585"/>
            <a:ext cx="189218" cy="1054830"/>
          </a:xfrm>
          <a:custGeom>
            <a:avLst/>
            <a:gdLst>
              <a:gd name="T0" fmla="*/ 0 w 126"/>
              <a:gd name="T1" fmla="*/ 0 h 701"/>
              <a:gd name="T2" fmla="*/ 40 w 126"/>
              <a:gd name="T3" fmla="*/ 146 h 701"/>
              <a:gd name="T4" fmla="*/ 30 w 126"/>
              <a:gd name="T5" fmla="*/ 382 h 701"/>
              <a:gd name="T6" fmla="*/ 40 w 126"/>
              <a:gd name="T7" fmla="*/ 504 h 701"/>
              <a:gd name="T8" fmla="*/ 126 w 126"/>
              <a:gd name="T9" fmla="*/ 701 h 701"/>
            </a:gdLst>
            <a:ahLst/>
            <a:cxnLst>
              <a:cxn ang="0">
                <a:pos x="T0" y="T1"/>
              </a:cxn>
              <a:cxn ang="0">
                <a:pos x="T2" y="T3"/>
              </a:cxn>
              <a:cxn ang="0">
                <a:pos x="T4" y="T5"/>
              </a:cxn>
              <a:cxn ang="0">
                <a:pos x="T6" y="T7"/>
              </a:cxn>
              <a:cxn ang="0">
                <a:pos x="T8" y="T9"/>
              </a:cxn>
            </a:cxnLst>
            <a:rect l="0" t="0" r="r" b="b"/>
            <a:pathLst>
              <a:path w="126" h="701">
                <a:moveTo>
                  <a:pt x="0" y="0"/>
                </a:moveTo>
                <a:cubicBezTo>
                  <a:pt x="0" y="0"/>
                  <a:pt x="41" y="105"/>
                  <a:pt x="40" y="146"/>
                </a:cubicBezTo>
                <a:cubicBezTo>
                  <a:pt x="40" y="187"/>
                  <a:pt x="40" y="340"/>
                  <a:pt x="30" y="382"/>
                </a:cubicBezTo>
                <a:cubicBezTo>
                  <a:pt x="21" y="425"/>
                  <a:pt x="29" y="475"/>
                  <a:pt x="40" y="504"/>
                </a:cubicBezTo>
                <a:cubicBezTo>
                  <a:pt x="52" y="532"/>
                  <a:pt x="120" y="689"/>
                  <a:pt x="126" y="701"/>
                </a:cubicBezTo>
              </a:path>
            </a:pathLst>
          </a:custGeom>
          <a:noFill/>
          <a:ln w="17463" cap="rnd">
            <a:solidFill>
              <a:srgbClr val="CBCBC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40" name="Freeform 8">
            <a:extLst>
              <a:ext uri="{FF2B5EF4-FFF2-40B4-BE49-F238E27FC236}">
                <a16:creationId xmlns:a16="http://schemas.microsoft.com/office/drawing/2014/main" xmlns="" id="{0ADEB208-27D9-4C6C-B203-ACED42AB4950}"/>
              </a:ext>
            </a:extLst>
          </p:cNvPr>
          <p:cNvSpPr>
            <a:spLocks/>
          </p:cNvSpPr>
          <p:nvPr/>
        </p:nvSpPr>
        <p:spPr bwMode="auto">
          <a:xfrm>
            <a:off x="5753493" y="3556579"/>
            <a:ext cx="1985692" cy="2229282"/>
          </a:xfrm>
          <a:custGeom>
            <a:avLst/>
            <a:gdLst>
              <a:gd name="T0" fmla="*/ 0 w 1319"/>
              <a:gd name="T1" fmla="*/ 1481 h 1481"/>
              <a:gd name="T2" fmla="*/ 54 w 1319"/>
              <a:gd name="T3" fmla="*/ 1462 h 1481"/>
              <a:gd name="T4" fmla="*/ 81 w 1319"/>
              <a:gd name="T5" fmla="*/ 1437 h 1481"/>
              <a:gd name="T6" fmla="*/ 81 w 1319"/>
              <a:gd name="T7" fmla="*/ 1413 h 1481"/>
              <a:gd name="T8" fmla="*/ 127 w 1319"/>
              <a:gd name="T9" fmla="*/ 1383 h 1481"/>
              <a:gd name="T10" fmla="*/ 186 w 1319"/>
              <a:gd name="T11" fmla="*/ 1373 h 1481"/>
              <a:gd name="T12" fmla="*/ 453 w 1319"/>
              <a:gd name="T13" fmla="*/ 1207 h 1481"/>
              <a:gd name="T14" fmla="*/ 460 w 1319"/>
              <a:gd name="T15" fmla="*/ 1197 h 1481"/>
              <a:gd name="T16" fmla="*/ 460 w 1319"/>
              <a:gd name="T17" fmla="*/ 1093 h 1481"/>
              <a:gd name="T18" fmla="*/ 521 w 1319"/>
              <a:gd name="T19" fmla="*/ 908 h 1481"/>
              <a:gd name="T20" fmla="*/ 570 w 1319"/>
              <a:gd name="T21" fmla="*/ 905 h 1481"/>
              <a:gd name="T22" fmla="*/ 549 w 1319"/>
              <a:gd name="T23" fmla="*/ 779 h 1481"/>
              <a:gd name="T24" fmla="*/ 633 w 1319"/>
              <a:gd name="T25" fmla="*/ 653 h 1481"/>
              <a:gd name="T26" fmla="*/ 675 w 1319"/>
              <a:gd name="T27" fmla="*/ 630 h 1481"/>
              <a:gd name="T28" fmla="*/ 726 w 1319"/>
              <a:gd name="T29" fmla="*/ 618 h 1481"/>
              <a:gd name="T30" fmla="*/ 858 w 1319"/>
              <a:gd name="T31" fmla="*/ 496 h 1481"/>
              <a:gd name="T32" fmla="*/ 919 w 1319"/>
              <a:gd name="T33" fmla="*/ 476 h 1481"/>
              <a:gd name="T34" fmla="*/ 965 w 1319"/>
              <a:gd name="T35" fmla="*/ 440 h 1481"/>
              <a:gd name="T36" fmla="*/ 1026 w 1319"/>
              <a:gd name="T37" fmla="*/ 331 h 1481"/>
              <a:gd name="T38" fmla="*/ 1058 w 1319"/>
              <a:gd name="T39" fmla="*/ 315 h 1481"/>
              <a:gd name="T40" fmla="*/ 1119 w 1319"/>
              <a:gd name="T41" fmla="*/ 278 h 1481"/>
              <a:gd name="T42" fmla="*/ 1173 w 1319"/>
              <a:gd name="T43" fmla="*/ 260 h 1481"/>
              <a:gd name="T44" fmla="*/ 1234 w 1319"/>
              <a:gd name="T45" fmla="*/ 155 h 1481"/>
              <a:gd name="T46" fmla="*/ 1241 w 1319"/>
              <a:gd name="T47" fmla="*/ 112 h 1481"/>
              <a:gd name="T48" fmla="*/ 1200 w 1319"/>
              <a:gd name="T49" fmla="*/ 49 h 1481"/>
              <a:gd name="T50" fmla="*/ 1209 w 1319"/>
              <a:gd name="T51" fmla="*/ 5 h 1481"/>
              <a:gd name="T52" fmla="*/ 1319 w 1319"/>
              <a:gd name="T53" fmla="*/ 0 h 1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19" h="1481">
                <a:moveTo>
                  <a:pt x="0" y="1481"/>
                </a:moveTo>
                <a:cubicBezTo>
                  <a:pt x="0" y="1481"/>
                  <a:pt x="47" y="1464"/>
                  <a:pt x="54" y="1462"/>
                </a:cubicBezTo>
                <a:cubicBezTo>
                  <a:pt x="62" y="1460"/>
                  <a:pt x="81" y="1452"/>
                  <a:pt x="81" y="1437"/>
                </a:cubicBezTo>
                <a:cubicBezTo>
                  <a:pt x="81" y="1423"/>
                  <a:pt x="81" y="1413"/>
                  <a:pt x="81" y="1413"/>
                </a:cubicBezTo>
                <a:cubicBezTo>
                  <a:pt x="81" y="1413"/>
                  <a:pt x="101" y="1392"/>
                  <a:pt x="127" y="1383"/>
                </a:cubicBezTo>
                <a:cubicBezTo>
                  <a:pt x="153" y="1373"/>
                  <a:pt x="173" y="1381"/>
                  <a:pt x="186" y="1373"/>
                </a:cubicBezTo>
                <a:cubicBezTo>
                  <a:pt x="198" y="1365"/>
                  <a:pt x="453" y="1207"/>
                  <a:pt x="453" y="1207"/>
                </a:cubicBezTo>
                <a:cubicBezTo>
                  <a:pt x="460" y="1197"/>
                  <a:pt x="460" y="1197"/>
                  <a:pt x="460" y="1197"/>
                </a:cubicBezTo>
                <a:cubicBezTo>
                  <a:pt x="460" y="1197"/>
                  <a:pt x="457" y="1104"/>
                  <a:pt x="460" y="1093"/>
                </a:cubicBezTo>
                <a:cubicBezTo>
                  <a:pt x="462" y="1081"/>
                  <a:pt x="521" y="908"/>
                  <a:pt x="521" y="908"/>
                </a:cubicBezTo>
                <a:cubicBezTo>
                  <a:pt x="570" y="905"/>
                  <a:pt x="570" y="905"/>
                  <a:pt x="570" y="905"/>
                </a:cubicBezTo>
                <a:cubicBezTo>
                  <a:pt x="549" y="779"/>
                  <a:pt x="549" y="779"/>
                  <a:pt x="549" y="779"/>
                </a:cubicBezTo>
                <a:cubicBezTo>
                  <a:pt x="549" y="779"/>
                  <a:pt x="623" y="666"/>
                  <a:pt x="633" y="653"/>
                </a:cubicBezTo>
                <a:cubicBezTo>
                  <a:pt x="642" y="640"/>
                  <a:pt x="653" y="628"/>
                  <a:pt x="675" y="630"/>
                </a:cubicBezTo>
                <a:cubicBezTo>
                  <a:pt x="697" y="632"/>
                  <a:pt x="712" y="629"/>
                  <a:pt x="726" y="618"/>
                </a:cubicBezTo>
                <a:cubicBezTo>
                  <a:pt x="740" y="607"/>
                  <a:pt x="858" y="496"/>
                  <a:pt x="858" y="496"/>
                </a:cubicBezTo>
                <a:cubicBezTo>
                  <a:pt x="858" y="496"/>
                  <a:pt x="885" y="473"/>
                  <a:pt x="919" y="476"/>
                </a:cubicBezTo>
                <a:cubicBezTo>
                  <a:pt x="953" y="480"/>
                  <a:pt x="963" y="444"/>
                  <a:pt x="965" y="440"/>
                </a:cubicBezTo>
                <a:cubicBezTo>
                  <a:pt x="967" y="437"/>
                  <a:pt x="1026" y="331"/>
                  <a:pt x="1026" y="331"/>
                </a:cubicBezTo>
                <a:cubicBezTo>
                  <a:pt x="1026" y="331"/>
                  <a:pt x="1052" y="318"/>
                  <a:pt x="1058" y="315"/>
                </a:cubicBezTo>
                <a:cubicBezTo>
                  <a:pt x="1064" y="312"/>
                  <a:pt x="1119" y="278"/>
                  <a:pt x="1119" y="278"/>
                </a:cubicBezTo>
                <a:cubicBezTo>
                  <a:pt x="1119" y="278"/>
                  <a:pt x="1160" y="263"/>
                  <a:pt x="1173" y="260"/>
                </a:cubicBezTo>
                <a:cubicBezTo>
                  <a:pt x="1185" y="257"/>
                  <a:pt x="1232" y="160"/>
                  <a:pt x="1234" y="155"/>
                </a:cubicBezTo>
                <a:cubicBezTo>
                  <a:pt x="1236" y="150"/>
                  <a:pt x="1244" y="117"/>
                  <a:pt x="1241" y="112"/>
                </a:cubicBezTo>
                <a:cubicBezTo>
                  <a:pt x="1237" y="107"/>
                  <a:pt x="1200" y="49"/>
                  <a:pt x="1200" y="49"/>
                </a:cubicBezTo>
                <a:cubicBezTo>
                  <a:pt x="1200" y="49"/>
                  <a:pt x="1208" y="8"/>
                  <a:pt x="1209" y="5"/>
                </a:cubicBezTo>
                <a:cubicBezTo>
                  <a:pt x="1210" y="2"/>
                  <a:pt x="1308" y="1"/>
                  <a:pt x="1319" y="0"/>
                </a:cubicBezTo>
              </a:path>
            </a:pathLst>
          </a:custGeom>
          <a:noFill/>
          <a:ln w="17463" cap="rnd">
            <a:solidFill>
              <a:srgbClr val="CBCBC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41" name="Freeform 9">
            <a:extLst>
              <a:ext uri="{FF2B5EF4-FFF2-40B4-BE49-F238E27FC236}">
                <a16:creationId xmlns:a16="http://schemas.microsoft.com/office/drawing/2014/main" xmlns="" id="{B23877D8-AF9E-4AB4-8AC1-0A8D4851A09C}"/>
              </a:ext>
            </a:extLst>
          </p:cNvPr>
          <p:cNvSpPr>
            <a:spLocks/>
          </p:cNvSpPr>
          <p:nvPr/>
        </p:nvSpPr>
        <p:spPr bwMode="auto">
          <a:xfrm>
            <a:off x="7394462" y="4002434"/>
            <a:ext cx="3823244" cy="977775"/>
          </a:xfrm>
          <a:custGeom>
            <a:avLst/>
            <a:gdLst>
              <a:gd name="T0" fmla="*/ 0 w 2548"/>
              <a:gd name="T1" fmla="*/ 0 h 659"/>
              <a:gd name="T2" fmla="*/ 99 w 2548"/>
              <a:gd name="T3" fmla="*/ 100 h 659"/>
              <a:gd name="T4" fmla="*/ 264 w 2548"/>
              <a:gd name="T5" fmla="*/ 153 h 659"/>
              <a:gd name="T6" fmla="*/ 383 w 2548"/>
              <a:gd name="T7" fmla="*/ 111 h 659"/>
              <a:gd name="T8" fmla="*/ 566 w 2548"/>
              <a:gd name="T9" fmla="*/ 167 h 659"/>
              <a:gd name="T10" fmla="*/ 694 w 2548"/>
              <a:gd name="T11" fmla="*/ 167 h 659"/>
              <a:gd name="T12" fmla="*/ 816 w 2548"/>
              <a:gd name="T13" fmla="*/ 209 h 659"/>
              <a:gd name="T14" fmla="*/ 943 w 2548"/>
              <a:gd name="T15" fmla="*/ 176 h 659"/>
              <a:gd name="T16" fmla="*/ 1116 w 2548"/>
              <a:gd name="T17" fmla="*/ 176 h 659"/>
              <a:gd name="T18" fmla="*/ 1261 w 2548"/>
              <a:gd name="T19" fmla="*/ 221 h 659"/>
              <a:gd name="T20" fmla="*/ 1356 w 2548"/>
              <a:gd name="T21" fmla="*/ 263 h 659"/>
              <a:gd name="T22" fmla="*/ 1564 w 2548"/>
              <a:gd name="T23" fmla="*/ 247 h 659"/>
              <a:gd name="T24" fmla="*/ 1621 w 2548"/>
              <a:gd name="T25" fmla="*/ 261 h 659"/>
              <a:gd name="T26" fmla="*/ 1665 w 2548"/>
              <a:gd name="T27" fmla="*/ 233 h 659"/>
              <a:gd name="T28" fmla="*/ 1681 w 2548"/>
              <a:gd name="T29" fmla="*/ 229 h 659"/>
              <a:gd name="T30" fmla="*/ 1762 w 2548"/>
              <a:gd name="T31" fmla="*/ 257 h 659"/>
              <a:gd name="T32" fmla="*/ 1835 w 2548"/>
              <a:gd name="T33" fmla="*/ 263 h 659"/>
              <a:gd name="T34" fmla="*/ 1860 w 2548"/>
              <a:gd name="T35" fmla="*/ 332 h 659"/>
              <a:gd name="T36" fmla="*/ 1871 w 2548"/>
              <a:gd name="T37" fmla="*/ 401 h 659"/>
              <a:gd name="T38" fmla="*/ 1921 w 2548"/>
              <a:gd name="T39" fmla="*/ 506 h 659"/>
              <a:gd name="T40" fmla="*/ 1945 w 2548"/>
              <a:gd name="T41" fmla="*/ 534 h 659"/>
              <a:gd name="T42" fmla="*/ 1966 w 2548"/>
              <a:gd name="T43" fmla="*/ 534 h 659"/>
              <a:gd name="T44" fmla="*/ 2121 w 2548"/>
              <a:gd name="T45" fmla="*/ 542 h 659"/>
              <a:gd name="T46" fmla="*/ 2174 w 2548"/>
              <a:gd name="T47" fmla="*/ 576 h 659"/>
              <a:gd name="T48" fmla="*/ 2193 w 2548"/>
              <a:gd name="T49" fmla="*/ 583 h 659"/>
              <a:gd name="T50" fmla="*/ 2438 w 2548"/>
              <a:gd name="T51" fmla="*/ 513 h 659"/>
              <a:gd name="T52" fmla="*/ 2499 w 2548"/>
              <a:gd name="T53" fmla="*/ 591 h 659"/>
              <a:gd name="T54" fmla="*/ 2548 w 2548"/>
              <a:gd name="T55" fmla="*/ 659 h 659"/>
              <a:gd name="connsiteX0" fmla="*/ 0 w 9971"/>
              <a:gd name="connsiteY0" fmla="*/ 0 h 9859"/>
              <a:gd name="connsiteX1" fmla="*/ 389 w 9971"/>
              <a:gd name="connsiteY1" fmla="*/ 1517 h 9859"/>
              <a:gd name="connsiteX2" fmla="*/ 1036 w 9971"/>
              <a:gd name="connsiteY2" fmla="*/ 2322 h 9859"/>
              <a:gd name="connsiteX3" fmla="*/ 1503 w 9971"/>
              <a:gd name="connsiteY3" fmla="*/ 1684 h 9859"/>
              <a:gd name="connsiteX4" fmla="*/ 2221 w 9971"/>
              <a:gd name="connsiteY4" fmla="*/ 2534 h 9859"/>
              <a:gd name="connsiteX5" fmla="*/ 2724 w 9971"/>
              <a:gd name="connsiteY5" fmla="*/ 2534 h 9859"/>
              <a:gd name="connsiteX6" fmla="*/ 3203 w 9971"/>
              <a:gd name="connsiteY6" fmla="*/ 3171 h 9859"/>
              <a:gd name="connsiteX7" fmla="*/ 3701 w 9971"/>
              <a:gd name="connsiteY7" fmla="*/ 2671 h 9859"/>
              <a:gd name="connsiteX8" fmla="*/ 4380 w 9971"/>
              <a:gd name="connsiteY8" fmla="*/ 2671 h 9859"/>
              <a:gd name="connsiteX9" fmla="*/ 4949 w 9971"/>
              <a:gd name="connsiteY9" fmla="*/ 3354 h 9859"/>
              <a:gd name="connsiteX10" fmla="*/ 5322 w 9971"/>
              <a:gd name="connsiteY10" fmla="*/ 3991 h 9859"/>
              <a:gd name="connsiteX11" fmla="*/ 6138 w 9971"/>
              <a:gd name="connsiteY11" fmla="*/ 3748 h 9859"/>
              <a:gd name="connsiteX12" fmla="*/ 6362 w 9971"/>
              <a:gd name="connsiteY12" fmla="*/ 3961 h 9859"/>
              <a:gd name="connsiteX13" fmla="*/ 6535 w 9971"/>
              <a:gd name="connsiteY13" fmla="*/ 3536 h 9859"/>
              <a:gd name="connsiteX14" fmla="*/ 6597 w 9971"/>
              <a:gd name="connsiteY14" fmla="*/ 3475 h 9859"/>
              <a:gd name="connsiteX15" fmla="*/ 6915 w 9971"/>
              <a:gd name="connsiteY15" fmla="*/ 3900 h 9859"/>
              <a:gd name="connsiteX16" fmla="*/ 7202 w 9971"/>
              <a:gd name="connsiteY16" fmla="*/ 3991 h 9859"/>
              <a:gd name="connsiteX17" fmla="*/ 7300 w 9971"/>
              <a:gd name="connsiteY17" fmla="*/ 5038 h 9859"/>
              <a:gd name="connsiteX18" fmla="*/ 7343 w 9971"/>
              <a:gd name="connsiteY18" fmla="*/ 6085 h 9859"/>
              <a:gd name="connsiteX19" fmla="*/ 7539 w 9971"/>
              <a:gd name="connsiteY19" fmla="*/ 7678 h 9859"/>
              <a:gd name="connsiteX20" fmla="*/ 7633 w 9971"/>
              <a:gd name="connsiteY20" fmla="*/ 8103 h 9859"/>
              <a:gd name="connsiteX21" fmla="*/ 7716 w 9971"/>
              <a:gd name="connsiteY21" fmla="*/ 8103 h 9859"/>
              <a:gd name="connsiteX22" fmla="*/ 8324 w 9971"/>
              <a:gd name="connsiteY22" fmla="*/ 8225 h 9859"/>
              <a:gd name="connsiteX23" fmla="*/ 8532 w 9971"/>
              <a:gd name="connsiteY23" fmla="*/ 8741 h 9859"/>
              <a:gd name="connsiteX24" fmla="*/ 8607 w 9971"/>
              <a:gd name="connsiteY24" fmla="*/ 8847 h 9859"/>
              <a:gd name="connsiteX25" fmla="*/ 9568 w 9971"/>
              <a:gd name="connsiteY25" fmla="*/ 7785 h 9859"/>
              <a:gd name="connsiteX26" fmla="*/ 9808 w 9971"/>
              <a:gd name="connsiteY26" fmla="*/ 8968 h 9859"/>
              <a:gd name="connsiteX27" fmla="*/ 9970 w 9971"/>
              <a:gd name="connsiteY27" fmla="*/ 9852 h 9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9971" h="9859">
                <a:moveTo>
                  <a:pt x="0" y="0"/>
                </a:moveTo>
                <a:cubicBezTo>
                  <a:pt x="0" y="0"/>
                  <a:pt x="338" y="1472"/>
                  <a:pt x="389" y="1517"/>
                </a:cubicBezTo>
                <a:cubicBezTo>
                  <a:pt x="440" y="1563"/>
                  <a:pt x="965" y="2428"/>
                  <a:pt x="1036" y="2322"/>
                </a:cubicBezTo>
                <a:cubicBezTo>
                  <a:pt x="1111" y="2200"/>
                  <a:pt x="1480" y="1669"/>
                  <a:pt x="1503" y="1684"/>
                </a:cubicBezTo>
                <a:cubicBezTo>
                  <a:pt x="1527" y="1715"/>
                  <a:pt x="2202" y="2580"/>
                  <a:pt x="2221" y="2534"/>
                </a:cubicBezTo>
                <a:cubicBezTo>
                  <a:pt x="2241" y="2504"/>
                  <a:pt x="2712" y="2519"/>
                  <a:pt x="2724" y="2534"/>
                </a:cubicBezTo>
                <a:cubicBezTo>
                  <a:pt x="2735" y="2549"/>
                  <a:pt x="3187" y="3171"/>
                  <a:pt x="3203" y="3171"/>
                </a:cubicBezTo>
                <a:cubicBezTo>
                  <a:pt x="3214" y="3156"/>
                  <a:pt x="3677" y="2671"/>
                  <a:pt x="3701" y="2671"/>
                </a:cubicBezTo>
                <a:cubicBezTo>
                  <a:pt x="3728" y="2686"/>
                  <a:pt x="4372" y="2671"/>
                  <a:pt x="4380" y="2671"/>
                </a:cubicBezTo>
                <a:cubicBezTo>
                  <a:pt x="4388" y="2686"/>
                  <a:pt x="4655" y="2656"/>
                  <a:pt x="4949" y="3354"/>
                </a:cubicBezTo>
                <a:cubicBezTo>
                  <a:pt x="5247" y="4052"/>
                  <a:pt x="5322" y="3991"/>
                  <a:pt x="5322" y="3991"/>
                </a:cubicBezTo>
                <a:lnTo>
                  <a:pt x="6138" y="3748"/>
                </a:lnTo>
                <a:lnTo>
                  <a:pt x="6362" y="3961"/>
                </a:lnTo>
                <a:cubicBezTo>
                  <a:pt x="6362" y="3961"/>
                  <a:pt x="6527" y="3612"/>
                  <a:pt x="6535" y="3536"/>
                </a:cubicBezTo>
                <a:cubicBezTo>
                  <a:pt x="6546" y="3475"/>
                  <a:pt x="6597" y="3475"/>
                  <a:pt x="6597" y="3475"/>
                </a:cubicBezTo>
                <a:cubicBezTo>
                  <a:pt x="6597" y="3475"/>
                  <a:pt x="6837" y="3763"/>
                  <a:pt x="6915" y="3900"/>
                </a:cubicBezTo>
                <a:cubicBezTo>
                  <a:pt x="6998" y="4021"/>
                  <a:pt x="7202" y="3991"/>
                  <a:pt x="7202" y="3991"/>
                </a:cubicBezTo>
                <a:lnTo>
                  <a:pt x="7300" y="5038"/>
                </a:lnTo>
                <a:lnTo>
                  <a:pt x="7343" y="6085"/>
                </a:lnTo>
                <a:lnTo>
                  <a:pt x="7539" y="7678"/>
                </a:lnTo>
                <a:lnTo>
                  <a:pt x="7633" y="8103"/>
                </a:lnTo>
                <a:lnTo>
                  <a:pt x="7716" y="8103"/>
                </a:lnTo>
                <a:lnTo>
                  <a:pt x="8324" y="8225"/>
                </a:lnTo>
                <a:lnTo>
                  <a:pt x="8532" y="8741"/>
                </a:lnTo>
                <a:cubicBezTo>
                  <a:pt x="8560" y="8816"/>
                  <a:pt x="8607" y="8847"/>
                  <a:pt x="8607" y="8847"/>
                </a:cubicBezTo>
                <a:lnTo>
                  <a:pt x="9568" y="7785"/>
                </a:lnTo>
                <a:lnTo>
                  <a:pt x="9808" y="8968"/>
                </a:lnTo>
                <a:cubicBezTo>
                  <a:pt x="10000" y="10000"/>
                  <a:pt x="9970" y="9852"/>
                  <a:pt x="9970" y="9852"/>
                </a:cubicBezTo>
              </a:path>
            </a:pathLst>
          </a:custGeom>
          <a:noFill/>
          <a:ln w="17463" cap="rnd">
            <a:solidFill>
              <a:srgbClr val="CBCBC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cxnSp>
        <p:nvCxnSpPr>
          <p:cNvPr id="142" name="Přímá spojnice se šipkou 141">
            <a:extLst>
              <a:ext uri="{FF2B5EF4-FFF2-40B4-BE49-F238E27FC236}">
                <a16:creationId xmlns:a16="http://schemas.microsoft.com/office/drawing/2014/main" xmlns="" id="{C15C0A41-9661-4D65-8CCA-B1785230A0F6}"/>
              </a:ext>
            </a:extLst>
          </p:cNvPr>
          <p:cNvCxnSpPr>
            <a:cxnSpLocks/>
          </p:cNvCxnSpPr>
          <p:nvPr/>
        </p:nvCxnSpPr>
        <p:spPr>
          <a:xfrm flipV="1">
            <a:off x="6094953" y="4432867"/>
            <a:ext cx="673771" cy="921043"/>
          </a:xfrm>
          <a:prstGeom prst="straightConnector1">
            <a:avLst/>
          </a:prstGeom>
          <a:ln w="19050">
            <a:tailEnd type="triangle" w="lg" len="lg"/>
          </a:ln>
        </p:spPr>
        <p:style>
          <a:lnRef idx="1">
            <a:schemeClr val="accent1"/>
          </a:lnRef>
          <a:fillRef idx="0">
            <a:schemeClr val="accent1"/>
          </a:fillRef>
          <a:effectRef idx="0">
            <a:schemeClr val="accent1"/>
          </a:effectRef>
          <a:fontRef idx="minor">
            <a:schemeClr val="tx1"/>
          </a:fontRef>
        </p:style>
      </p:cxnSp>
      <p:cxnSp>
        <p:nvCxnSpPr>
          <p:cNvPr id="143" name="Přímá spojnice se šipkou 142">
            <a:extLst>
              <a:ext uri="{FF2B5EF4-FFF2-40B4-BE49-F238E27FC236}">
                <a16:creationId xmlns:a16="http://schemas.microsoft.com/office/drawing/2014/main" xmlns="" id="{3F777F25-52E7-4AF8-9B99-25F326BB1648}"/>
              </a:ext>
            </a:extLst>
          </p:cNvPr>
          <p:cNvCxnSpPr>
            <a:cxnSpLocks/>
          </p:cNvCxnSpPr>
          <p:nvPr/>
        </p:nvCxnSpPr>
        <p:spPr>
          <a:xfrm flipH="1">
            <a:off x="6308645" y="4391888"/>
            <a:ext cx="619277" cy="840736"/>
          </a:xfrm>
          <a:prstGeom prst="straightConnector1">
            <a:avLst/>
          </a:prstGeom>
          <a:ln w="1905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5" name="Přímá spojnice se šipkou 144">
            <a:extLst>
              <a:ext uri="{FF2B5EF4-FFF2-40B4-BE49-F238E27FC236}">
                <a16:creationId xmlns:a16="http://schemas.microsoft.com/office/drawing/2014/main" xmlns="" id="{77783FDB-ABA4-456A-B459-B060E9E794F3}"/>
              </a:ext>
            </a:extLst>
          </p:cNvPr>
          <p:cNvCxnSpPr>
            <a:cxnSpLocks/>
          </p:cNvCxnSpPr>
          <p:nvPr/>
        </p:nvCxnSpPr>
        <p:spPr>
          <a:xfrm flipV="1">
            <a:off x="6431524" y="5120388"/>
            <a:ext cx="419331" cy="267894"/>
          </a:xfrm>
          <a:prstGeom prst="straightConnector1">
            <a:avLst/>
          </a:prstGeom>
          <a:ln w="19050">
            <a:tailEnd type="triangle" w="lg" len="lg"/>
          </a:ln>
        </p:spPr>
        <p:style>
          <a:lnRef idx="1">
            <a:schemeClr val="accent1"/>
          </a:lnRef>
          <a:fillRef idx="0">
            <a:schemeClr val="accent1"/>
          </a:fillRef>
          <a:effectRef idx="0">
            <a:schemeClr val="accent1"/>
          </a:effectRef>
          <a:fontRef idx="minor">
            <a:schemeClr val="tx1"/>
          </a:fontRef>
        </p:style>
      </p:cxnSp>
      <p:cxnSp>
        <p:nvCxnSpPr>
          <p:cNvPr id="146" name="Přímá spojnice se šipkou 145">
            <a:extLst>
              <a:ext uri="{FF2B5EF4-FFF2-40B4-BE49-F238E27FC236}">
                <a16:creationId xmlns:a16="http://schemas.microsoft.com/office/drawing/2014/main" xmlns="" id="{7A656A40-CE5B-45CE-838F-87D26DE2365E}"/>
              </a:ext>
            </a:extLst>
          </p:cNvPr>
          <p:cNvCxnSpPr>
            <a:cxnSpLocks/>
          </p:cNvCxnSpPr>
          <p:nvPr/>
        </p:nvCxnSpPr>
        <p:spPr>
          <a:xfrm flipH="1">
            <a:off x="6671428" y="5150625"/>
            <a:ext cx="302147" cy="209554"/>
          </a:xfrm>
          <a:prstGeom prst="straightConnector1">
            <a:avLst/>
          </a:prstGeom>
          <a:ln w="1905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7" name="Přímá spojnice se šipkou 146">
            <a:extLst>
              <a:ext uri="{FF2B5EF4-FFF2-40B4-BE49-F238E27FC236}">
                <a16:creationId xmlns:a16="http://schemas.microsoft.com/office/drawing/2014/main" xmlns="" id="{EA9633B0-F088-40A0-A337-6AA67E384874}"/>
              </a:ext>
            </a:extLst>
          </p:cNvPr>
          <p:cNvCxnSpPr>
            <a:cxnSpLocks/>
          </p:cNvCxnSpPr>
          <p:nvPr/>
        </p:nvCxnSpPr>
        <p:spPr>
          <a:xfrm flipV="1">
            <a:off x="6546726" y="4950417"/>
            <a:ext cx="1121361" cy="650867"/>
          </a:xfrm>
          <a:prstGeom prst="straightConnector1">
            <a:avLst/>
          </a:prstGeom>
          <a:ln w="19050">
            <a:tailEnd type="triangle" w="lg" len="lg"/>
          </a:ln>
        </p:spPr>
        <p:style>
          <a:lnRef idx="1">
            <a:schemeClr val="accent1"/>
          </a:lnRef>
          <a:fillRef idx="0">
            <a:schemeClr val="accent1"/>
          </a:fillRef>
          <a:effectRef idx="0">
            <a:schemeClr val="accent1"/>
          </a:effectRef>
          <a:fontRef idx="minor">
            <a:schemeClr val="tx1"/>
          </a:fontRef>
        </p:style>
      </p:cxnSp>
      <p:pic>
        <p:nvPicPr>
          <p:cNvPr id="148" name="Obrázek 147">
            <a:extLst>
              <a:ext uri="{FF2B5EF4-FFF2-40B4-BE49-F238E27FC236}">
                <a16:creationId xmlns:a16="http://schemas.microsoft.com/office/drawing/2014/main" xmlns="" id="{A8475FAF-B411-4E9A-90D9-66A61030649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6520" y="4863997"/>
            <a:ext cx="428500" cy="405908"/>
          </a:xfrm>
          <a:prstGeom prst="rect">
            <a:avLst/>
          </a:prstGeom>
          <a:effectLst>
            <a:outerShdw blurRad="76200" dir="18900000" sy="23000" kx="-1200000" algn="bl" rotWithShape="0">
              <a:prstClr val="black">
                <a:alpha val="20000"/>
              </a:prstClr>
            </a:outerShdw>
          </a:effectLst>
        </p:spPr>
      </p:pic>
      <p:cxnSp>
        <p:nvCxnSpPr>
          <p:cNvPr id="149" name="Přímá spojnice se šipkou 148">
            <a:extLst>
              <a:ext uri="{FF2B5EF4-FFF2-40B4-BE49-F238E27FC236}">
                <a16:creationId xmlns:a16="http://schemas.microsoft.com/office/drawing/2014/main" xmlns="" id="{45C17396-A886-4C66-89D7-B1491E9130B9}"/>
              </a:ext>
            </a:extLst>
          </p:cNvPr>
          <p:cNvCxnSpPr>
            <a:cxnSpLocks/>
          </p:cNvCxnSpPr>
          <p:nvPr/>
        </p:nvCxnSpPr>
        <p:spPr>
          <a:xfrm flipH="1">
            <a:off x="6679011" y="4950120"/>
            <a:ext cx="1132800" cy="668648"/>
          </a:xfrm>
          <a:prstGeom prst="straightConnector1">
            <a:avLst/>
          </a:prstGeom>
          <a:ln w="1905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sp>
        <p:nvSpPr>
          <p:cNvPr id="151" name="Volný tvar: obrazec 150">
            <a:extLst>
              <a:ext uri="{FF2B5EF4-FFF2-40B4-BE49-F238E27FC236}">
                <a16:creationId xmlns:a16="http://schemas.microsoft.com/office/drawing/2014/main" xmlns="" id="{03ABFB7B-73A8-436D-B19A-5B429BE46EEE}"/>
              </a:ext>
            </a:extLst>
          </p:cNvPr>
          <p:cNvSpPr/>
          <p:nvPr/>
        </p:nvSpPr>
        <p:spPr>
          <a:xfrm>
            <a:off x="6388893" y="4728699"/>
            <a:ext cx="3752015" cy="1042224"/>
          </a:xfrm>
          <a:custGeom>
            <a:avLst/>
            <a:gdLst>
              <a:gd name="connsiteX0" fmla="*/ 5600700 w 5600700"/>
              <a:gd name="connsiteY0" fmla="*/ 0 h 1358900"/>
              <a:gd name="connsiteX1" fmla="*/ 0 w 5600700"/>
              <a:gd name="connsiteY1" fmla="*/ 1358900 h 1358900"/>
              <a:gd name="connsiteX2" fmla="*/ 25400 w 5600700"/>
              <a:gd name="connsiteY2" fmla="*/ 1181100 h 1358900"/>
              <a:gd name="connsiteX0" fmla="*/ 5601494 w 5601494"/>
              <a:gd name="connsiteY0" fmla="*/ 0 h 1358900"/>
              <a:gd name="connsiteX1" fmla="*/ 794 w 5601494"/>
              <a:gd name="connsiteY1" fmla="*/ 1358900 h 1358900"/>
              <a:gd name="connsiteX2" fmla="*/ 0 w 5601494"/>
              <a:gd name="connsiteY2" fmla="*/ 1162050 h 1358900"/>
              <a:gd name="connsiteX0" fmla="*/ 5600712 w 5600712"/>
              <a:gd name="connsiteY0" fmla="*/ 0 h 1358900"/>
              <a:gd name="connsiteX1" fmla="*/ 12 w 5600712"/>
              <a:gd name="connsiteY1" fmla="*/ 1358900 h 1358900"/>
              <a:gd name="connsiteX2" fmla="*/ 3980 w 5600712"/>
              <a:gd name="connsiteY2" fmla="*/ 1202531 h 1358900"/>
              <a:gd name="connsiteX0" fmla="*/ 5600712 w 5600712"/>
              <a:gd name="connsiteY0" fmla="*/ 0 h 1358900"/>
              <a:gd name="connsiteX1" fmla="*/ 12 w 5600712"/>
              <a:gd name="connsiteY1" fmla="*/ 1358900 h 1358900"/>
              <a:gd name="connsiteX2" fmla="*/ 3980 w 5600712"/>
              <a:gd name="connsiteY2" fmla="*/ 1083469 h 1358900"/>
              <a:gd name="connsiteX0" fmla="*/ 5372112 w 5372112"/>
              <a:gd name="connsiteY0" fmla="*/ 0 h 1492250"/>
              <a:gd name="connsiteX1" fmla="*/ 12 w 5372112"/>
              <a:gd name="connsiteY1" fmla="*/ 1492250 h 1492250"/>
              <a:gd name="connsiteX2" fmla="*/ 3980 w 5372112"/>
              <a:gd name="connsiteY2" fmla="*/ 1216819 h 1492250"/>
            </a:gdLst>
            <a:ahLst/>
            <a:cxnLst>
              <a:cxn ang="0">
                <a:pos x="connsiteX0" y="connsiteY0"/>
              </a:cxn>
              <a:cxn ang="0">
                <a:pos x="connsiteX1" y="connsiteY1"/>
              </a:cxn>
              <a:cxn ang="0">
                <a:pos x="connsiteX2" y="connsiteY2"/>
              </a:cxn>
            </a:cxnLst>
            <a:rect l="l" t="t" r="r" b="b"/>
            <a:pathLst>
              <a:path w="5372112" h="1492250">
                <a:moveTo>
                  <a:pt x="5372112" y="0"/>
                </a:moveTo>
                <a:lnTo>
                  <a:pt x="12" y="1492250"/>
                </a:lnTo>
                <a:cubicBezTo>
                  <a:pt x="-253" y="1426633"/>
                  <a:pt x="4245" y="1282436"/>
                  <a:pt x="3980" y="1216819"/>
                </a:cubicBezTo>
              </a:path>
            </a:pathLst>
          </a:custGeom>
          <a:ln w="19050">
            <a:headEnd type="triangle" w="lg" len="lg"/>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153" name="Volný tvar: obrazec 152">
            <a:extLst>
              <a:ext uri="{FF2B5EF4-FFF2-40B4-BE49-F238E27FC236}">
                <a16:creationId xmlns:a16="http://schemas.microsoft.com/office/drawing/2014/main" xmlns="" id="{2A0F10C2-E0CD-4FC5-AC3E-DA0AF8C110E6}"/>
              </a:ext>
            </a:extLst>
          </p:cNvPr>
          <p:cNvSpPr/>
          <p:nvPr/>
        </p:nvSpPr>
        <p:spPr>
          <a:xfrm>
            <a:off x="6281620" y="4782460"/>
            <a:ext cx="3970208" cy="1101653"/>
          </a:xfrm>
          <a:custGeom>
            <a:avLst/>
            <a:gdLst>
              <a:gd name="connsiteX0" fmla="*/ 0 w 5684520"/>
              <a:gd name="connsiteY0" fmla="*/ 1341120 h 1577340"/>
              <a:gd name="connsiteX1" fmla="*/ 0 w 5684520"/>
              <a:gd name="connsiteY1" fmla="*/ 1577340 h 1577340"/>
              <a:gd name="connsiteX2" fmla="*/ 5684520 w 5684520"/>
              <a:gd name="connsiteY2" fmla="*/ 0 h 1577340"/>
            </a:gdLst>
            <a:ahLst/>
            <a:cxnLst>
              <a:cxn ang="0">
                <a:pos x="connsiteX0" y="connsiteY0"/>
              </a:cxn>
              <a:cxn ang="0">
                <a:pos x="connsiteX1" y="connsiteY1"/>
              </a:cxn>
              <a:cxn ang="0">
                <a:pos x="connsiteX2" y="connsiteY2"/>
              </a:cxn>
            </a:cxnLst>
            <a:rect l="l" t="t" r="r" b="b"/>
            <a:pathLst>
              <a:path w="5684520" h="1577340">
                <a:moveTo>
                  <a:pt x="0" y="1341120"/>
                </a:moveTo>
                <a:lnTo>
                  <a:pt x="0" y="1577340"/>
                </a:lnTo>
                <a:lnTo>
                  <a:pt x="5684520" y="0"/>
                </a:lnTo>
              </a:path>
            </a:pathLst>
          </a:custGeom>
          <a:ln w="19050">
            <a:solidFill>
              <a:schemeClr val="accent2"/>
            </a:solidFill>
            <a:headEnd type="triangle" w="lg" len="lg"/>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pic>
        <p:nvPicPr>
          <p:cNvPr id="154" name="Obrázek 153">
            <a:extLst>
              <a:ext uri="{FF2B5EF4-FFF2-40B4-BE49-F238E27FC236}">
                <a16:creationId xmlns:a16="http://schemas.microsoft.com/office/drawing/2014/main" xmlns="" id="{8339D483-67DB-41F3-B0B1-DC3E32F351D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76645" y="4528360"/>
            <a:ext cx="357802" cy="338937"/>
          </a:xfrm>
          <a:prstGeom prst="rect">
            <a:avLst/>
          </a:prstGeom>
          <a:effectLst>
            <a:outerShdw blurRad="76200" dir="18900000" sy="23000" kx="-1200000" algn="bl" rotWithShape="0">
              <a:prstClr val="black">
                <a:alpha val="20000"/>
              </a:prstClr>
            </a:outerShdw>
          </a:effectLst>
        </p:spPr>
      </p:pic>
      <p:grpSp>
        <p:nvGrpSpPr>
          <p:cNvPr id="54" name="Skupina 53">
            <a:extLst>
              <a:ext uri="{FF2B5EF4-FFF2-40B4-BE49-F238E27FC236}">
                <a16:creationId xmlns:a16="http://schemas.microsoft.com/office/drawing/2014/main" xmlns="" id="{5D76E9B2-0291-4088-A785-1E24288473E3}"/>
              </a:ext>
            </a:extLst>
          </p:cNvPr>
          <p:cNvGrpSpPr/>
          <p:nvPr/>
        </p:nvGrpSpPr>
        <p:grpSpPr>
          <a:xfrm>
            <a:off x="623887" y="1250763"/>
            <a:ext cx="6925038" cy="3980261"/>
            <a:chOff x="2449513" y="2990850"/>
            <a:chExt cx="5372100" cy="3087688"/>
          </a:xfrm>
        </p:grpSpPr>
        <p:sp>
          <p:nvSpPr>
            <p:cNvPr id="74" name="AutoShape 3">
              <a:extLst>
                <a:ext uri="{FF2B5EF4-FFF2-40B4-BE49-F238E27FC236}">
                  <a16:creationId xmlns:a16="http://schemas.microsoft.com/office/drawing/2014/main" xmlns="" id="{C25D1E37-06D9-4115-A107-DAB37907C50E}"/>
                </a:ext>
              </a:extLst>
            </p:cNvPr>
            <p:cNvSpPr>
              <a:spLocks noChangeAspect="1" noChangeArrowheads="1" noTextEdit="1"/>
            </p:cNvSpPr>
            <p:nvPr/>
          </p:nvSpPr>
          <p:spPr bwMode="auto">
            <a:xfrm>
              <a:off x="2454275" y="3000375"/>
              <a:ext cx="5365750" cy="307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75" name="Freeform 5">
              <a:extLst>
                <a:ext uri="{FF2B5EF4-FFF2-40B4-BE49-F238E27FC236}">
                  <a16:creationId xmlns:a16="http://schemas.microsoft.com/office/drawing/2014/main" xmlns="" id="{DFD83D5F-F6E6-4FB0-B40D-325CDA1AA9BF}"/>
                </a:ext>
              </a:extLst>
            </p:cNvPr>
            <p:cNvSpPr>
              <a:spLocks/>
            </p:cNvSpPr>
            <p:nvPr/>
          </p:nvSpPr>
          <p:spPr bwMode="auto">
            <a:xfrm>
              <a:off x="2449513" y="2990850"/>
              <a:ext cx="5372100" cy="3087688"/>
            </a:xfrm>
            <a:custGeom>
              <a:avLst/>
              <a:gdLst>
                <a:gd name="T0" fmla="*/ 1997 w 2899"/>
                <a:gd name="T1" fmla="*/ 604 h 1665"/>
                <a:gd name="T2" fmla="*/ 1893 w 2899"/>
                <a:gd name="T3" fmla="*/ 541 h 1665"/>
                <a:gd name="T4" fmla="*/ 1774 w 2899"/>
                <a:gd name="T5" fmla="*/ 436 h 1665"/>
                <a:gd name="T6" fmla="*/ 1833 w 2899"/>
                <a:gd name="T7" fmla="*/ 353 h 1665"/>
                <a:gd name="T8" fmla="*/ 1750 w 2899"/>
                <a:gd name="T9" fmla="*/ 284 h 1665"/>
                <a:gd name="T10" fmla="*/ 1652 w 2899"/>
                <a:gd name="T11" fmla="*/ 246 h 1665"/>
                <a:gd name="T12" fmla="*/ 1494 w 2899"/>
                <a:gd name="T13" fmla="*/ 191 h 1665"/>
                <a:gd name="T14" fmla="*/ 1364 w 2899"/>
                <a:gd name="T15" fmla="*/ 125 h 1665"/>
                <a:gd name="T16" fmla="*/ 1284 w 2899"/>
                <a:gd name="T17" fmla="*/ 44 h 1665"/>
                <a:gd name="T18" fmla="*/ 1240 w 2899"/>
                <a:gd name="T19" fmla="*/ 119 h 1665"/>
                <a:gd name="T20" fmla="*/ 1103 w 2899"/>
                <a:gd name="T21" fmla="*/ 144 h 1665"/>
                <a:gd name="T22" fmla="*/ 1040 w 2899"/>
                <a:gd name="T23" fmla="*/ 29 h 1665"/>
                <a:gd name="T24" fmla="*/ 929 w 2899"/>
                <a:gd name="T25" fmla="*/ 49 h 1665"/>
                <a:gd name="T26" fmla="*/ 937 w 2899"/>
                <a:gd name="T27" fmla="*/ 113 h 1665"/>
                <a:gd name="T28" fmla="*/ 777 w 2899"/>
                <a:gd name="T29" fmla="*/ 183 h 1665"/>
                <a:gd name="T30" fmla="*/ 641 w 2899"/>
                <a:gd name="T31" fmla="*/ 226 h 1665"/>
                <a:gd name="T32" fmla="*/ 551 w 2899"/>
                <a:gd name="T33" fmla="*/ 287 h 1665"/>
                <a:gd name="T34" fmla="*/ 450 w 2899"/>
                <a:gd name="T35" fmla="*/ 353 h 1665"/>
                <a:gd name="T36" fmla="*/ 317 w 2899"/>
                <a:gd name="T37" fmla="*/ 389 h 1665"/>
                <a:gd name="T38" fmla="*/ 170 w 2899"/>
                <a:gd name="T39" fmla="*/ 443 h 1665"/>
                <a:gd name="T40" fmla="*/ 83 w 2899"/>
                <a:gd name="T41" fmla="*/ 563 h 1665"/>
                <a:gd name="T42" fmla="*/ 14 w 2899"/>
                <a:gd name="T43" fmla="*/ 474 h 1665"/>
                <a:gd name="T44" fmla="*/ 51 w 2899"/>
                <a:gd name="T45" fmla="*/ 613 h 1665"/>
                <a:gd name="T46" fmla="*/ 163 w 2899"/>
                <a:gd name="T47" fmla="*/ 710 h 1665"/>
                <a:gd name="T48" fmla="*/ 124 w 2899"/>
                <a:gd name="T49" fmla="*/ 862 h 1665"/>
                <a:gd name="T50" fmla="*/ 204 w 2899"/>
                <a:gd name="T51" fmla="*/ 1000 h 1665"/>
                <a:gd name="T52" fmla="*/ 297 w 2899"/>
                <a:gd name="T53" fmla="*/ 1128 h 1665"/>
                <a:gd name="T54" fmla="*/ 413 w 2899"/>
                <a:gd name="T55" fmla="*/ 1208 h 1665"/>
                <a:gd name="T56" fmla="*/ 538 w 2899"/>
                <a:gd name="T57" fmla="*/ 1331 h 1665"/>
                <a:gd name="T58" fmla="*/ 637 w 2899"/>
                <a:gd name="T59" fmla="*/ 1398 h 1665"/>
                <a:gd name="T60" fmla="*/ 728 w 2899"/>
                <a:gd name="T61" fmla="*/ 1515 h 1665"/>
                <a:gd name="T62" fmla="*/ 819 w 2899"/>
                <a:gd name="T63" fmla="*/ 1615 h 1665"/>
                <a:gd name="T64" fmla="*/ 959 w 2899"/>
                <a:gd name="T65" fmla="*/ 1650 h 1665"/>
                <a:gd name="T66" fmla="*/ 1048 w 2899"/>
                <a:gd name="T67" fmla="*/ 1631 h 1665"/>
                <a:gd name="T68" fmla="*/ 1142 w 2899"/>
                <a:gd name="T69" fmla="*/ 1556 h 1665"/>
                <a:gd name="T70" fmla="*/ 1230 w 2899"/>
                <a:gd name="T71" fmla="*/ 1474 h 1665"/>
                <a:gd name="T72" fmla="*/ 1297 w 2899"/>
                <a:gd name="T73" fmla="*/ 1370 h 1665"/>
                <a:gd name="T74" fmla="*/ 1415 w 2899"/>
                <a:gd name="T75" fmla="*/ 1391 h 1665"/>
                <a:gd name="T76" fmla="*/ 1596 w 2899"/>
                <a:gd name="T77" fmla="*/ 1451 h 1665"/>
                <a:gd name="T78" fmla="*/ 1671 w 2899"/>
                <a:gd name="T79" fmla="*/ 1506 h 1665"/>
                <a:gd name="T80" fmla="*/ 1869 w 2899"/>
                <a:gd name="T81" fmla="*/ 1509 h 1665"/>
                <a:gd name="T82" fmla="*/ 2007 w 2899"/>
                <a:gd name="T83" fmla="*/ 1540 h 1665"/>
                <a:gd name="T84" fmla="*/ 2103 w 2899"/>
                <a:gd name="T85" fmla="*/ 1587 h 1665"/>
                <a:gd name="T86" fmla="*/ 2191 w 2899"/>
                <a:gd name="T87" fmla="*/ 1439 h 1665"/>
                <a:gd name="T88" fmla="*/ 2338 w 2899"/>
                <a:gd name="T89" fmla="*/ 1467 h 1665"/>
                <a:gd name="T90" fmla="*/ 2497 w 2899"/>
                <a:gd name="T91" fmla="*/ 1386 h 1665"/>
                <a:gd name="T92" fmla="*/ 2588 w 2899"/>
                <a:gd name="T93" fmla="*/ 1247 h 1665"/>
                <a:gd name="T94" fmla="*/ 2695 w 2899"/>
                <a:gd name="T95" fmla="*/ 1115 h 1665"/>
                <a:gd name="T96" fmla="*/ 2782 w 2899"/>
                <a:gd name="T97" fmla="*/ 990 h 1665"/>
                <a:gd name="T98" fmla="*/ 2885 w 2899"/>
                <a:gd name="T99" fmla="*/ 926 h 1665"/>
                <a:gd name="T100" fmla="*/ 2774 w 2899"/>
                <a:gd name="T101" fmla="*/ 794 h 1665"/>
                <a:gd name="T102" fmla="*/ 2709 w 2899"/>
                <a:gd name="T103" fmla="*/ 720 h 1665"/>
                <a:gd name="T104" fmla="*/ 2591 w 2899"/>
                <a:gd name="T105" fmla="*/ 683 h 1665"/>
                <a:gd name="T106" fmla="*/ 2505 w 2899"/>
                <a:gd name="T107" fmla="*/ 675 h 1665"/>
                <a:gd name="T108" fmla="*/ 2386 w 2899"/>
                <a:gd name="T109" fmla="*/ 607 h 1665"/>
                <a:gd name="T110" fmla="*/ 2401 w 2899"/>
                <a:gd name="T111" fmla="*/ 500 h 1665"/>
                <a:gd name="T112" fmla="*/ 2271 w 2899"/>
                <a:gd name="T113" fmla="*/ 508 h 1665"/>
                <a:gd name="T114" fmla="*/ 2134 w 2899"/>
                <a:gd name="T115" fmla="*/ 429 h 1665"/>
                <a:gd name="T116" fmla="*/ 2064 w 2899"/>
                <a:gd name="T117" fmla="*/ 480 h 16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99" h="1665">
                  <a:moveTo>
                    <a:pt x="2099" y="548"/>
                  </a:moveTo>
                  <a:cubicBezTo>
                    <a:pt x="2099" y="553"/>
                    <a:pt x="2089" y="552"/>
                    <a:pt x="2089" y="545"/>
                  </a:cubicBezTo>
                  <a:cubicBezTo>
                    <a:pt x="2090" y="541"/>
                    <a:pt x="2084" y="539"/>
                    <a:pt x="2084" y="534"/>
                  </a:cubicBezTo>
                  <a:cubicBezTo>
                    <a:pt x="2083" y="527"/>
                    <a:pt x="2075" y="535"/>
                    <a:pt x="2076" y="540"/>
                  </a:cubicBezTo>
                  <a:cubicBezTo>
                    <a:pt x="2078" y="549"/>
                    <a:pt x="2067" y="548"/>
                    <a:pt x="2062" y="546"/>
                  </a:cubicBezTo>
                  <a:cubicBezTo>
                    <a:pt x="2055" y="542"/>
                    <a:pt x="2050" y="548"/>
                    <a:pt x="2045" y="552"/>
                  </a:cubicBezTo>
                  <a:cubicBezTo>
                    <a:pt x="2040" y="555"/>
                    <a:pt x="2047" y="562"/>
                    <a:pt x="2040" y="564"/>
                  </a:cubicBezTo>
                  <a:cubicBezTo>
                    <a:pt x="2032" y="566"/>
                    <a:pt x="2031" y="554"/>
                    <a:pt x="2025" y="559"/>
                  </a:cubicBezTo>
                  <a:cubicBezTo>
                    <a:pt x="2021" y="563"/>
                    <a:pt x="2016" y="567"/>
                    <a:pt x="2011" y="571"/>
                  </a:cubicBezTo>
                  <a:cubicBezTo>
                    <a:pt x="2007" y="576"/>
                    <a:pt x="2008" y="583"/>
                    <a:pt x="2005" y="589"/>
                  </a:cubicBezTo>
                  <a:cubicBezTo>
                    <a:pt x="2003" y="594"/>
                    <a:pt x="2002" y="600"/>
                    <a:pt x="1997" y="604"/>
                  </a:cubicBezTo>
                  <a:cubicBezTo>
                    <a:pt x="1992" y="608"/>
                    <a:pt x="1985" y="610"/>
                    <a:pt x="1982" y="616"/>
                  </a:cubicBezTo>
                  <a:cubicBezTo>
                    <a:pt x="1980" y="621"/>
                    <a:pt x="1979" y="625"/>
                    <a:pt x="1973" y="627"/>
                  </a:cubicBezTo>
                  <a:cubicBezTo>
                    <a:pt x="1966" y="630"/>
                    <a:pt x="1958" y="630"/>
                    <a:pt x="1952" y="627"/>
                  </a:cubicBezTo>
                  <a:cubicBezTo>
                    <a:pt x="1945" y="624"/>
                    <a:pt x="1937" y="625"/>
                    <a:pt x="1932" y="618"/>
                  </a:cubicBezTo>
                  <a:cubicBezTo>
                    <a:pt x="1928" y="614"/>
                    <a:pt x="1926" y="607"/>
                    <a:pt x="1920" y="605"/>
                  </a:cubicBezTo>
                  <a:cubicBezTo>
                    <a:pt x="1917" y="603"/>
                    <a:pt x="1915" y="602"/>
                    <a:pt x="1916" y="598"/>
                  </a:cubicBezTo>
                  <a:cubicBezTo>
                    <a:pt x="1918" y="593"/>
                    <a:pt x="1905" y="591"/>
                    <a:pt x="1905" y="585"/>
                  </a:cubicBezTo>
                  <a:cubicBezTo>
                    <a:pt x="1905" y="581"/>
                    <a:pt x="1906" y="580"/>
                    <a:pt x="1905" y="576"/>
                  </a:cubicBezTo>
                  <a:cubicBezTo>
                    <a:pt x="1904" y="572"/>
                    <a:pt x="1904" y="565"/>
                    <a:pt x="1907" y="560"/>
                  </a:cubicBezTo>
                  <a:cubicBezTo>
                    <a:pt x="1908" y="558"/>
                    <a:pt x="1906" y="554"/>
                    <a:pt x="1904" y="552"/>
                  </a:cubicBezTo>
                  <a:cubicBezTo>
                    <a:pt x="1902" y="548"/>
                    <a:pt x="1900" y="541"/>
                    <a:pt x="1893" y="541"/>
                  </a:cubicBezTo>
                  <a:cubicBezTo>
                    <a:pt x="1887" y="540"/>
                    <a:pt x="1886" y="531"/>
                    <a:pt x="1883" y="527"/>
                  </a:cubicBezTo>
                  <a:cubicBezTo>
                    <a:pt x="1879" y="524"/>
                    <a:pt x="1874" y="520"/>
                    <a:pt x="1870" y="516"/>
                  </a:cubicBezTo>
                  <a:cubicBezTo>
                    <a:pt x="1866" y="510"/>
                    <a:pt x="1864" y="503"/>
                    <a:pt x="1858" y="498"/>
                  </a:cubicBezTo>
                  <a:cubicBezTo>
                    <a:pt x="1853" y="494"/>
                    <a:pt x="1852" y="484"/>
                    <a:pt x="1846" y="484"/>
                  </a:cubicBezTo>
                  <a:cubicBezTo>
                    <a:pt x="1841" y="485"/>
                    <a:pt x="1835" y="491"/>
                    <a:pt x="1831" y="484"/>
                  </a:cubicBezTo>
                  <a:cubicBezTo>
                    <a:pt x="1828" y="479"/>
                    <a:pt x="1824" y="474"/>
                    <a:pt x="1821" y="470"/>
                  </a:cubicBezTo>
                  <a:cubicBezTo>
                    <a:pt x="1818" y="466"/>
                    <a:pt x="1824" y="457"/>
                    <a:pt x="1821" y="452"/>
                  </a:cubicBezTo>
                  <a:cubicBezTo>
                    <a:pt x="1818" y="446"/>
                    <a:pt x="1809" y="452"/>
                    <a:pt x="1804" y="450"/>
                  </a:cubicBezTo>
                  <a:cubicBezTo>
                    <a:pt x="1800" y="449"/>
                    <a:pt x="1795" y="447"/>
                    <a:pt x="1793" y="452"/>
                  </a:cubicBezTo>
                  <a:cubicBezTo>
                    <a:pt x="1792" y="456"/>
                    <a:pt x="1785" y="459"/>
                    <a:pt x="1783" y="453"/>
                  </a:cubicBezTo>
                  <a:cubicBezTo>
                    <a:pt x="1781" y="447"/>
                    <a:pt x="1778" y="441"/>
                    <a:pt x="1774" y="436"/>
                  </a:cubicBezTo>
                  <a:cubicBezTo>
                    <a:pt x="1771" y="432"/>
                    <a:pt x="1767" y="426"/>
                    <a:pt x="1761" y="430"/>
                  </a:cubicBezTo>
                  <a:cubicBezTo>
                    <a:pt x="1754" y="435"/>
                    <a:pt x="1758" y="420"/>
                    <a:pt x="1753" y="416"/>
                  </a:cubicBezTo>
                  <a:cubicBezTo>
                    <a:pt x="1748" y="413"/>
                    <a:pt x="1752" y="400"/>
                    <a:pt x="1757" y="404"/>
                  </a:cubicBezTo>
                  <a:cubicBezTo>
                    <a:pt x="1760" y="406"/>
                    <a:pt x="1764" y="419"/>
                    <a:pt x="1768" y="412"/>
                  </a:cubicBezTo>
                  <a:cubicBezTo>
                    <a:pt x="1771" y="406"/>
                    <a:pt x="1758" y="399"/>
                    <a:pt x="1763" y="395"/>
                  </a:cubicBezTo>
                  <a:cubicBezTo>
                    <a:pt x="1765" y="392"/>
                    <a:pt x="1774" y="396"/>
                    <a:pt x="1773" y="389"/>
                  </a:cubicBezTo>
                  <a:cubicBezTo>
                    <a:pt x="1772" y="380"/>
                    <a:pt x="1784" y="384"/>
                    <a:pt x="1789" y="383"/>
                  </a:cubicBezTo>
                  <a:cubicBezTo>
                    <a:pt x="1793" y="383"/>
                    <a:pt x="1799" y="376"/>
                    <a:pt x="1797" y="372"/>
                  </a:cubicBezTo>
                  <a:cubicBezTo>
                    <a:pt x="1795" y="366"/>
                    <a:pt x="1802" y="364"/>
                    <a:pt x="1805" y="370"/>
                  </a:cubicBezTo>
                  <a:cubicBezTo>
                    <a:pt x="1807" y="375"/>
                    <a:pt x="1818" y="372"/>
                    <a:pt x="1820" y="365"/>
                  </a:cubicBezTo>
                  <a:cubicBezTo>
                    <a:pt x="1821" y="358"/>
                    <a:pt x="1830" y="358"/>
                    <a:pt x="1833" y="353"/>
                  </a:cubicBezTo>
                  <a:cubicBezTo>
                    <a:pt x="1836" y="349"/>
                    <a:pt x="1828" y="340"/>
                    <a:pt x="1837" y="338"/>
                  </a:cubicBezTo>
                  <a:cubicBezTo>
                    <a:pt x="1844" y="336"/>
                    <a:pt x="1833" y="326"/>
                    <a:pt x="1836" y="323"/>
                  </a:cubicBezTo>
                  <a:cubicBezTo>
                    <a:pt x="1840" y="320"/>
                    <a:pt x="1846" y="319"/>
                    <a:pt x="1851" y="317"/>
                  </a:cubicBezTo>
                  <a:cubicBezTo>
                    <a:pt x="1856" y="314"/>
                    <a:pt x="1848" y="308"/>
                    <a:pt x="1847" y="305"/>
                  </a:cubicBezTo>
                  <a:cubicBezTo>
                    <a:pt x="1844" y="299"/>
                    <a:pt x="1839" y="294"/>
                    <a:pt x="1833" y="292"/>
                  </a:cubicBezTo>
                  <a:cubicBezTo>
                    <a:pt x="1827" y="289"/>
                    <a:pt x="1823" y="283"/>
                    <a:pt x="1820" y="277"/>
                  </a:cubicBezTo>
                  <a:cubicBezTo>
                    <a:pt x="1818" y="272"/>
                    <a:pt x="1812" y="272"/>
                    <a:pt x="1810" y="266"/>
                  </a:cubicBezTo>
                  <a:cubicBezTo>
                    <a:pt x="1807" y="258"/>
                    <a:pt x="1797" y="263"/>
                    <a:pt x="1791" y="264"/>
                  </a:cubicBezTo>
                  <a:cubicBezTo>
                    <a:pt x="1785" y="266"/>
                    <a:pt x="1778" y="262"/>
                    <a:pt x="1772" y="260"/>
                  </a:cubicBezTo>
                  <a:cubicBezTo>
                    <a:pt x="1766" y="256"/>
                    <a:pt x="1760" y="261"/>
                    <a:pt x="1758" y="267"/>
                  </a:cubicBezTo>
                  <a:cubicBezTo>
                    <a:pt x="1756" y="273"/>
                    <a:pt x="1757" y="281"/>
                    <a:pt x="1750" y="284"/>
                  </a:cubicBezTo>
                  <a:cubicBezTo>
                    <a:pt x="1743" y="286"/>
                    <a:pt x="1740" y="283"/>
                    <a:pt x="1738" y="278"/>
                  </a:cubicBezTo>
                  <a:cubicBezTo>
                    <a:pt x="1736" y="271"/>
                    <a:pt x="1728" y="270"/>
                    <a:pt x="1722" y="268"/>
                  </a:cubicBezTo>
                  <a:cubicBezTo>
                    <a:pt x="1716" y="265"/>
                    <a:pt x="1709" y="264"/>
                    <a:pt x="1703" y="268"/>
                  </a:cubicBezTo>
                  <a:cubicBezTo>
                    <a:pt x="1698" y="271"/>
                    <a:pt x="1694" y="277"/>
                    <a:pt x="1691" y="282"/>
                  </a:cubicBezTo>
                  <a:cubicBezTo>
                    <a:pt x="1687" y="287"/>
                    <a:pt x="1693" y="298"/>
                    <a:pt x="1684" y="297"/>
                  </a:cubicBezTo>
                  <a:cubicBezTo>
                    <a:pt x="1678" y="297"/>
                    <a:pt x="1678" y="309"/>
                    <a:pt x="1671" y="304"/>
                  </a:cubicBezTo>
                  <a:cubicBezTo>
                    <a:pt x="1667" y="301"/>
                    <a:pt x="1655" y="298"/>
                    <a:pt x="1660" y="294"/>
                  </a:cubicBezTo>
                  <a:cubicBezTo>
                    <a:pt x="1663" y="291"/>
                    <a:pt x="1671" y="290"/>
                    <a:pt x="1672" y="285"/>
                  </a:cubicBezTo>
                  <a:cubicBezTo>
                    <a:pt x="1673" y="283"/>
                    <a:pt x="1668" y="282"/>
                    <a:pt x="1669" y="278"/>
                  </a:cubicBezTo>
                  <a:cubicBezTo>
                    <a:pt x="1670" y="270"/>
                    <a:pt x="1665" y="264"/>
                    <a:pt x="1662" y="257"/>
                  </a:cubicBezTo>
                  <a:cubicBezTo>
                    <a:pt x="1661" y="251"/>
                    <a:pt x="1658" y="248"/>
                    <a:pt x="1652" y="246"/>
                  </a:cubicBezTo>
                  <a:cubicBezTo>
                    <a:pt x="1645" y="245"/>
                    <a:pt x="1639" y="248"/>
                    <a:pt x="1633" y="251"/>
                  </a:cubicBezTo>
                  <a:cubicBezTo>
                    <a:pt x="1628" y="253"/>
                    <a:pt x="1622" y="254"/>
                    <a:pt x="1618" y="258"/>
                  </a:cubicBezTo>
                  <a:cubicBezTo>
                    <a:pt x="1614" y="262"/>
                    <a:pt x="1602" y="260"/>
                    <a:pt x="1605" y="252"/>
                  </a:cubicBezTo>
                  <a:cubicBezTo>
                    <a:pt x="1607" y="245"/>
                    <a:pt x="1602" y="239"/>
                    <a:pt x="1599" y="234"/>
                  </a:cubicBezTo>
                  <a:cubicBezTo>
                    <a:pt x="1595" y="228"/>
                    <a:pt x="1593" y="222"/>
                    <a:pt x="1592" y="214"/>
                  </a:cubicBezTo>
                  <a:cubicBezTo>
                    <a:pt x="1591" y="208"/>
                    <a:pt x="1585" y="200"/>
                    <a:pt x="1578" y="205"/>
                  </a:cubicBezTo>
                  <a:cubicBezTo>
                    <a:pt x="1575" y="207"/>
                    <a:pt x="1574" y="214"/>
                    <a:pt x="1568" y="212"/>
                  </a:cubicBezTo>
                  <a:cubicBezTo>
                    <a:pt x="1561" y="210"/>
                    <a:pt x="1556" y="217"/>
                    <a:pt x="1549" y="216"/>
                  </a:cubicBezTo>
                  <a:cubicBezTo>
                    <a:pt x="1542" y="215"/>
                    <a:pt x="1534" y="218"/>
                    <a:pt x="1531" y="210"/>
                  </a:cubicBezTo>
                  <a:cubicBezTo>
                    <a:pt x="1528" y="203"/>
                    <a:pt x="1520" y="203"/>
                    <a:pt x="1514" y="202"/>
                  </a:cubicBezTo>
                  <a:cubicBezTo>
                    <a:pt x="1506" y="201"/>
                    <a:pt x="1501" y="194"/>
                    <a:pt x="1494" y="191"/>
                  </a:cubicBezTo>
                  <a:cubicBezTo>
                    <a:pt x="1489" y="189"/>
                    <a:pt x="1482" y="192"/>
                    <a:pt x="1477" y="190"/>
                  </a:cubicBezTo>
                  <a:cubicBezTo>
                    <a:pt x="1471" y="187"/>
                    <a:pt x="1463" y="193"/>
                    <a:pt x="1460" y="188"/>
                  </a:cubicBezTo>
                  <a:cubicBezTo>
                    <a:pt x="1455" y="182"/>
                    <a:pt x="1448" y="184"/>
                    <a:pt x="1443" y="179"/>
                  </a:cubicBezTo>
                  <a:cubicBezTo>
                    <a:pt x="1438" y="174"/>
                    <a:pt x="1432" y="171"/>
                    <a:pt x="1426" y="170"/>
                  </a:cubicBezTo>
                  <a:cubicBezTo>
                    <a:pt x="1418" y="168"/>
                    <a:pt x="1417" y="179"/>
                    <a:pt x="1414" y="184"/>
                  </a:cubicBezTo>
                  <a:cubicBezTo>
                    <a:pt x="1410" y="189"/>
                    <a:pt x="1400" y="194"/>
                    <a:pt x="1399" y="186"/>
                  </a:cubicBezTo>
                  <a:cubicBezTo>
                    <a:pt x="1399" y="181"/>
                    <a:pt x="1394" y="176"/>
                    <a:pt x="1396" y="174"/>
                  </a:cubicBezTo>
                  <a:cubicBezTo>
                    <a:pt x="1400" y="170"/>
                    <a:pt x="1400" y="165"/>
                    <a:pt x="1400" y="161"/>
                  </a:cubicBezTo>
                  <a:cubicBezTo>
                    <a:pt x="1400" y="157"/>
                    <a:pt x="1398" y="151"/>
                    <a:pt x="1393" y="147"/>
                  </a:cubicBezTo>
                  <a:cubicBezTo>
                    <a:pt x="1389" y="142"/>
                    <a:pt x="1384" y="138"/>
                    <a:pt x="1378" y="137"/>
                  </a:cubicBezTo>
                  <a:cubicBezTo>
                    <a:pt x="1371" y="136"/>
                    <a:pt x="1368" y="130"/>
                    <a:pt x="1364" y="125"/>
                  </a:cubicBezTo>
                  <a:cubicBezTo>
                    <a:pt x="1361" y="119"/>
                    <a:pt x="1357" y="113"/>
                    <a:pt x="1358" y="106"/>
                  </a:cubicBezTo>
                  <a:cubicBezTo>
                    <a:pt x="1358" y="100"/>
                    <a:pt x="1351" y="92"/>
                    <a:pt x="1355" y="87"/>
                  </a:cubicBezTo>
                  <a:cubicBezTo>
                    <a:pt x="1358" y="83"/>
                    <a:pt x="1368" y="78"/>
                    <a:pt x="1365" y="72"/>
                  </a:cubicBezTo>
                  <a:cubicBezTo>
                    <a:pt x="1362" y="68"/>
                    <a:pt x="1357" y="67"/>
                    <a:pt x="1358" y="61"/>
                  </a:cubicBezTo>
                  <a:cubicBezTo>
                    <a:pt x="1360" y="53"/>
                    <a:pt x="1347" y="59"/>
                    <a:pt x="1345" y="53"/>
                  </a:cubicBezTo>
                  <a:cubicBezTo>
                    <a:pt x="1343" y="49"/>
                    <a:pt x="1346" y="42"/>
                    <a:pt x="1339" y="45"/>
                  </a:cubicBezTo>
                  <a:cubicBezTo>
                    <a:pt x="1334" y="47"/>
                    <a:pt x="1330" y="50"/>
                    <a:pt x="1326" y="55"/>
                  </a:cubicBezTo>
                  <a:cubicBezTo>
                    <a:pt x="1322" y="60"/>
                    <a:pt x="1315" y="49"/>
                    <a:pt x="1317" y="42"/>
                  </a:cubicBezTo>
                  <a:cubicBezTo>
                    <a:pt x="1319" y="36"/>
                    <a:pt x="1316" y="30"/>
                    <a:pt x="1308" y="34"/>
                  </a:cubicBezTo>
                  <a:cubicBezTo>
                    <a:pt x="1302" y="37"/>
                    <a:pt x="1302" y="47"/>
                    <a:pt x="1297" y="48"/>
                  </a:cubicBezTo>
                  <a:cubicBezTo>
                    <a:pt x="1293" y="48"/>
                    <a:pt x="1284" y="53"/>
                    <a:pt x="1284" y="44"/>
                  </a:cubicBezTo>
                  <a:cubicBezTo>
                    <a:pt x="1284" y="41"/>
                    <a:pt x="1290" y="38"/>
                    <a:pt x="1284" y="36"/>
                  </a:cubicBezTo>
                  <a:cubicBezTo>
                    <a:pt x="1278" y="34"/>
                    <a:pt x="1270" y="34"/>
                    <a:pt x="1263" y="35"/>
                  </a:cubicBezTo>
                  <a:cubicBezTo>
                    <a:pt x="1257" y="35"/>
                    <a:pt x="1254" y="23"/>
                    <a:pt x="1250" y="29"/>
                  </a:cubicBezTo>
                  <a:cubicBezTo>
                    <a:pt x="1246" y="34"/>
                    <a:pt x="1242" y="36"/>
                    <a:pt x="1236" y="39"/>
                  </a:cubicBezTo>
                  <a:cubicBezTo>
                    <a:pt x="1232" y="41"/>
                    <a:pt x="1229" y="49"/>
                    <a:pt x="1233" y="54"/>
                  </a:cubicBezTo>
                  <a:cubicBezTo>
                    <a:pt x="1237" y="58"/>
                    <a:pt x="1240" y="55"/>
                    <a:pt x="1244" y="54"/>
                  </a:cubicBezTo>
                  <a:cubicBezTo>
                    <a:pt x="1247" y="52"/>
                    <a:pt x="1249" y="61"/>
                    <a:pt x="1251" y="65"/>
                  </a:cubicBezTo>
                  <a:cubicBezTo>
                    <a:pt x="1252" y="68"/>
                    <a:pt x="1244" y="68"/>
                    <a:pt x="1248" y="73"/>
                  </a:cubicBezTo>
                  <a:cubicBezTo>
                    <a:pt x="1252" y="79"/>
                    <a:pt x="1246" y="86"/>
                    <a:pt x="1242" y="91"/>
                  </a:cubicBezTo>
                  <a:cubicBezTo>
                    <a:pt x="1237" y="96"/>
                    <a:pt x="1242" y="100"/>
                    <a:pt x="1244" y="104"/>
                  </a:cubicBezTo>
                  <a:cubicBezTo>
                    <a:pt x="1245" y="110"/>
                    <a:pt x="1236" y="112"/>
                    <a:pt x="1240" y="119"/>
                  </a:cubicBezTo>
                  <a:cubicBezTo>
                    <a:pt x="1243" y="122"/>
                    <a:pt x="1246" y="133"/>
                    <a:pt x="1238" y="131"/>
                  </a:cubicBezTo>
                  <a:cubicBezTo>
                    <a:pt x="1231" y="130"/>
                    <a:pt x="1225" y="136"/>
                    <a:pt x="1218" y="132"/>
                  </a:cubicBezTo>
                  <a:cubicBezTo>
                    <a:pt x="1213" y="130"/>
                    <a:pt x="1206" y="124"/>
                    <a:pt x="1202" y="128"/>
                  </a:cubicBezTo>
                  <a:cubicBezTo>
                    <a:pt x="1197" y="132"/>
                    <a:pt x="1191" y="124"/>
                    <a:pt x="1187" y="125"/>
                  </a:cubicBezTo>
                  <a:cubicBezTo>
                    <a:pt x="1182" y="125"/>
                    <a:pt x="1178" y="128"/>
                    <a:pt x="1173" y="126"/>
                  </a:cubicBezTo>
                  <a:cubicBezTo>
                    <a:pt x="1167" y="123"/>
                    <a:pt x="1169" y="129"/>
                    <a:pt x="1168" y="132"/>
                  </a:cubicBezTo>
                  <a:cubicBezTo>
                    <a:pt x="1166" y="138"/>
                    <a:pt x="1160" y="143"/>
                    <a:pt x="1160" y="150"/>
                  </a:cubicBezTo>
                  <a:cubicBezTo>
                    <a:pt x="1161" y="157"/>
                    <a:pt x="1154" y="163"/>
                    <a:pt x="1147" y="162"/>
                  </a:cubicBezTo>
                  <a:cubicBezTo>
                    <a:pt x="1141" y="160"/>
                    <a:pt x="1135" y="155"/>
                    <a:pt x="1128" y="160"/>
                  </a:cubicBezTo>
                  <a:cubicBezTo>
                    <a:pt x="1120" y="165"/>
                    <a:pt x="1127" y="147"/>
                    <a:pt x="1117" y="148"/>
                  </a:cubicBezTo>
                  <a:cubicBezTo>
                    <a:pt x="1112" y="149"/>
                    <a:pt x="1107" y="148"/>
                    <a:pt x="1103" y="144"/>
                  </a:cubicBezTo>
                  <a:cubicBezTo>
                    <a:pt x="1099" y="140"/>
                    <a:pt x="1093" y="141"/>
                    <a:pt x="1087" y="139"/>
                  </a:cubicBezTo>
                  <a:cubicBezTo>
                    <a:pt x="1079" y="135"/>
                    <a:pt x="1084" y="128"/>
                    <a:pt x="1085" y="123"/>
                  </a:cubicBezTo>
                  <a:cubicBezTo>
                    <a:pt x="1086" y="117"/>
                    <a:pt x="1090" y="111"/>
                    <a:pt x="1095" y="107"/>
                  </a:cubicBezTo>
                  <a:cubicBezTo>
                    <a:pt x="1100" y="103"/>
                    <a:pt x="1101" y="90"/>
                    <a:pt x="1096" y="87"/>
                  </a:cubicBezTo>
                  <a:cubicBezTo>
                    <a:pt x="1091" y="84"/>
                    <a:pt x="1084" y="91"/>
                    <a:pt x="1079" y="93"/>
                  </a:cubicBezTo>
                  <a:cubicBezTo>
                    <a:pt x="1074" y="95"/>
                    <a:pt x="1063" y="101"/>
                    <a:pt x="1059" y="94"/>
                  </a:cubicBezTo>
                  <a:cubicBezTo>
                    <a:pt x="1056" y="87"/>
                    <a:pt x="1066" y="85"/>
                    <a:pt x="1069" y="79"/>
                  </a:cubicBezTo>
                  <a:cubicBezTo>
                    <a:pt x="1071" y="73"/>
                    <a:pt x="1072" y="66"/>
                    <a:pt x="1073" y="59"/>
                  </a:cubicBezTo>
                  <a:cubicBezTo>
                    <a:pt x="1074" y="50"/>
                    <a:pt x="1065" y="51"/>
                    <a:pt x="1063" y="46"/>
                  </a:cubicBezTo>
                  <a:cubicBezTo>
                    <a:pt x="1060" y="38"/>
                    <a:pt x="1053" y="40"/>
                    <a:pt x="1047" y="39"/>
                  </a:cubicBezTo>
                  <a:cubicBezTo>
                    <a:pt x="1044" y="39"/>
                    <a:pt x="1047" y="29"/>
                    <a:pt x="1040" y="29"/>
                  </a:cubicBezTo>
                  <a:cubicBezTo>
                    <a:pt x="1034" y="29"/>
                    <a:pt x="1029" y="24"/>
                    <a:pt x="1035" y="19"/>
                  </a:cubicBezTo>
                  <a:cubicBezTo>
                    <a:pt x="1040" y="13"/>
                    <a:pt x="1028" y="6"/>
                    <a:pt x="1028" y="15"/>
                  </a:cubicBezTo>
                  <a:cubicBezTo>
                    <a:pt x="1028" y="19"/>
                    <a:pt x="1030" y="31"/>
                    <a:pt x="1024" y="25"/>
                  </a:cubicBezTo>
                  <a:cubicBezTo>
                    <a:pt x="1019" y="22"/>
                    <a:pt x="1012" y="15"/>
                    <a:pt x="1008" y="20"/>
                  </a:cubicBezTo>
                  <a:cubicBezTo>
                    <a:pt x="1003" y="26"/>
                    <a:pt x="995" y="31"/>
                    <a:pt x="989" y="27"/>
                  </a:cubicBezTo>
                  <a:cubicBezTo>
                    <a:pt x="983" y="24"/>
                    <a:pt x="983" y="16"/>
                    <a:pt x="978" y="12"/>
                  </a:cubicBezTo>
                  <a:cubicBezTo>
                    <a:pt x="972" y="8"/>
                    <a:pt x="967" y="21"/>
                    <a:pt x="963" y="14"/>
                  </a:cubicBezTo>
                  <a:cubicBezTo>
                    <a:pt x="959" y="8"/>
                    <a:pt x="950" y="0"/>
                    <a:pt x="946" y="9"/>
                  </a:cubicBezTo>
                  <a:cubicBezTo>
                    <a:pt x="945" y="13"/>
                    <a:pt x="940" y="14"/>
                    <a:pt x="939" y="17"/>
                  </a:cubicBezTo>
                  <a:cubicBezTo>
                    <a:pt x="938" y="21"/>
                    <a:pt x="942" y="31"/>
                    <a:pt x="936" y="35"/>
                  </a:cubicBezTo>
                  <a:cubicBezTo>
                    <a:pt x="931" y="38"/>
                    <a:pt x="929" y="45"/>
                    <a:pt x="929" y="49"/>
                  </a:cubicBezTo>
                  <a:cubicBezTo>
                    <a:pt x="929" y="55"/>
                    <a:pt x="941" y="60"/>
                    <a:pt x="946" y="57"/>
                  </a:cubicBezTo>
                  <a:cubicBezTo>
                    <a:pt x="950" y="55"/>
                    <a:pt x="961" y="48"/>
                    <a:pt x="960" y="57"/>
                  </a:cubicBezTo>
                  <a:cubicBezTo>
                    <a:pt x="960" y="62"/>
                    <a:pt x="946" y="62"/>
                    <a:pt x="951" y="66"/>
                  </a:cubicBezTo>
                  <a:cubicBezTo>
                    <a:pt x="954" y="69"/>
                    <a:pt x="953" y="69"/>
                    <a:pt x="953" y="71"/>
                  </a:cubicBezTo>
                  <a:cubicBezTo>
                    <a:pt x="953" y="75"/>
                    <a:pt x="964" y="76"/>
                    <a:pt x="970" y="79"/>
                  </a:cubicBezTo>
                  <a:cubicBezTo>
                    <a:pt x="976" y="81"/>
                    <a:pt x="979" y="83"/>
                    <a:pt x="986" y="82"/>
                  </a:cubicBezTo>
                  <a:cubicBezTo>
                    <a:pt x="992" y="81"/>
                    <a:pt x="990" y="90"/>
                    <a:pt x="986" y="93"/>
                  </a:cubicBezTo>
                  <a:cubicBezTo>
                    <a:pt x="982" y="97"/>
                    <a:pt x="989" y="110"/>
                    <a:pt x="979" y="110"/>
                  </a:cubicBezTo>
                  <a:cubicBezTo>
                    <a:pt x="975" y="110"/>
                    <a:pt x="972" y="109"/>
                    <a:pt x="968" y="113"/>
                  </a:cubicBezTo>
                  <a:cubicBezTo>
                    <a:pt x="965" y="117"/>
                    <a:pt x="957" y="115"/>
                    <a:pt x="952" y="118"/>
                  </a:cubicBezTo>
                  <a:cubicBezTo>
                    <a:pt x="946" y="120"/>
                    <a:pt x="941" y="116"/>
                    <a:pt x="937" y="113"/>
                  </a:cubicBezTo>
                  <a:cubicBezTo>
                    <a:pt x="930" y="109"/>
                    <a:pt x="926" y="120"/>
                    <a:pt x="921" y="124"/>
                  </a:cubicBezTo>
                  <a:cubicBezTo>
                    <a:pt x="918" y="127"/>
                    <a:pt x="918" y="132"/>
                    <a:pt x="913" y="134"/>
                  </a:cubicBezTo>
                  <a:cubicBezTo>
                    <a:pt x="907" y="137"/>
                    <a:pt x="903" y="141"/>
                    <a:pt x="896" y="141"/>
                  </a:cubicBezTo>
                  <a:cubicBezTo>
                    <a:pt x="890" y="141"/>
                    <a:pt x="884" y="145"/>
                    <a:pt x="879" y="148"/>
                  </a:cubicBezTo>
                  <a:cubicBezTo>
                    <a:pt x="874" y="152"/>
                    <a:pt x="868" y="157"/>
                    <a:pt x="862" y="157"/>
                  </a:cubicBezTo>
                  <a:cubicBezTo>
                    <a:pt x="854" y="157"/>
                    <a:pt x="853" y="164"/>
                    <a:pt x="847" y="166"/>
                  </a:cubicBezTo>
                  <a:cubicBezTo>
                    <a:pt x="841" y="167"/>
                    <a:pt x="835" y="169"/>
                    <a:pt x="831" y="169"/>
                  </a:cubicBezTo>
                  <a:cubicBezTo>
                    <a:pt x="828" y="169"/>
                    <a:pt x="822" y="162"/>
                    <a:pt x="817" y="161"/>
                  </a:cubicBezTo>
                  <a:cubicBezTo>
                    <a:pt x="811" y="160"/>
                    <a:pt x="802" y="163"/>
                    <a:pt x="800" y="169"/>
                  </a:cubicBezTo>
                  <a:cubicBezTo>
                    <a:pt x="798" y="176"/>
                    <a:pt x="793" y="182"/>
                    <a:pt x="786" y="178"/>
                  </a:cubicBezTo>
                  <a:cubicBezTo>
                    <a:pt x="782" y="177"/>
                    <a:pt x="773" y="177"/>
                    <a:pt x="777" y="183"/>
                  </a:cubicBezTo>
                  <a:cubicBezTo>
                    <a:pt x="780" y="188"/>
                    <a:pt x="767" y="189"/>
                    <a:pt x="773" y="195"/>
                  </a:cubicBezTo>
                  <a:cubicBezTo>
                    <a:pt x="778" y="199"/>
                    <a:pt x="780" y="208"/>
                    <a:pt x="772" y="211"/>
                  </a:cubicBezTo>
                  <a:cubicBezTo>
                    <a:pt x="768" y="212"/>
                    <a:pt x="761" y="204"/>
                    <a:pt x="762" y="211"/>
                  </a:cubicBezTo>
                  <a:cubicBezTo>
                    <a:pt x="763" y="219"/>
                    <a:pt x="755" y="220"/>
                    <a:pt x="749" y="220"/>
                  </a:cubicBezTo>
                  <a:cubicBezTo>
                    <a:pt x="742" y="220"/>
                    <a:pt x="737" y="216"/>
                    <a:pt x="731" y="215"/>
                  </a:cubicBezTo>
                  <a:cubicBezTo>
                    <a:pt x="723" y="213"/>
                    <a:pt x="716" y="219"/>
                    <a:pt x="709" y="217"/>
                  </a:cubicBezTo>
                  <a:cubicBezTo>
                    <a:pt x="705" y="216"/>
                    <a:pt x="701" y="213"/>
                    <a:pt x="700" y="219"/>
                  </a:cubicBezTo>
                  <a:cubicBezTo>
                    <a:pt x="699" y="226"/>
                    <a:pt x="687" y="226"/>
                    <a:pt x="684" y="221"/>
                  </a:cubicBezTo>
                  <a:cubicBezTo>
                    <a:pt x="680" y="216"/>
                    <a:pt x="675" y="216"/>
                    <a:pt x="669" y="215"/>
                  </a:cubicBezTo>
                  <a:cubicBezTo>
                    <a:pt x="664" y="215"/>
                    <a:pt x="664" y="223"/>
                    <a:pt x="661" y="225"/>
                  </a:cubicBezTo>
                  <a:cubicBezTo>
                    <a:pt x="657" y="229"/>
                    <a:pt x="647" y="230"/>
                    <a:pt x="641" y="226"/>
                  </a:cubicBezTo>
                  <a:cubicBezTo>
                    <a:pt x="634" y="222"/>
                    <a:pt x="629" y="230"/>
                    <a:pt x="623" y="231"/>
                  </a:cubicBezTo>
                  <a:cubicBezTo>
                    <a:pt x="617" y="231"/>
                    <a:pt x="619" y="235"/>
                    <a:pt x="621" y="238"/>
                  </a:cubicBezTo>
                  <a:cubicBezTo>
                    <a:pt x="624" y="242"/>
                    <a:pt x="631" y="252"/>
                    <a:pt x="623" y="256"/>
                  </a:cubicBezTo>
                  <a:cubicBezTo>
                    <a:pt x="619" y="258"/>
                    <a:pt x="609" y="265"/>
                    <a:pt x="614" y="269"/>
                  </a:cubicBezTo>
                  <a:cubicBezTo>
                    <a:pt x="619" y="272"/>
                    <a:pt x="616" y="277"/>
                    <a:pt x="610" y="278"/>
                  </a:cubicBezTo>
                  <a:cubicBezTo>
                    <a:pt x="605" y="279"/>
                    <a:pt x="603" y="286"/>
                    <a:pt x="598" y="290"/>
                  </a:cubicBezTo>
                  <a:cubicBezTo>
                    <a:pt x="595" y="292"/>
                    <a:pt x="593" y="303"/>
                    <a:pt x="587" y="297"/>
                  </a:cubicBezTo>
                  <a:cubicBezTo>
                    <a:pt x="583" y="293"/>
                    <a:pt x="577" y="292"/>
                    <a:pt x="572" y="289"/>
                  </a:cubicBezTo>
                  <a:cubicBezTo>
                    <a:pt x="567" y="287"/>
                    <a:pt x="566" y="280"/>
                    <a:pt x="563" y="276"/>
                  </a:cubicBezTo>
                  <a:cubicBezTo>
                    <a:pt x="561" y="272"/>
                    <a:pt x="553" y="266"/>
                    <a:pt x="552" y="269"/>
                  </a:cubicBezTo>
                  <a:cubicBezTo>
                    <a:pt x="550" y="275"/>
                    <a:pt x="557" y="281"/>
                    <a:pt x="551" y="287"/>
                  </a:cubicBezTo>
                  <a:cubicBezTo>
                    <a:pt x="547" y="291"/>
                    <a:pt x="541" y="294"/>
                    <a:pt x="537" y="296"/>
                  </a:cubicBezTo>
                  <a:cubicBezTo>
                    <a:pt x="532" y="298"/>
                    <a:pt x="531" y="301"/>
                    <a:pt x="532" y="305"/>
                  </a:cubicBezTo>
                  <a:cubicBezTo>
                    <a:pt x="533" y="309"/>
                    <a:pt x="533" y="313"/>
                    <a:pt x="527" y="314"/>
                  </a:cubicBezTo>
                  <a:cubicBezTo>
                    <a:pt x="521" y="314"/>
                    <a:pt x="515" y="316"/>
                    <a:pt x="514" y="309"/>
                  </a:cubicBezTo>
                  <a:cubicBezTo>
                    <a:pt x="513" y="303"/>
                    <a:pt x="504" y="301"/>
                    <a:pt x="502" y="303"/>
                  </a:cubicBezTo>
                  <a:cubicBezTo>
                    <a:pt x="500" y="305"/>
                    <a:pt x="495" y="310"/>
                    <a:pt x="494" y="317"/>
                  </a:cubicBezTo>
                  <a:cubicBezTo>
                    <a:pt x="494" y="321"/>
                    <a:pt x="487" y="322"/>
                    <a:pt x="487" y="328"/>
                  </a:cubicBezTo>
                  <a:cubicBezTo>
                    <a:pt x="488" y="335"/>
                    <a:pt x="485" y="342"/>
                    <a:pt x="482" y="348"/>
                  </a:cubicBezTo>
                  <a:cubicBezTo>
                    <a:pt x="480" y="352"/>
                    <a:pt x="477" y="353"/>
                    <a:pt x="476" y="358"/>
                  </a:cubicBezTo>
                  <a:cubicBezTo>
                    <a:pt x="475" y="365"/>
                    <a:pt x="464" y="358"/>
                    <a:pt x="460" y="357"/>
                  </a:cubicBezTo>
                  <a:cubicBezTo>
                    <a:pt x="456" y="357"/>
                    <a:pt x="453" y="357"/>
                    <a:pt x="450" y="353"/>
                  </a:cubicBezTo>
                  <a:cubicBezTo>
                    <a:pt x="447" y="347"/>
                    <a:pt x="440" y="358"/>
                    <a:pt x="437" y="362"/>
                  </a:cubicBezTo>
                  <a:cubicBezTo>
                    <a:pt x="434" y="364"/>
                    <a:pt x="427" y="362"/>
                    <a:pt x="422" y="363"/>
                  </a:cubicBezTo>
                  <a:cubicBezTo>
                    <a:pt x="415" y="364"/>
                    <a:pt x="412" y="352"/>
                    <a:pt x="406" y="358"/>
                  </a:cubicBezTo>
                  <a:cubicBezTo>
                    <a:pt x="401" y="363"/>
                    <a:pt x="406" y="371"/>
                    <a:pt x="403" y="375"/>
                  </a:cubicBezTo>
                  <a:cubicBezTo>
                    <a:pt x="400" y="381"/>
                    <a:pt x="401" y="387"/>
                    <a:pt x="402" y="393"/>
                  </a:cubicBezTo>
                  <a:cubicBezTo>
                    <a:pt x="402" y="401"/>
                    <a:pt x="391" y="400"/>
                    <a:pt x="388" y="406"/>
                  </a:cubicBezTo>
                  <a:cubicBezTo>
                    <a:pt x="386" y="411"/>
                    <a:pt x="384" y="417"/>
                    <a:pt x="378" y="417"/>
                  </a:cubicBezTo>
                  <a:cubicBezTo>
                    <a:pt x="371" y="417"/>
                    <a:pt x="373" y="418"/>
                    <a:pt x="367" y="417"/>
                  </a:cubicBezTo>
                  <a:cubicBezTo>
                    <a:pt x="361" y="416"/>
                    <a:pt x="356" y="413"/>
                    <a:pt x="352" y="410"/>
                  </a:cubicBezTo>
                  <a:cubicBezTo>
                    <a:pt x="346" y="406"/>
                    <a:pt x="340" y="404"/>
                    <a:pt x="334" y="400"/>
                  </a:cubicBezTo>
                  <a:cubicBezTo>
                    <a:pt x="328" y="397"/>
                    <a:pt x="323" y="389"/>
                    <a:pt x="317" y="389"/>
                  </a:cubicBezTo>
                  <a:cubicBezTo>
                    <a:pt x="311" y="390"/>
                    <a:pt x="312" y="400"/>
                    <a:pt x="310" y="404"/>
                  </a:cubicBezTo>
                  <a:cubicBezTo>
                    <a:pt x="309" y="406"/>
                    <a:pt x="307" y="393"/>
                    <a:pt x="301" y="394"/>
                  </a:cubicBezTo>
                  <a:cubicBezTo>
                    <a:pt x="295" y="395"/>
                    <a:pt x="289" y="399"/>
                    <a:pt x="283" y="401"/>
                  </a:cubicBezTo>
                  <a:cubicBezTo>
                    <a:pt x="277" y="404"/>
                    <a:pt x="276" y="411"/>
                    <a:pt x="270" y="413"/>
                  </a:cubicBezTo>
                  <a:cubicBezTo>
                    <a:pt x="265" y="415"/>
                    <a:pt x="267" y="427"/>
                    <a:pt x="263" y="424"/>
                  </a:cubicBezTo>
                  <a:cubicBezTo>
                    <a:pt x="259" y="422"/>
                    <a:pt x="254" y="411"/>
                    <a:pt x="250" y="413"/>
                  </a:cubicBezTo>
                  <a:cubicBezTo>
                    <a:pt x="244" y="415"/>
                    <a:pt x="238" y="417"/>
                    <a:pt x="232" y="412"/>
                  </a:cubicBezTo>
                  <a:cubicBezTo>
                    <a:pt x="227" y="408"/>
                    <a:pt x="224" y="421"/>
                    <a:pt x="217" y="418"/>
                  </a:cubicBezTo>
                  <a:cubicBezTo>
                    <a:pt x="211" y="415"/>
                    <a:pt x="208" y="422"/>
                    <a:pt x="201" y="422"/>
                  </a:cubicBezTo>
                  <a:cubicBezTo>
                    <a:pt x="195" y="422"/>
                    <a:pt x="186" y="419"/>
                    <a:pt x="181" y="426"/>
                  </a:cubicBezTo>
                  <a:cubicBezTo>
                    <a:pt x="178" y="432"/>
                    <a:pt x="171" y="436"/>
                    <a:pt x="170" y="443"/>
                  </a:cubicBezTo>
                  <a:cubicBezTo>
                    <a:pt x="170" y="448"/>
                    <a:pt x="175" y="460"/>
                    <a:pt x="167" y="457"/>
                  </a:cubicBezTo>
                  <a:cubicBezTo>
                    <a:pt x="161" y="455"/>
                    <a:pt x="151" y="453"/>
                    <a:pt x="150" y="461"/>
                  </a:cubicBezTo>
                  <a:cubicBezTo>
                    <a:pt x="149" y="468"/>
                    <a:pt x="144" y="472"/>
                    <a:pt x="137" y="470"/>
                  </a:cubicBezTo>
                  <a:cubicBezTo>
                    <a:pt x="129" y="468"/>
                    <a:pt x="131" y="479"/>
                    <a:pt x="132" y="484"/>
                  </a:cubicBezTo>
                  <a:cubicBezTo>
                    <a:pt x="134" y="492"/>
                    <a:pt x="122" y="492"/>
                    <a:pt x="118" y="496"/>
                  </a:cubicBezTo>
                  <a:cubicBezTo>
                    <a:pt x="113" y="500"/>
                    <a:pt x="109" y="506"/>
                    <a:pt x="109" y="512"/>
                  </a:cubicBezTo>
                  <a:cubicBezTo>
                    <a:pt x="109" y="516"/>
                    <a:pt x="116" y="528"/>
                    <a:pt x="106" y="523"/>
                  </a:cubicBezTo>
                  <a:cubicBezTo>
                    <a:pt x="99" y="520"/>
                    <a:pt x="100" y="532"/>
                    <a:pt x="101" y="536"/>
                  </a:cubicBezTo>
                  <a:cubicBezTo>
                    <a:pt x="103" y="540"/>
                    <a:pt x="93" y="544"/>
                    <a:pt x="99" y="549"/>
                  </a:cubicBezTo>
                  <a:cubicBezTo>
                    <a:pt x="106" y="553"/>
                    <a:pt x="101" y="561"/>
                    <a:pt x="95" y="564"/>
                  </a:cubicBezTo>
                  <a:cubicBezTo>
                    <a:pt x="91" y="566"/>
                    <a:pt x="82" y="569"/>
                    <a:pt x="83" y="563"/>
                  </a:cubicBezTo>
                  <a:cubicBezTo>
                    <a:pt x="83" y="557"/>
                    <a:pt x="75" y="553"/>
                    <a:pt x="77" y="550"/>
                  </a:cubicBezTo>
                  <a:cubicBezTo>
                    <a:pt x="78" y="548"/>
                    <a:pt x="86" y="548"/>
                    <a:pt x="81" y="545"/>
                  </a:cubicBezTo>
                  <a:cubicBezTo>
                    <a:pt x="75" y="540"/>
                    <a:pt x="87" y="534"/>
                    <a:pt x="79" y="529"/>
                  </a:cubicBezTo>
                  <a:cubicBezTo>
                    <a:pt x="73" y="526"/>
                    <a:pt x="65" y="523"/>
                    <a:pt x="63" y="517"/>
                  </a:cubicBezTo>
                  <a:cubicBezTo>
                    <a:pt x="61" y="510"/>
                    <a:pt x="75" y="520"/>
                    <a:pt x="73" y="511"/>
                  </a:cubicBezTo>
                  <a:cubicBezTo>
                    <a:pt x="72" y="504"/>
                    <a:pt x="64" y="501"/>
                    <a:pt x="57" y="501"/>
                  </a:cubicBezTo>
                  <a:cubicBezTo>
                    <a:pt x="50" y="502"/>
                    <a:pt x="44" y="499"/>
                    <a:pt x="46" y="491"/>
                  </a:cubicBezTo>
                  <a:cubicBezTo>
                    <a:pt x="48" y="484"/>
                    <a:pt x="46" y="477"/>
                    <a:pt x="41" y="471"/>
                  </a:cubicBezTo>
                  <a:cubicBezTo>
                    <a:pt x="37" y="466"/>
                    <a:pt x="28" y="467"/>
                    <a:pt x="23" y="469"/>
                  </a:cubicBezTo>
                  <a:cubicBezTo>
                    <a:pt x="17" y="471"/>
                    <a:pt x="11" y="466"/>
                    <a:pt x="6" y="467"/>
                  </a:cubicBezTo>
                  <a:cubicBezTo>
                    <a:pt x="0" y="468"/>
                    <a:pt x="11" y="472"/>
                    <a:pt x="14" y="474"/>
                  </a:cubicBezTo>
                  <a:cubicBezTo>
                    <a:pt x="18" y="478"/>
                    <a:pt x="9" y="484"/>
                    <a:pt x="15" y="488"/>
                  </a:cubicBezTo>
                  <a:cubicBezTo>
                    <a:pt x="18" y="491"/>
                    <a:pt x="23" y="497"/>
                    <a:pt x="16" y="500"/>
                  </a:cubicBezTo>
                  <a:cubicBezTo>
                    <a:pt x="11" y="502"/>
                    <a:pt x="4" y="503"/>
                    <a:pt x="4" y="509"/>
                  </a:cubicBezTo>
                  <a:cubicBezTo>
                    <a:pt x="0" y="517"/>
                    <a:pt x="1" y="512"/>
                    <a:pt x="8" y="519"/>
                  </a:cubicBezTo>
                  <a:cubicBezTo>
                    <a:pt x="11" y="521"/>
                    <a:pt x="17" y="528"/>
                    <a:pt x="22" y="528"/>
                  </a:cubicBezTo>
                  <a:cubicBezTo>
                    <a:pt x="29" y="529"/>
                    <a:pt x="30" y="537"/>
                    <a:pt x="33" y="541"/>
                  </a:cubicBezTo>
                  <a:cubicBezTo>
                    <a:pt x="37" y="545"/>
                    <a:pt x="40" y="551"/>
                    <a:pt x="44" y="555"/>
                  </a:cubicBezTo>
                  <a:cubicBezTo>
                    <a:pt x="47" y="559"/>
                    <a:pt x="48" y="565"/>
                    <a:pt x="49" y="569"/>
                  </a:cubicBezTo>
                  <a:cubicBezTo>
                    <a:pt x="51" y="574"/>
                    <a:pt x="43" y="576"/>
                    <a:pt x="41" y="581"/>
                  </a:cubicBezTo>
                  <a:cubicBezTo>
                    <a:pt x="39" y="587"/>
                    <a:pt x="40" y="594"/>
                    <a:pt x="40" y="600"/>
                  </a:cubicBezTo>
                  <a:cubicBezTo>
                    <a:pt x="40" y="606"/>
                    <a:pt x="44" y="612"/>
                    <a:pt x="51" y="613"/>
                  </a:cubicBezTo>
                  <a:cubicBezTo>
                    <a:pt x="55" y="614"/>
                    <a:pt x="56" y="620"/>
                    <a:pt x="61" y="621"/>
                  </a:cubicBezTo>
                  <a:cubicBezTo>
                    <a:pt x="66" y="622"/>
                    <a:pt x="74" y="629"/>
                    <a:pt x="74" y="631"/>
                  </a:cubicBezTo>
                  <a:cubicBezTo>
                    <a:pt x="73" y="633"/>
                    <a:pt x="63" y="641"/>
                    <a:pt x="69" y="644"/>
                  </a:cubicBezTo>
                  <a:cubicBezTo>
                    <a:pt x="75" y="647"/>
                    <a:pt x="84" y="642"/>
                    <a:pt x="89" y="647"/>
                  </a:cubicBezTo>
                  <a:cubicBezTo>
                    <a:pt x="93" y="652"/>
                    <a:pt x="93" y="660"/>
                    <a:pt x="101" y="662"/>
                  </a:cubicBezTo>
                  <a:cubicBezTo>
                    <a:pt x="108" y="663"/>
                    <a:pt x="109" y="671"/>
                    <a:pt x="115" y="674"/>
                  </a:cubicBezTo>
                  <a:cubicBezTo>
                    <a:pt x="121" y="677"/>
                    <a:pt x="126" y="680"/>
                    <a:pt x="132" y="682"/>
                  </a:cubicBezTo>
                  <a:cubicBezTo>
                    <a:pt x="136" y="683"/>
                    <a:pt x="143" y="685"/>
                    <a:pt x="138" y="690"/>
                  </a:cubicBezTo>
                  <a:cubicBezTo>
                    <a:pt x="134" y="695"/>
                    <a:pt x="143" y="695"/>
                    <a:pt x="146" y="692"/>
                  </a:cubicBezTo>
                  <a:cubicBezTo>
                    <a:pt x="150" y="688"/>
                    <a:pt x="154" y="695"/>
                    <a:pt x="157" y="697"/>
                  </a:cubicBezTo>
                  <a:cubicBezTo>
                    <a:pt x="162" y="700"/>
                    <a:pt x="169" y="704"/>
                    <a:pt x="163" y="710"/>
                  </a:cubicBezTo>
                  <a:cubicBezTo>
                    <a:pt x="159" y="715"/>
                    <a:pt x="149" y="721"/>
                    <a:pt x="158" y="727"/>
                  </a:cubicBezTo>
                  <a:cubicBezTo>
                    <a:pt x="164" y="730"/>
                    <a:pt x="169" y="735"/>
                    <a:pt x="176" y="735"/>
                  </a:cubicBezTo>
                  <a:cubicBezTo>
                    <a:pt x="183" y="734"/>
                    <a:pt x="189" y="740"/>
                    <a:pt x="187" y="747"/>
                  </a:cubicBezTo>
                  <a:cubicBezTo>
                    <a:pt x="185" y="752"/>
                    <a:pt x="182" y="759"/>
                    <a:pt x="177" y="763"/>
                  </a:cubicBezTo>
                  <a:cubicBezTo>
                    <a:pt x="171" y="767"/>
                    <a:pt x="175" y="778"/>
                    <a:pt x="168" y="780"/>
                  </a:cubicBezTo>
                  <a:cubicBezTo>
                    <a:pt x="160" y="781"/>
                    <a:pt x="166" y="794"/>
                    <a:pt x="160" y="792"/>
                  </a:cubicBezTo>
                  <a:cubicBezTo>
                    <a:pt x="154" y="789"/>
                    <a:pt x="154" y="799"/>
                    <a:pt x="154" y="803"/>
                  </a:cubicBezTo>
                  <a:cubicBezTo>
                    <a:pt x="154" y="808"/>
                    <a:pt x="149" y="815"/>
                    <a:pt x="149" y="822"/>
                  </a:cubicBezTo>
                  <a:cubicBezTo>
                    <a:pt x="148" y="829"/>
                    <a:pt x="139" y="831"/>
                    <a:pt x="135" y="835"/>
                  </a:cubicBezTo>
                  <a:cubicBezTo>
                    <a:pt x="130" y="839"/>
                    <a:pt x="120" y="839"/>
                    <a:pt x="120" y="845"/>
                  </a:cubicBezTo>
                  <a:cubicBezTo>
                    <a:pt x="120" y="851"/>
                    <a:pt x="116" y="858"/>
                    <a:pt x="124" y="862"/>
                  </a:cubicBezTo>
                  <a:cubicBezTo>
                    <a:pt x="130" y="864"/>
                    <a:pt x="129" y="872"/>
                    <a:pt x="133" y="876"/>
                  </a:cubicBezTo>
                  <a:cubicBezTo>
                    <a:pt x="136" y="881"/>
                    <a:pt x="140" y="884"/>
                    <a:pt x="145" y="885"/>
                  </a:cubicBezTo>
                  <a:cubicBezTo>
                    <a:pt x="152" y="886"/>
                    <a:pt x="154" y="895"/>
                    <a:pt x="161" y="894"/>
                  </a:cubicBezTo>
                  <a:cubicBezTo>
                    <a:pt x="166" y="894"/>
                    <a:pt x="168" y="894"/>
                    <a:pt x="170" y="900"/>
                  </a:cubicBezTo>
                  <a:cubicBezTo>
                    <a:pt x="173" y="906"/>
                    <a:pt x="170" y="911"/>
                    <a:pt x="169" y="917"/>
                  </a:cubicBezTo>
                  <a:cubicBezTo>
                    <a:pt x="168" y="922"/>
                    <a:pt x="168" y="929"/>
                    <a:pt x="170" y="931"/>
                  </a:cubicBezTo>
                  <a:cubicBezTo>
                    <a:pt x="172" y="935"/>
                    <a:pt x="169" y="944"/>
                    <a:pt x="175" y="939"/>
                  </a:cubicBezTo>
                  <a:cubicBezTo>
                    <a:pt x="183" y="934"/>
                    <a:pt x="187" y="943"/>
                    <a:pt x="185" y="949"/>
                  </a:cubicBezTo>
                  <a:cubicBezTo>
                    <a:pt x="184" y="956"/>
                    <a:pt x="195" y="961"/>
                    <a:pt x="190" y="967"/>
                  </a:cubicBezTo>
                  <a:cubicBezTo>
                    <a:pt x="186" y="972"/>
                    <a:pt x="191" y="977"/>
                    <a:pt x="192" y="982"/>
                  </a:cubicBezTo>
                  <a:cubicBezTo>
                    <a:pt x="193" y="989"/>
                    <a:pt x="196" y="997"/>
                    <a:pt x="204" y="1000"/>
                  </a:cubicBezTo>
                  <a:cubicBezTo>
                    <a:pt x="209" y="1002"/>
                    <a:pt x="213" y="997"/>
                    <a:pt x="216" y="997"/>
                  </a:cubicBezTo>
                  <a:cubicBezTo>
                    <a:pt x="221" y="998"/>
                    <a:pt x="222" y="1011"/>
                    <a:pt x="219" y="1015"/>
                  </a:cubicBezTo>
                  <a:cubicBezTo>
                    <a:pt x="215" y="1021"/>
                    <a:pt x="223" y="1027"/>
                    <a:pt x="219" y="1031"/>
                  </a:cubicBezTo>
                  <a:cubicBezTo>
                    <a:pt x="214" y="1034"/>
                    <a:pt x="215" y="1036"/>
                    <a:pt x="219" y="1040"/>
                  </a:cubicBezTo>
                  <a:cubicBezTo>
                    <a:pt x="223" y="1043"/>
                    <a:pt x="223" y="1052"/>
                    <a:pt x="224" y="1059"/>
                  </a:cubicBezTo>
                  <a:cubicBezTo>
                    <a:pt x="224" y="1067"/>
                    <a:pt x="234" y="1069"/>
                    <a:pt x="240" y="1070"/>
                  </a:cubicBezTo>
                  <a:cubicBezTo>
                    <a:pt x="247" y="1070"/>
                    <a:pt x="249" y="1079"/>
                    <a:pt x="255" y="1081"/>
                  </a:cubicBezTo>
                  <a:cubicBezTo>
                    <a:pt x="260" y="1084"/>
                    <a:pt x="265" y="1088"/>
                    <a:pt x="266" y="1094"/>
                  </a:cubicBezTo>
                  <a:cubicBezTo>
                    <a:pt x="267" y="1100"/>
                    <a:pt x="262" y="1107"/>
                    <a:pt x="270" y="1109"/>
                  </a:cubicBezTo>
                  <a:cubicBezTo>
                    <a:pt x="278" y="1111"/>
                    <a:pt x="269" y="1120"/>
                    <a:pt x="277" y="1123"/>
                  </a:cubicBezTo>
                  <a:cubicBezTo>
                    <a:pt x="283" y="1126"/>
                    <a:pt x="290" y="1128"/>
                    <a:pt x="297" y="1128"/>
                  </a:cubicBezTo>
                  <a:cubicBezTo>
                    <a:pt x="304" y="1127"/>
                    <a:pt x="311" y="1129"/>
                    <a:pt x="315" y="1133"/>
                  </a:cubicBezTo>
                  <a:cubicBezTo>
                    <a:pt x="321" y="1139"/>
                    <a:pt x="318" y="1130"/>
                    <a:pt x="318" y="1126"/>
                  </a:cubicBezTo>
                  <a:cubicBezTo>
                    <a:pt x="318" y="1119"/>
                    <a:pt x="330" y="1126"/>
                    <a:pt x="335" y="1127"/>
                  </a:cubicBezTo>
                  <a:cubicBezTo>
                    <a:pt x="341" y="1128"/>
                    <a:pt x="348" y="1126"/>
                    <a:pt x="353" y="1132"/>
                  </a:cubicBezTo>
                  <a:cubicBezTo>
                    <a:pt x="357" y="1136"/>
                    <a:pt x="362" y="1139"/>
                    <a:pt x="366" y="1144"/>
                  </a:cubicBezTo>
                  <a:cubicBezTo>
                    <a:pt x="369" y="1148"/>
                    <a:pt x="372" y="1154"/>
                    <a:pt x="379" y="1153"/>
                  </a:cubicBezTo>
                  <a:cubicBezTo>
                    <a:pt x="384" y="1153"/>
                    <a:pt x="383" y="1162"/>
                    <a:pt x="382" y="1165"/>
                  </a:cubicBezTo>
                  <a:cubicBezTo>
                    <a:pt x="380" y="1170"/>
                    <a:pt x="380" y="1181"/>
                    <a:pt x="386" y="1180"/>
                  </a:cubicBezTo>
                  <a:cubicBezTo>
                    <a:pt x="394" y="1179"/>
                    <a:pt x="392" y="1187"/>
                    <a:pt x="395" y="1191"/>
                  </a:cubicBezTo>
                  <a:cubicBezTo>
                    <a:pt x="399" y="1194"/>
                    <a:pt x="405" y="1191"/>
                    <a:pt x="406" y="1197"/>
                  </a:cubicBezTo>
                  <a:cubicBezTo>
                    <a:pt x="407" y="1202"/>
                    <a:pt x="406" y="1207"/>
                    <a:pt x="413" y="1208"/>
                  </a:cubicBezTo>
                  <a:cubicBezTo>
                    <a:pt x="419" y="1209"/>
                    <a:pt x="414" y="1219"/>
                    <a:pt x="415" y="1222"/>
                  </a:cubicBezTo>
                  <a:cubicBezTo>
                    <a:pt x="418" y="1226"/>
                    <a:pt x="427" y="1229"/>
                    <a:pt x="431" y="1235"/>
                  </a:cubicBezTo>
                  <a:cubicBezTo>
                    <a:pt x="434" y="1239"/>
                    <a:pt x="439" y="1240"/>
                    <a:pt x="442" y="1244"/>
                  </a:cubicBezTo>
                  <a:cubicBezTo>
                    <a:pt x="446" y="1249"/>
                    <a:pt x="439" y="1257"/>
                    <a:pt x="442" y="1263"/>
                  </a:cubicBezTo>
                  <a:cubicBezTo>
                    <a:pt x="445" y="1270"/>
                    <a:pt x="453" y="1272"/>
                    <a:pt x="458" y="1277"/>
                  </a:cubicBezTo>
                  <a:cubicBezTo>
                    <a:pt x="463" y="1282"/>
                    <a:pt x="470" y="1283"/>
                    <a:pt x="477" y="1281"/>
                  </a:cubicBezTo>
                  <a:cubicBezTo>
                    <a:pt x="483" y="1280"/>
                    <a:pt x="491" y="1277"/>
                    <a:pt x="494" y="1284"/>
                  </a:cubicBezTo>
                  <a:cubicBezTo>
                    <a:pt x="497" y="1288"/>
                    <a:pt x="503" y="1290"/>
                    <a:pt x="507" y="1293"/>
                  </a:cubicBezTo>
                  <a:cubicBezTo>
                    <a:pt x="511" y="1297"/>
                    <a:pt x="516" y="1299"/>
                    <a:pt x="517" y="1305"/>
                  </a:cubicBezTo>
                  <a:cubicBezTo>
                    <a:pt x="520" y="1311"/>
                    <a:pt x="530" y="1313"/>
                    <a:pt x="529" y="1318"/>
                  </a:cubicBezTo>
                  <a:cubicBezTo>
                    <a:pt x="529" y="1327"/>
                    <a:pt x="541" y="1322"/>
                    <a:pt x="538" y="1331"/>
                  </a:cubicBezTo>
                  <a:cubicBezTo>
                    <a:pt x="536" y="1335"/>
                    <a:pt x="543" y="1341"/>
                    <a:pt x="539" y="1348"/>
                  </a:cubicBezTo>
                  <a:cubicBezTo>
                    <a:pt x="537" y="1352"/>
                    <a:pt x="545" y="1356"/>
                    <a:pt x="540" y="1361"/>
                  </a:cubicBezTo>
                  <a:cubicBezTo>
                    <a:pt x="534" y="1367"/>
                    <a:pt x="543" y="1372"/>
                    <a:pt x="547" y="1375"/>
                  </a:cubicBezTo>
                  <a:cubicBezTo>
                    <a:pt x="551" y="1379"/>
                    <a:pt x="556" y="1383"/>
                    <a:pt x="562" y="1385"/>
                  </a:cubicBezTo>
                  <a:cubicBezTo>
                    <a:pt x="566" y="1387"/>
                    <a:pt x="569" y="1390"/>
                    <a:pt x="572" y="1393"/>
                  </a:cubicBezTo>
                  <a:cubicBezTo>
                    <a:pt x="576" y="1396"/>
                    <a:pt x="584" y="1405"/>
                    <a:pt x="583" y="1396"/>
                  </a:cubicBezTo>
                  <a:cubicBezTo>
                    <a:pt x="582" y="1389"/>
                    <a:pt x="582" y="1383"/>
                    <a:pt x="590" y="1381"/>
                  </a:cubicBezTo>
                  <a:cubicBezTo>
                    <a:pt x="595" y="1380"/>
                    <a:pt x="597" y="1380"/>
                    <a:pt x="602" y="1383"/>
                  </a:cubicBezTo>
                  <a:cubicBezTo>
                    <a:pt x="606" y="1386"/>
                    <a:pt x="613" y="1382"/>
                    <a:pt x="618" y="1382"/>
                  </a:cubicBezTo>
                  <a:cubicBezTo>
                    <a:pt x="625" y="1381"/>
                    <a:pt x="620" y="1392"/>
                    <a:pt x="625" y="1397"/>
                  </a:cubicBezTo>
                  <a:cubicBezTo>
                    <a:pt x="630" y="1402"/>
                    <a:pt x="640" y="1390"/>
                    <a:pt x="637" y="1398"/>
                  </a:cubicBezTo>
                  <a:cubicBezTo>
                    <a:pt x="635" y="1405"/>
                    <a:pt x="640" y="1408"/>
                    <a:pt x="641" y="1414"/>
                  </a:cubicBezTo>
                  <a:cubicBezTo>
                    <a:pt x="643" y="1420"/>
                    <a:pt x="644" y="1428"/>
                    <a:pt x="649" y="1431"/>
                  </a:cubicBezTo>
                  <a:cubicBezTo>
                    <a:pt x="654" y="1435"/>
                    <a:pt x="653" y="1442"/>
                    <a:pt x="659" y="1444"/>
                  </a:cubicBezTo>
                  <a:cubicBezTo>
                    <a:pt x="666" y="1446"/>
                    <a:pt x="673" y="1446"/>
                    <a:pt x="679" y="1443"/>
                  </a:cubicBezTo>
                  <a:cubicBezTo>
                    <a:pt x="681" y="1442"/>
                    <a:pt x="685" y="1438"/>
                    <a:pt x="687" y="1443"/>
                  </a:cubicBezTo>
                  <a:cubicBezTo>
                    <a:pt x="689" y="1448"/>
                    <a:pt x="691" y="1454"/>
                    <a:pt x="693" y="1460"/>
                  </a:cubicBezTo>
                  <a:cubicBezTo>
                    <a:pt x="695" y="1466"/>
                    <a:pt x="695" y="1475"/>
                    <a:pt x="702" y="1475"/>
                  </a:cubicBezTo>
                  <a:cubicBezTo>
                    <a:pt x="709" y="1476"/>
                    <a:pt x="709" y="1481"/>
                    <a:pt x="709" y="1485"/>
                  </a:cubicBezTo>
                  <a:cubicBezTo>
                    <a:pt x="710" y="1491"/>
                    <a:pt x="718" y="1494"/>
                    <a:pt x="717" y="1500"/>
                  </a:cubicBezTo>
                  <a:cubicBezTo>
                    <a:pt x="717" y="1504"/>
                    <a:pt x="712" y="1506"/>
                    <a:pt x="712" y="1509"/>
                  </a:cubicBezTo>
                  <a:cubicBezTo>
                    <a:pt x="711" y="1514"/>
                    <a:pt x="722" y="1515"/>
                    <a:pt x="728" y="1515"/>
                  </a:cubicBezTo>
                  <a:cubicBezTo>
                    <a:pt x="735" y="1516"/>
                    <a:pt x="742" y="1515"/>
                    <a:pt x="747" y="1521"/>
                  </a:cubicBezTo>
                  <a:cubicBezTo>
                    <a:pt x="751" y="1525"/>
                    <a:pt x="757" y="1527"/>
                    <a:pt x="760" y="1532"/>
                  </a:cubicBezTo>
                  <a:cubicBezTo>
                    <a:pt x="764" y="1538"/>
                    <a:pt x="767" y="1546"/>
                    <a:pt x="772" y="1548"/>
                  </a:cubicBezTo>
                  <a:cubicBezTo>
                    <a:pt x="778" y="1550"/>
                    <a:pt x="779" y="1554"/>
                    <a:pt x="786" y="1556"/>
                  </a:cubicBezTo>
                  <a:cubicBezTo>
                    <a:pt x="792" y="1556"/>
                    <a:pt x="802" y="1555"/>
                    <a:pt x="803" y="1563"/>
                  </a:cubicBezTo>
                  <a:cubicBezTo>
                    <a:pt x="803" y="1567"/>
                    <a:pt x="809" y="1568"/>
                    <a:pt x="809" y="1570"/>
                  </a:cubicBezTo>
                  <a:cubicBezTo>
                    <a:pt x="811" y="1576"/>
                    <a:pt x="816" y="1579"/>
                    <a:pt x="822" y="1580"/>
                  </a:cubicBezTo>
                  <a:cubicBezTo>
                    <a:pt x="827" y="1581"/>
                    <a:pt x="823" y="1587"/>
                    <a:pt x="823" y="1591"/>
                  </a:cubicBezTo>
                  <a:cubicBezTo>
                    <a:pt x="821" y="1599"/>
                    <a:pt x="808" y="1588"/>
                    <a:pt x="809" y="1598"/>
                  </a:cubicBezTo>
                  <a:cubicBezTo>
                    <a:pt x="809" y="1602"/>
                    <a:pt x="801" y="1601"/>
                    <a:pt x="805" y="1608"/>
                  </a:cubicBezTo>
                  <a:cubicBezTo>
                    <a:pt x="809" y="1614"/>
                    <a:pt x="823" y="1608"/>
                    <a:pt x="819" y="1615"/>
                  </a:cubicBezTo>
                  <a:cubicBezTo>
                    <a:pt x="816" y="1621"/>
                    <a:pt x="819" y="1622"/>
                    <a:pt x="821" y="1626"/>
                  </a:cubicBezTo>
                  <a:cubicBezTo>
                    <a:pt x="824" y="1632"/>
                    <a:pt x="826" y="1620"/>
                    <a:pt x="827" y="1627"/>
                  </a:cubicBezTo>
                  <a:cubicBezTo>
                    <a:pt x="828" y="1636"/>
                    <a:pt x="841" y="1625"/>
                    <a:pt x="841" y="1633"/>
                  </a:cubicBezTo>
                  <a:cubicBezTo>
                    <a:pt x="841" y="1641"/>
                    <a:pt x="851" y="1636"/>
                    <a:pt x="855" y="1634"/>
                  </a:cubicBezTo>
                  <a:cubicBezTo>
                    <a:pt x="860" y="1631"/>
                    <a:pt x="867" y="1636"/>
                    <a:pt x="873" y="1637"/>
                  </a:cubicBezTo>
                  <a:cubicBezTo>
                    <a:pt x="879" y="1638"/>
                    <a:pt x="886" y="1638"/>
                    <a:pt x="892" y="1639"/>
                  </a:cubicBezTo>
                  <a:cubicBezTo>
                    <a:pt x="898" y="1641"/>
                    <a:pt x="901" y="1648"/>
                    <a:pt x="908" y="1645"/>
                  </a:cubicBezTo>
                  <a:cubicBezTo>
                    <a:pt x="913" y="1642"/>
                    <a:pt x="916" y="1647"/>
                    <a:pt x="920" y="1649"/>
                  </a:cubicBezTo>
                  <a:cubicBezTo>
                    <a:pt x="926" y="1653"/>
                    <a:pt x="933" y="1656"/>
                    <a:pt x="939" y="1660"/>
                  </a:cubicBezTo>
                  <a:cubicBezTo>
                    <a:pt x="944" y="1665"/>
                    <a:pt x="948" y="1661"/>
                    <a:pt x="952" y="1658"/>
                  </a:cubicBezTo>
                  <a:cubicBezTo>
                    <a:pt x="955" y="1656"/>
                    <a:pt x="954" y="1646"/>
                    <a:pt x="959" y="1650"/>
                  </a:cubicBezTo>
                  <a:cubicBezTo>
                    <a:pt x="964" y="1655"/>
                    <a:pt x="971" y="1650"/>
                    <a:pt x="971" y="1645"/>
                  </a:cubicBezTo>
                  <a:cubicBezTo>
                    <a:pt x="970" y="1641"/>
                    <a:pt x="965" y="1637"/>
                    <a:pt x="972" y="1637"/>
                  </a:cubicBezTo>
                  <a:cubicBezTo>
                    <a:pt x="978" y="1636"/>
                    <a:pt x="984" y="1641"/>
                    <a:pt x="988" y="1641"/>
                  </a:cubicBezTo>
                  <a:cubicBezTo>
                    <a:pt x="991" y="1640"/>
                    <a:pt x="992" y="1634"/>
                    <a:pt x="994" y="1631"/>
                  </a:cubicBezTo>
                  <a:cubicBezTo>
                    <a:pt x="996" y="1625"/>
                    <a:pt x="999" y="1618"/>
                    <a:pt x="998" y="1611"/>
                  </a:cubicBezTo>
                  <a:cubicBezTo>
                    <a:pt x="997" y="1606"/>
                    <a:pt x="1000" y="1599"/>
                    <a:pt x="1005" y="1603"/>
                  </a:cubicBezTo>
                  <a:cubicBezTo>
                    <a:pt x="1010" y="1608"/>
                    <a:pt x="1016" y="1610"/>
                    <a:pt x="1017" y="1618"/>
                  </a:cubicBezTo>
                  <a:cubicBezTo>
                    <a:pt x="1018" y="1620"/>
                    <a:pt x="1020" y="1623"/>
                    <a:pt x="1025" y="1619"/>
                  </a:cubicBezTo>
                  <a:cubicBezTo>
                    <a:pt x="1027" y="1617"/>
                    <a:pt x="1029" y="1625"/>
                    <a:pt x="1034" y="1623"/>
                  </a:cubicBezTo>
                  <a:cubicBezTo>
                    <a:pt x="1038" y="1622"/>
                    <a:pt x="1040" y="1626"/>
                    <a:pt x="1042" y="1628"/>
                  </a:cubicBezTo>
                  <a:cubicBezTo>
                    <a:pt x="1045" y="1629"/>
                    <a:pt x="1048" y="1637"/>
                    <a:pt x="1048" y="1631"/>
                  </a:cubicBezTo>
                  <a:cubicBezTo>
                    <a:pt x="1049" y="1625"/>
                    <a:pt x="1058" y="1624"/>
                    <a:pt x="1060" y="1621"/>
                  </a:cubicBezTo>
                  <a:cubicBezTo>
                    <a:pt x="1065" y="1616"/>
                    <a:pt x="1072" y="1614"/>
                    <a:pt x="1072" y="1622"/>
                  </a:cubicBezTo>
                  <a:cubicBezTo>
                    <a:pt x="1073" y="1627"/>
                    <a:pt x="1077" y="1629"/>
                    <a:pt x="1083" y="1628"/>
                  </a:cubicBezTo>
                  <a:cubicBezTo>
                    <a:pt x="1088" y="1627"/>
                    <a:pt x="1087" y="1639"/>
                    <a:pt x="1090" y="1643"/>
                  </a:cubicBezTo>
                  <a:cubicBezTo>
                    <a:pt x="1095" y="1648"/>
                    <a:pt x="1101" y="1642"/>
                    <a:pt x="1107" y="1644"/>
                  </a:cubicBezTo>
                  <a:cubicBezTo>
                    <a:pt x="1111" y="1646"/>
                    <a:pt x="1107" y="1637"/>
                    <a:pt x="1113" y="1635"/>
                  </a:cubicBezTo>
                  <a:cubicBezTo>
                    <a:pt x="1119" y="1632"/>
                    <a:pt x="1111" y="1625"/>
                    <a:pt x="1113" y="1618"/>
                  </a:cubicBezTo>
                  <a:cubicBezTo>
                    <a:pt x="1114" y="1612"/>
                    <a:pt x="1117" y="1605"/>
                    <a:pt x="1113" y="1599"/>
                  </a:cubicBezTo>
                  <a:cubicBezTo>
                    <a:pt x="1110" y="1593"/>
                    <a:pt x="1115" y="1587"/>
                    <a:pt x="1117" y="1581"/>
                  </a:cubicBezTo>
                  <a:cubicBezTo>
                    <a:pt x="1119" y="1576"/>
                    <a:pt x="1120" y="1567"/>
                    <a:pt x="1126" y="1566"/>
                  </a:cubicBezTo>
                  <a:cubicBezTo>
                    <a:pt x="1133" y="1565"/>
                    <a:pt x="1138" y="1561"/>
                    <a:pt x="1142" y="1556"/>
                  </a:cubicBezTo>
                  <a:cubicBezTo>
                    <a:pt x="1146" y="1553"/>
                    <a:pt x="1147" y="1547"/>
                    <a:pt x="1152" y="1544"/>
                  </a:cubicBezTo>
                  <a:cubicBezTo>
                    <a:pt x="1156" y="1541"/>
                    <a:pt x="1148" y="1534"/>
                    <a:pt x="1154" y="1530"/>
                  </a:cubicBezTo>
                  <a:cubicBezTo>
                    <a:pt x="1160" y="1526"/>
                    <a:pt x="1153" y="1517"/>
                    <a:pt x="1158" y="1514"/>
                  </a:cubicBezTo>
                  <a:cubicBezTo>
                    <a:pt x="1163" y="1511"/>
                    <a:pt x="1170" y="1514"/>
                    <a:pt x="1176" y="1516"/>
                  </a:cubicBezTo>
                  <a:cubicBezTo>
                    <a:pt x="1180" y="1518"/>
                    <a:pt x="1184" y="1511"/>
                    <a:pt x="1189" y="1516"/>
                  </a:cubicBezTo>
                  <a:cubicBezTo>
                    <a:pt x="1193" y="1522"/>
                    <a:pt x="1200" y="1521"/>
                    <a:pt x="1207" y="1522"/>
                  </a:cubicBezTo>
                  <a:cubicBezTo>
                    <a:pt x="1213" y="1523"/>
                    <a:pt x="1219" y="1529"/>
                    <a:pt x="1226" y="1527"/>
                  </a:cubicBezTo>
                  <a:cubicBezTo>
                    <a:pt x="1231" y="1526"/>
                    <a:pt x="1236" y="1518"/>
                    <a:pt x="1230" y="1514"/>
                  </a:cubicBezTo>
                  <a:cubicBezTo>
                    <a:pt x="1225" y="1511"/>
                    <a:pt x="1215" y="1508"/>
                    <a:pt x="1220" y="1500"/>
                  </a:cubicBezTo>
                  <a:cubicBezTo>
                    <a:pt x="1223" y="1495"/>
                    <a:pt x="1220" y="1487"/>
                    <a:pt x="1223" y="1482"/>
                  </a:cubicBezTo>
                  <a:cubicBezTo>
                    <a:pt x="1226" y="1479"/>
                    <a:pt x="1225" y="1475"/>
                    <a:pt x="1230" y="1474"/>
                  </a:cubicBezTo>
                  <a:cubicBezTo>
                    <a:pt x="1235" y="1473"/>
                    <a:pt x="1231" y="1463"/>
                    <a:pt x="1233" y="1459"/>
                  </a:cubicBezTo>
                  <a:cubicBezTo>
                    <a:pt x="1235" y="1453"/>
                    <a:pt x="1228" y="1444"/>
                    <a:pt x="1231" y="1440"/>
                  </a:cubicBezTo>
                  <a:cubicBezTo>
                    <a:pt x="1234" y="1435"/>
                    <a:pt x="1238" y="1426"/>
                    <a:pt x="1234" y="1422"/>
                  </a:cubicBezTo>
                  <a:cubicBezTo>
                    <a:pt x="1231" y="1417"/>
                    <a:pt x="1232" y="1414"/>
                    <a:pt x="1234" y="1410"/>
                  </a:cubicBezTo>
                  <a:cubicBezTo>
                    <a:pt x="1236" y="1407"/>
                    <a:pt x="1228" y="1399"/>
                    <a:pt x="1229" y="1392"/>
                  </a:cubicBezTo>
                  <a:cubicBezTo>
                    <a:pt x="1229" y="1386"/>
                    <a:pt x="1230" y="1379"/>
                    <a:pt x="1235" y="1375"/>
                  </a:cubicBezTo>
                  <a:cubicBezTo>
                    <a:pt x="1240" y="1372"/>
                    <a:pt x="1237" y="1366"/>
                    <a:pt x="1236" y="1362"/>
                  </a:cubicBezTo>
                  <a:cubicBezTo>
                    <a:pt x="1236" y="1356"/>
                    <a:pt x="1244" y="1358"/>
                    <a:pt x="1248" y="1355"/>
                  </a:cubicBezTo>
                  <a:cubicBezTo>
                    <a:pt x="1251" y="1353"/>
                    <a:pt x="1256" y="1360"/>
                    <a:pt x="1263" y="1357"/>
                  </a:cubicBezTo>
                  <a:cubicBezTo>
                    <a:pt x="1270" y="1354"/>
                    <a:pt x="1267" y="1371"/>
                    <a:pt x="1276" y="1371"/>
                  </a:cubicBezTo>
                  <a:cubicBezTo>
                    <a:pt x="1284" y="1372"/>
                    <a:pt x="1290" y="1370"/>
                    <a:pt x="1297" y="1370"/>
                  </a:cubicBezTo>
                  <a:cubicBezTo>
                    <a:pt x="1305" y="1370"/>
                    <a:pt x="1308" y="1374"/>
                    <a:pt x="1308" y="1381"/>
                  </a:cubicBezTo>
                  <a:cubicBezTo>
                    <a:pt x="1309" y="1387"/>
                    <a:pt x="1313" y="1393"/>
                    <a:pt x="1309" y="1400"/>
                  </a:cubicBezTo>
                  <a:cubicBezTo>
                    <a:pt x="1304" y="1407"/>
                    <a:pt x="1317" y="1406"/>
                    <a:pt x="1321" y="1406"/>
                  </a:cubicBezTo>
                  <a:cubicBezTo>
                    <a:pt x="1326" y="1406"/>
                    <a:pt x="1328" y="1396"/>
                    <a:pt x="1336" y="1395"/>
                  </a:cubicBezTo>
                  <a:cubicBezTo>
                    <a:pt x="1343" y="1393"/>
                    <a:pt x="1350" y="1402"/>
                    <a:pt x="1355" y="1397"/>
                  </a:cubicBezTo>
                  <a:cubicBezTo>
                    <a:pt x="1358" y="1395"/>
                    <a:pt x="1356" y="1390"/>
                    <a:pt x="1361" y="1386"/>
                  </a:cubicBezTo>
                  <a:cubicBezTo>
                    <a:pt x="1365" y="1382"/>
                    <a:pt x="1356" y="1371"/>
                    <a:pt x="1362" y="1371"/>
                  </a:cubicBezTo>
                  <a:cubicBezTo>
                    <a:pt x="1367" y="1370"/>
                    <a:pt x="1366" y="1380"/>
                    <a:pt x="1373" y="1381"/>
                  </a:cubicBezTo>
                  <a:cubicBezTo>
                    <a:pt x="1382" y="1383"/>
                    <a:pt x="1383" y="1377"/>
                    <a:pt x="1391" y="1378"/>
                  </a:cubicBezTo>
                  <a:cubicBezTo>
                    <a:pt x="1398" y="1380"/>
                    <a:pt x="1398" y="1378"/>
                    <a:pt x="1403" y="1381"/>
                  </a:cubicBezTo>
                  <a:cubicBezTo>
                    <a:pt x="1408" y="1384"/>
                    <a:pt x="1410" y="1388"/>
                    <a:pt x="1415" y="1391"/>
                  </a:cubicBezTo>
                  <a:cubicBezTo>
                    <a:pt x="1419" y="1395"/>
                    <a:pt x="1423" y="1399"/>
                    <a:pt x="1429" y="1400"/>
                  </a:cubicBezTo>
                  <a:cubicBezTo>
                    <a:pt x="1436" y="1402"/>
                    <a:pt x="1444" y="1402"/>
                    <a:pt x="1451" y="1404"/>
                  </a:cubicBezTo>
                  <a:cubicBezTo>
                    <a:pt x="1459" y="1406"/>
                    <a:pt x="1459" y="1414"/>
                    <a:pt x="1462" y="1420"/>
                  </a:cubicBezTo>
                  <a:cubicBezTo>
                    <a:pt x="1467" y="1426"/>
                    <a:pt x="1473" y="1426"/>
                    <a:pt x="1479" y="1429"/>
                  </a:cubicBezTo>
                  <a:cubicBezTo>
                    <a:pt x="1485" y="1432"/>
                    <a:pt x="1490" y="1436"/>
                    <a:pt x="1497" y="1436"/>
                  </a:cubicBezTo>
                  <a:cubicBezTo>
                    <a:pt x="1502" y="1436"/>
                    <a:pt x="1509" y="1434"/>
                    <a:pt x="1513" y="1441"/>
                  </a:cubicBezTo>
                  <a:cubicBezTo>
                    <a:pt x="1516" y="1446"/>
                    <a:pt x="1524" y="1443"/>
                    <a:pt x="1530" y="1449"/>
                  </a:cubicBezTo>
                  <a:cubicBezTo>
                    <a:pt x="1534" y="1454"/>
                    <a:pt x="1536" y="1463"/>
                    <a:pt x="1542" y="1463"/>
                  </a:cubicBezTo>
                  <a:cubicBezTo>
                    <a:pt x="1549" y="1462"/>
                    <a:pt x="1556" y="1460"/>
                    <a:pt x="1563" y="1463"/>
                  </a:cubicBezTo>
                  <a:cubicBezTo>
                    <a:pt x="1569" y="1466"/>
                    <a:pt x="1574" y="1461"/>
                    <a:pt x="1577" y="1455"/>
                  </a:cubicBezTo>
                  <a:cubicBezTo>
                    <a:pt x="1579" y="1447"/>
                    <a:pt x="1589" y="1450"/>
                    <a:pt x="1596" y="1451"/>
                  </a:cubicBezTo>
                  <a:cubicBezTo>
                    <a:pt x="1601" y="1452"/>
                    <a:pt x="1605" y="1445"/>
                    <a:pt x="1610" y="1450"/>
                  </a:cubicBezTo>
                  <a:cubicBezTo>
                    <a:pt x="1616" y="1455"/>
                    <a:pt x="1604" y="1453"/>
                    <a:pt x="1608" y="1458"/>
                  </a:cubicBezTo>
                  <a:cubicBezTo>
                    <a:pt x="1610" y="1461"/>
                    <a:pt x="1614" y="1459"/>
                    <a:pt x="1616" y="1463"/>
                  </a:cubicBezTo>
                  <a:cubicBezTo>
                    <a:pt x="1618" y="1466"/>
                    <a:pt x="1620" y="1457"/>
                    <a:pt x="1621" y="1457"/>
                  </a:cubicBezTo>
                  <a:cubicBezTo>
                    <a:pt x="1623" y="1457"/>
                    <a:pt x="1626" y="1467"/>
                    <a:pt x="1630" y="1471"/>
                  </a:cubicBezTo>
                  <a:cubicBezTo>
                    <a:pt x="1635" y="1475"/>
                    <a:pt x="1641" y="1471"/>
                    <a:pt x="1644" y="1474"/>
                  </a:cubicBezTo>
                  <a:cubicBezTo>
                    <a:pt x="1646" y="1477"/>
                    <a:pt x="1641" y="1482"/>
                    <a:pt x="1648" y="1483"/>
                  </a:cubicBezTo>
                  <a:cubicBezTo>
                    <a:pt x="1653" y="1485"/>
                    <a:pt x="1649" y="1479"/>
                    <a:pt x="1651" y="1479"/>
                  </a:cubicBezTo>
                  <a:cubicBezTo>
                    <a:pt x="1653" y="1477"/>
                    <a:pt x="1653" y="1482"/>
                    <a:pt x="1659" y="1483"/>
                  </a:cubicBezTo>
                  <a:cubicBezTo>
                    <a:pt x="1666" y="1484"/>
                    <a:pt x="1647" y="1493"/>
                    <a:pt x="1656" y="1495"/>
                  </a:cubicBezTo>
                  <a:cubicBezTo>
                    <a:pt x="1664" y="1497"/>
                    <a:pt x="1664" y="1503"/>
                    <a:pt x="1671" y="1506"/>
                  </a:cubicBezTo>
                  <a:cubicBezTo>
                    <a:pt x="1677" y="1509"/>
                    <a:pt x="1683" y="1514"/>
                    <a:pt x="1689" y="1517"/>
                  </a:cubicBezTo>
                  <a:cubicBezTo>
                    <a:pt x="1695" y="1521"/>
                    <a:pt x="1701" y="1523"/>
                    <a:pt x="1706" y="1526"/>
                  </a:cubicBezTo>
                  <a:cubicBezTo>
                    <a:pt x="1712" y="1530"/>
                    <a:pt x="1719" y="1529"/>
                    <a:pt x="1726" y="1532"/>
                  </a:cubicBezTo>
                  <a:cubicBezTo>
                    <a:pt x="1732" y="1534"/>
                    <a:pt x="1738" y="1533"/>
                    <a:pt x="1745" y="1533"/>
                  </a:cubicBezTo>
                  <a:cubicBezTo>
                    <a:pt x="1756" y="1533"/>
                    <a:pt x="1768" y="1535"/>
                    <a:pt x="1779" y="1535"/>
                  </a:cubicBezTo>
                  <a:cubicBezTo>
                    <a:pt x="1785" y="1535"/>
                    <a:pt x="1792" y="1536"/>
                    <a:pt x="1798" y="1533"/>
                  </a:cubicBezTo>
                  <a:cubicBezTo>
                    <a:pt x="1803" y="1531"/>
                    <a:pt x="1810" y="1536"/>
                    <a:pt x="1816" y="1538"/>
                  </a:cubicBezTo>
                  <a:cubicBezTo>
                    <a:pt x="1823" y="1540"/>
                    <a:pt x="1829" y="1531"/>
                    <a:pt x="1834" y="1537"/>
                  </a:cubicBezTo>
                  <a:cubicBezTo>
                    <a:pt x="1838" y="1543"/>
                    <a:pt x="1844" y="1540"/>
                    <a:pt x="1848" y="1536"/>
                  </a:cubicBezTo>
                  <a:cubicBezTo>
                    <a:pt x="1852" y="1532"/>
                    <a:pt x="1856" y="1529"/>
                    <a:pt x="1858" y="1522"/>
                  </a:cubicBezTo>
                  <a:cubicBezTo>
                    <a:pt x="1859" y="1517"/>
                    <a:pt x="1869" y="1516"/>
                    <a:pt x="1869" y="1509"/>
                  </a:cubicBezTo>
                  <a:cubicBezTo>
                    <a:pt x="1869" y="1504"/>
                    <a:pt x="1871" y="1498"/>
                    <a:pt x="1873" y="1494"/>
                  </a:cubicBezTo>
                  <a:cubicBezTo>
                    <a:pt x="1874" y="1489"/>
                    <a:pt x="1883" y="1489"/>
                    <a:pt x="1889" y="1492"/>
                  </a:cubicBezTo>
                  <a:cubicBezTo>
                    <a:pt x="1893" y="1495"/>
                    <a:pt x="1903" y="1496"/>
                    <a:pt x="1906" y="1492"/>
                  </a:cubicBezTo>
                  <a:cubicBezTo>
                    <a:pt x="1908" y="1487"/>
                    <a:pt x="1912" y="1483"/>
                    <a:pt x="1917" y="1489"/>
                  </a:cubicBezTo>
                  <a:cubicBezTo>
                    <a:pt x="1920" y="1492"/>
                    <a:pt x="1923" y="1495"/>
                    <a:pt x="1930" y="1497"/>
                  </a:cubicBezTo>
                  <a:cubicBezTo>
                    <a:pt x="1935" y="1497"/>
                    <a:pt x="1940" y="1504"/>
                    <a:pt x="1947" y="1503"/>
                  </a:cubicBezTo>
                  <a:cubicBezTo>
                    <a:pt x="1954" y="1502"/>
                    <a:pt x="1963" y="1499"/>
                    <a:pt x="1968" y="1505"/>
                  </a:cubicBezTo>
                  <a:cubicBezTo>
                    <a:pt x="1972" y="1510"/>
                    <a:pt x="1977" y="1516"/>
                    <a:pt x="1974" y="1523"/>
                  </a:cubicBezTo>
                  <a:cubicBezTo>
                    <a:pt x="1972" y="1527"/>
                    <a:pt x="1973" y="1541"/>
                    <a:pt x="1979" y="1535"/>
                  </a:cubicBezTo>
                  <a:cubicBezTo>
                    <a:pt x="1984" y="1532"/>
                    <a:pt x="1992" y="1531"/>
                    <a:pt x="1998" y="1531"/>
                  </a:cubicBezTo>
                  <a:cubicBezTo>
                    <a:pt x="2003" y="1531"/>
                    <a:pt x="2004" y="1538"/>
                    <a:pt x="2007" y="1540"/>
                  </a:cubicBezTo>
                  <a:cubicBezTo>
                    <a:pt x="2010" y="1543"/>
                    <a:pt x="2014" y="1549"/>
                    <a:pt x="2021" y="1546"/>
                  </a:cubicBezTo>
                  <a:cubicBezTo>
                    <a:pt x="2027" y="1544"/>
                    <a:pt x="2035" y="1552"/>
                    <a:pt x="2038" y="1548"/>
                  </a:cubicBezTo>
                  <a:cubicBezTo>
                    <a:pt x="2041" y="1543"/>
                    <a:pt x="2045" y="1546"/>
                    <a:pt x="2049" y="1547"/>
                  </a:cubicBezTo>
                  <a:cubicBezTo>
                    <a:pt x="2054" y="1548"/>
                    <a:pt x="2058" y="1542"/>
                    <a:pt x="2062" y="1541"/>
                  </a:cubicBezTo>
                  <a:cubicBezTo>
                    <a:pt x="2066" y="1539"/>
                    <a:pt x="2072" y="1543"/>
                    <a:pt x="2076" y="1547"/>
                  </a:cubicBezTo>
                  <a:cubicBezTo>
                    <a:pt x="2080" y="1552"/>
                    <a:pt x="2081" y="1560"/>
                    <a:pt x="2078" y="1566"/>
                  </a:cubicBezTo>
                  <a:cubicBezTo>
                    <a:pt x="2075" y="1572"/>
                    <a:pt x="2084" y="1570"/>
                    <a:pt x="2080" y="1577"/>
                  </a:cubicBezTo>
                  <a:cubicBezTo>
                    <a:pt x="2077" y="1582"/>
                    <a:pt x="2083" y="1589"/>
                    <a:pt x="2083" y="1594"/>
                  </a:cubicBezTo>
                  <a:cubicBezTo>
                    <a:pt x="2083" y="1599"/>
                    <a:pt x="2080" y="1606"/>
                    <a:pt x="2088" y="1607"/>
                  </a:cubicBezTo>
                  <a:cubicBezTo>
                    <a:pt x="2095" y="1608"/>
                    <a:pt x="2097" y="1604"/>
                    <a:pt x="2100" y="1600"/>
                  </a:cubicBezTo>
                  <a:cubicBezTo>
                    <a:pt x="2102" y="1597"/>
                    <a:pt x="2102" y="1591"/>
                    <a:pt x="2103" y="1587"/>
                  </a:cubicBezTo>
                  <a:cubicBezTo>
                    <a:pt x="2106" y="1581"/>
                    <a:pt x="2101" y="1572"/>
                    <a:pt x="2107" y="1567"/>
                  </a:cubicBezTo>
                  <a:cubicBezTo>
                    <a:pt x="2112" y="1563"/>
                    <a:pt x="2115" y="1557"/>
                    <a:pt x="2116" y="1549"/>
                  </a:cubicBezTo>
                  <a:cubicBezTo>
                    <a:pt x="2116" y="1543"/>
                    <a:pt x="2122" y="1537"/>
                    <a:pt x="2123" y="1531"/>
                  </a:cubicBezTo>
                  <a:cubicBezTo>
                    <a:pt x="2124" y="1525"/>
                    <a:pt x="2131" y="1521"/>
                    <a:pt x="2133" y="1515"/>
                  </a:cubicBezTo>
                  <a:cubicBezTo>
                    <a:pt x="2135" y="1510"/>
                    <a:pt x="2138" y="1507"/>
                    <a:pt x="2141" y="1503"/>
                  </a:cubicBezTo>
                  <a:cubicBezTo>
                    <a:pt x="2145" y="1500"/>
                    <a:pt x="2148" y="1497"/>
                    <a:pt x="2152" y="1495"/>
                  </a:cubicBezTo>
                  <a:cubicBezTo>
                    <a:pt x="2155" y="1493"/>
                    <a:pt x="2154" y="1487"/>
                    <a:pt x="2157" y="1484"/>
                  </a:cubicBezTo>
                  <a:cubicBezTo>
                    <a:pt x="2161" y="1481"/>
                    <a:pt x="2162" y="1474"/>
                    <a:pt x="2161" y="1467"/>
                  </a:cubicBezTo>
                  <a:cubicBezTo>
                    <a:pt x="2161" y="1462"/>
                    <a:pt x="2167" y="1458"/>
                    <a:pt x="2170" y="1457"/>
                  </a:cubicBezTo>
                  <a:cubicBezTo>
                    <a:pt x="2174" y="1455"/>
                    <a:pt x="2180" y="1455"/>
                    <a:pt x="2182" y="1449"/>
                  </a:cubicBezTo>
                  <a:cubicBezTo>
                    <a:pt x="2184" y="1445"/>
                    <a:pt x="2188" y="1444"/>
                    <a:pt x="2191" y="1439"/>
                  </a:cubicBezTo>
                  <a:cubicBezTo>
                    <a:pt x="2193" y="1434"/>
                    <a:pt x="2200" y="1430"/>
                    <a:pt x="2206" y="1435"/>
                  </a:cubicBezTo>
                  <a:cubicBezTo>
                    <a:pt x="2211" y="1439"/>
                    <a:pt x="2220" y="1434"/>
                    <a:pt x="2224" y="1440"/>
                  </a:cubicBezTo>
                  <a:cubicBezTo>
                    <a:pt x="2227" y="1444"/>
                    <a:pt x="2232" y="1443"/>
                    <a:pt x="2236" y="1446"/>
                  </a:cubicBezTo>
                  <a:cubicBezTo>
                    <a:pt x="2240" y="1449"/>
                    <a:pt x="2244" y="1458"/>
                    <a:pt x="2251" y="1452"/>
                  </a:cubicBezTo>
                  <a:cubicBezTo>
                    <a:pt x="2255" y="1449"/>
                    <a:pt x="2253" y="1457"/>
                    <a:pt x="2257" y="1459"/>
                  </a:cubicBezTo>
                  <a:cubicBezTo>
                    <a:pt x="2262" y="1462"/>
                    <a:pt x="2267" y="1466"/>
                    <a:pt x="2270" y="1470"/>
                  </a:cubicBezTo>
                  <a:cubicBezTo>
                    <a:pt x="2272" y="1473"/>
                    <a:pt x="2278" y="1468"/>
                    <a:pt x="2283" y="1471"/>
                  </a:cubicBezTo>
                  <a:cubicBezTo>
                    <a:pt x="2287" y="1473"/>
                    <a:pt x="2289" y="1465"/>
                    <a:pt x="2295" y="1464"/>
                  </a:cubicBezTo>
                  <a:cubicBezTo>
                    <a:pt x="2302" y="1463"/>
                    <a:pt x="2302" y="1452"/>
                    <a:pt x="2308" y="1449"/>
                  </a:cubicBezTo>
                  <a:cubicBezTo>
                    <a:pt x="2314" y="1447"/>
                    <a:pt x="2321" y="1452"/>
                    <a:pt x="2325" y="1456"/>
                  </a:cubicBezTo>
                  <a:cubicBezTo>
                    <a:pt x="2330" y="1460"/>
                    <a:pt x="2334" y="1464"/>
                    <a:pt x="2338" y="1467"/>
                  </a:cubicBezTo>
                  <a:cubicBezTo>
                    <a:pt x="2343" y="1470"/>
                    <a:pt x="2351" y="1469"/>
                    <a:pt x="2354" y="1466"/>
                  </a:cubicBezTo>
                  <a:cubicBezTo>
                    <a:pt x="2358" y="1461"/>
                    <a:pt x="2364" y="1462"/>
                    <a:pt x="2369" y="1461"/>
                  </a:cubicBezTo>
                  <a:cubicBezTo>
                    <a:pt x="2375" y="1459"/>
                    <a:pt x="2370" y="1450"/>
                    <a:pt x="2378" y="1450"/>
                  </a:cubicBezTo>
                  <a:cubicBezTo>
                    <a:pt x="2383" y="1450"/>
                    <a:pt x="2385" y="1443"/>
                    <a:pt x="2390" y="1441"/>
                  </a:cubicBezTo>
                  <a:cubicBezTo>
                    <a:pt x="2394" y="1439"/>
                    <a:pt x="2401" y="1441"/>
                    <a:pt x="2406" y="1437"/>
                  </a:cubicBezTo>
                  <a:cubicBezTo>
                    <a:pt x="2411" y="1433"/>
                    <a:pt x="2421" y="1437"/>
                    <a:pt x="2424" y="1429"/>
                  </a:cubicBezTo>
                  <a:cubicBezTo>
                    <a:pt x="2426" y="1422"/>
                    <a:pt x="2433" y="1418"/>
                    <a:pt x="2436" y="1411"/>
                  </a:cubicBezTo>
                  <a:cubicBezTo>
                    <a:pt x="2439" y="1405"/>
                    <a:pt x="2447" y="1403"/>
                    <a:pt x="2450" y="1398"/>
                  </a:cubicBezTo>
                  <a:cubicBezTo>
                    <a:pt x="2453" y="1391"/>
                    <a:pt x="2457" y="1388"/>
                    <a:pt x="2465" y="1389"/>
                  </a:cubicBezTo>
                  <a:cubicBezTo>
                    <a:pt x="2472" y="1390"/>
                    <a:pt x="2478" y="1387"/>
                    <a:pt x="2484" y="1390"/>
                  </a:cubicBezTo>
                  <a:cubicBezTo>
                    <a:pt x="2491" y="1394"/>
                    <a:pt x="2494" y="1389"/>
                    <a:pt x="2497" y="1386"/>
                  </a:cubicBezTo>
                  <a:cubicBezTo>
                    <a:pt x="2501" y="1383"/>
                    <a:pt x="2497" y="1373"/>
                    <a:pt x="2501" y="1368"/>
                  </a:cubicBezTo>
                  <a:cubicBezTo>
                    <a:pt x="2505" y="1362"/>
                    <a:pt x="2499" y="1354"/>
                    <a:pt x="2504" y="1348"/>
                  </a:cubicBezTo>
                  <a:cubicBezTo>
                    <a:pt x="2509" y="1342"/>
                    <a:pt x="2503" y="1333"/>
                    <a:pt x="2508" y="1328"/>
                  </a:cubicBezTo>
                  <a:cubicBezTo>
                    <a:pt x="2511" y="1324"/>
                    <a:pt x="2517" y="1321"/>
                    <a:pt x="2523" y="1321"/>
                  </a:cubicBezTo>
                  <a:cubicBezTo>
                    <a:pt x="2530" y="1321"/>
                    <a:pt x="2538" y="1319"/>
                    <a:pt x="2544" y="1321"/>
                  </a:cubicBezTo>
                  <a:cubicBezTo>
                    <a:pt x="2551" y="1322"/>
                    <a:pt x="2557" y="1320"/>
                    <a:pt x="2562" y="1317"/>
                  </a:cubicBezTo>
                  <a:cubicBezTo>
                    <a:pt x="2567" y="1313"/>
                    <a:pt x="2573" y="1310"/>
                    <a:pt x="2577" y="1305"/>
                  </a:cubicBezTo>
                  <a:cubicBezTo>
                    <a:pt x="2579" y="1302"/>
                    <a:pt x="2581" y="1300"/>
                    <a:pt x="2584" y="1298"/>
                  </a:cubicBezTo>
                  <a:cubicBezTo>
                    <a:pt x="2587" y="1295"/>
                    <a:pt x="2585" y="1286"/>
                    <a:pt x="2590" y="1281"/>
                  </a:cubicBezTo>
                  <a:cubicBezTo>
                    <a:pt x="2595" y="1275"/>
                    <a:pt x="2590" y="1267"/>
                    <a:pt x="2589" y="1261"/>
                  </a:cubicBezTo>
                  <a:cubicBezTo>
                    <a:pt x="2587" y="1256"/>
                    <a:pt x="2591" y="1252"/>
                    <a:pt x="2588" y="1247"/>
                  </a:cubicBezTo>
                  <a:cubicBezTo>
                    <a:pt x="2585" y="1242"/>
                    <a:pt x="2589" y="1236"/>
                    <a:pt x="2595" y="1232"/>
                  </a:cubicBezTo>
                  <a:cubicBezTo>
                    <a:pt x="2602" y="1229"/>
                    <a:pt x="2596" y="1219"/>
                    <a:pt x="2596" y="1213"/>
                  </a:cubicBezTo>
                  <a:cubicBezTo>
                    <a:pt x="2596" y="1208"/>
                    <a:pt x="2601" y="1206"/>
                    <a:pt x="2602" y="1201"/>
                  </a:cubicBezTo>
                  <a:cubicBezTo>
                    <a:pt x="2603" y="1194"/>
                    <a:pt x="2607" y="1188"/>
                    <a:pt x="2601" y="1182"/>
                  </a:cubicBezTo>
                  <a:cubicBezTo>
                    <a:pt x="2596" y="1177"/>
                    <a:pt x="2602" y="1170"/>
                    <a:pt x="2607" y="1166"/>
                  </a:cubicBezTo>
                  <a:cubicBezTo>
                    <a:pt x="2612" y="1162"/>
                    <a:pt x="2619" y="1156"/>
                    <a:pt x="2617" y="1146"/>
                  </a:cubicBezTo>
                  <a:cubicBezTo>
                    <a:pt x="2615" y="1138"/>
                    <a:pt x="2627" y="1142"/>
                    <a:pt x="2633" y="1138"/>
                  </a:cubicBezTo>
                  <a:cubicBezTo>
                    <a:pt x="2637" y="1134"/>
                    <a:pt x="2645" y="1141"/>
                    <a:pt x="2650" y="1137"/>
                  </a:cubicBezTo>
                  <a:cubicBezTo>
                    <a:pt x="2655" y="1133"/>
                    <a:pt x="2661" y="1132"/>
                    <a:pt x="2666" y="1128"/>
                  </a:cubicBezTo>
                  <a:cubicBezTo>
                    <a:pt x="2669" y="1124"/>
                    <a:pt x="2673" y="1125"/>
                    <a:pt x="2676" y="1122"/>
                  </a:cubicBezTo>
                  <a:cubicBezTo>
                    <a:pt x="2681" y="1117"/>
                    <a:pt x="2689" y="1118"/>
                    <a:pt x="2695" y="1115"/>
                  </a:cubicBezTo>
                  <a:cubicBezTo>
                    <a:pt x="2702" y="1112"/>
                    <a:pt x="2702" y="1103"/>
                    <a:pt x="2708" y="1099"/>
                  </a:cubicBezTo>
                  <a:cubicBezTo>
                    <a:pt x="2711" y="1098"/>
                    <a:pt x="2708" y="1093"/>
                    <a:pt x="2712" y="1091"/>
                  </a:cubicBezTo>
                  <a:cubicBezTo>
                    <a:pt x="2719" y="1089"/>
                    <a:pt x="2709" y="1078"/>
                    <a:pt x="2710" y="1071"/>
                  </a:cubicBezTo>
                  <a:cubicBezTo>
                    <a:pt x="2711" y="1063"/>
                    <a:pt x="2723" y="1073"/>
                    <a:pt x="2727" y="1069"/>
                  </a:cubicBezTo>
                  <a:cubicBezTo>
                    <a:pt x="2730" y="1065"/>
                    <a:pt x="2730" y="1062"/>
                    <a:pt x="2736" y="1060"/>
                  </a:cubicBezTo>
                  <a:cubicBezTo>
                    <a:pt x="2742" y="1058"/>
                    <a:pt x="2739" y="1049"/>
                    <a:pt x="2744" y="1046"/>
                  </a:cubicBezTo>
                  <a:cubicBezTo>
                    <a:pt x="2750" y="1043"/>
                    <a:pt x="2750" y="1033"/>
                    <a:pt x="2755" y="1028"/>
                  </a:cubicBezTo>
                  <a:cubicBezTo>
                    <a:pt x="2759" y="1024"/>
                    <a:pt x="2768" y="1022"/>
                    <a:pt x="2766" y="1016"/>
                  </a:cubicBezTo>
                  <a:cubicBezTo>
                    <a:pt x="2765" y="1013"/>
                    <a:pt x="2760" y="1010"/>
                    <a:pt x="2760" y="1006"/>
                  </a:cubicBezTo>
                  <a:cubicBezTo>
                    <a:pt x="2760" y="1004"/>
                    <a:pt x="2761" y="1002"/>
                    <a:pt x="2763" y="1001"/>
                  </a:cubicBezTo>
                  <a:cubicBezTo>
                    <a:pt x="2768" y="996"/>
                    <a:pt x="2775" y="991"/>
                    <a:pt x="2782" y="990"/>
                  </a:cubicBezTo>
                  <a:cubicBezTo>
                    <a:pt x="2786" y="990"/>
                    <a:pt x="2789" y="988"/>
                    <a:pt x="2790" y="994"/>
                  </a:cubicBezTo>
                  <a:cubicBezTo>
                    <a:pt x="2791" y="1002"/>
                    <a:pt x="2802" y="996"/>
                    <a:pt x="2807" y="994"/>
                  </a:cubicBezTo>
                  <a:cubicBezTo>
                    <a:pt x="2813" y="993"/>
                    <a:pt x="2820" y="986"/>
                    <a:pt x="2823" y="989"/>
                  </a:cubicBezTo>
                  <a:cubicBezTo>
                    <a:pt x="2828" y="995"/>
                    <a:pt x="2837" y="990"/>
                    <a:pt x="2841" y="995"/>
                  </a:cubicBezTo>
                  <a:cubicBezTo>
                    <a:pt x="2844" y="999"/>
                    <a:pt x="2851" y="1001"/>
                    <a:pt x="2856" y="997"/>
                  </a:cubicBezTo>
                  <a:cubicBezTo>
                    <a:pt x="2862" y="993"/>
                    <a:pt x="2866" y="987"/>
                    <a:pt x="2872" y="984"/>
                  </a:cubicBezTo>
                  <a:cubicBezTo>
                    <a:pt x="2879" y="980"/>
                    <a:pt x="2887" y="983"/>
                    <a:pt x="2893" y="980"/>
                  </a:cubicBezTo>
                  <a:cubicBezTo>
                    <a:pt x="2897" y="978"/>
                    <a:pt x="2889" y="978"/>
                    <a:pt x="2889" y="974"/>
                  </a:cubicBezTo>
                  <a:cubicBezTo>
                    <a:pt x="2890" y="967"/>
                    <a:pt x="2899" y="964"/>
                    <a:pt x="2897" y="957"/>
                  </a:cubicBezTo>
                  <a:cubicBezTo>
                    <a:pt x="2895" y="950"/>
                    <a:pt x="2891" y="947"/>
                    <a:pt x="2888" y="942"/>
                  </a:cubicBezTo>
                  <a:cubicBezTo>
                    <a:pt x="2885" y="937"/>
                    <a:pt x="2889" y="929"/>
                    <a:pt x="2885" y="926"/>
                  </a:cubicBezTo>
                  <a:cubicBezTo>
                    <a:pt x="2880" y="923"/>
                    <a:pt x="2881" y="915"/>
                    <a:pt x="2879" y="909"/>
                  </a:cubicBezTo>
                  <a:cubicBezTo>
                    <a:pt x="2876" y="902"/>
                    <a:pt x="2873" y="896"/>
                    <a:pt x="2872" y="889"/>
                  </a:cubicBezTo>
                  <a:cubicBezTo>
                    <a:pt x="2871" y="883"/>
                    <a:pt x="2876" y="875"/>
                    <a:pt x="2868" y="873"/>
                  </a:cubicBezTo>
                  <a:cubicBezTo>
                    <a:pt x="2862" y="871"/>
                    <a:pt x="2854" y="866"/>
                    <a:pt x="2850" y="872"/>
                  </a:cubicBezTo>
                  <a:cubicBezTo>
                    <a:pt x="2845" y="879"/>
                    <a:pt x="2838" y="873"/>
                    <a:pt x="2833" y="870"/>
                  </a:cubicBezTo>
                  <a:cubicBezTo>
                    <a:pt x="2829" y="867"/>
                    <a:pt x="2830" y="854"/>
                    <a:pt x="2821" y="857"/>
                  </a:cubicBezTo>
                  <a:cubicBezTo>
                    <a:pt x="2814" y="860"/>
                    <a:pt x="2806" y="856"/>
                    <a:pt x="2799" y="854"/>
                  </a:cubicBezTo>
                  <a:cubicBezTo>
                    <a:pt x="2794" y="853"/>
                    <a:pt x="2792" y="846"/>
                    <a:pt x="2794" y="840"/>
                  </a:cubicBezTo>
                  <a:cubicBezTo>
                    <a:pt x="2796" y="834"/>
                    <a:pt x="2791" y="831"/>
                    <a:pt x="2787" y="827"/>
                  </a:cubicBezTo>
                  <a:cubicBezTo>
                    <a:pt x="2783" y="823"/>
                    <a:pt x="2785" y="815"/>
                    <a:pt x="2781" y="810"/>
                  </a:cubicBezTo>
                  <a:cubicBezTo>
                    <a:pt x="2778" y="804"/>
                    <a:pt x="2780" y="798"/>
                    <a:pt x="2774" y="794"/>
                  </a:cubicBezTo>
                  <a:cubicBezTo>
                    <a:pt x="2770" y="790"/>
                    <a:pt x="2763" y="781"/>
                    <a:pt x="2766" y="775"/>
                  </a:cubicBezTo>
                  <a:cubicBezTo>
                    <a:pt x="2768" y="771"/>
                    <a:pt x="2776" y="769"/>
                    <a:pt x="2773" y="763"/>
                  </a:cubicBezTo>
                  <a:cubicBezTo>
                    <a:pt x="2772" y="761"/>
                    <a:pt x="2784" y="756"/>
                    <a:pt x="2777" y="755"/>
                  </a:cubicBezTo>
                  <a:cubicBezTo>
                    <a:pt x="2771" y="754"/>
                    <a:pt x="2764" y="752"/>
                    <a:pt x="2765" y="745"/>
                  </a:cubicBezTo>
                  <a:cubicBezTo>
                    <a:pt x="2765" y="739"/>
                    <a:pt x="2768" y="733"/>
                    <a:pt x="2767" y="727"/>
                  </a:cubicBezTo>
                  <a:cubicBezTo>
                    <a:pt x="2766" y="723"/>
                    <a:pt x="2765" y="716"/>
                    <a:pt x="2759" y="720"/>
                  </a:cubicBezTo>
                  <a:cubicBezTo>
                    <a:pt x="2756" y="722"/>
                    <a:pt x="2752" y="712"/>
                    <a:pt x="2749" y="718"/>
                  </a:cubicBezTo>
                  <a:cubicBezTo>
                    <a:pt x="2747" y="723"/>
                    <a:pt x="2756" y="729"/>
                    <a:pt x="2748" y="732"/>
                  </a:cubicBezTo>
                  <a:cubicBezTo>
                    <a:pt x="2741" y="735"/>
                    <a:pt x="2735" y="731"/>
                    <a:pt x="2729" y="732"/>
                  </a:cubicBezTo>
                  <a:cubicBezTo>
                    <a:pt x="2726" y="733"/>
                    <a:pt x="2726" y="728"/>
                    <a:pt x="2723" y="726"/>
                  </a:cubicBezTo>
                  <a:cubicBezTo>
                    <a:pt x="2718" y="723"/>
                    <a:pt x="2715" y="721"/>
                    <a:pt x="2709" y="720"/>
                  </a:cubicBezTo>
                  <a:cubicBezTo>
                    <a:pt x="2703" y="719"/>
                    <a:pt x="2704" y="706"/>
                    <a:pt x="2695" y="710"/>
                  </a:cubicBezTo>
                  <a:cubicBezTo>
                    <a:pt x="2689" y="713"/>
                    <a:pt x="2681" y="716"/>
                    <a:pt x="2676" y="711"/>
                  </a:cubicBezTo>
                  <a:cubicBezTo>
                    <a:pt x="2672" y="707"/>
                    <a:pt x="2659" y="704"/>
                    <a:pt x="2664" y="711"/>
                  </a:cubicBezTo>
                  <a:cubicBezTo>
                    <a:pt x="2665" y="713"/>
                    <a:pt x="2672" y="713"/>
                    <a:pt x="2668" y="715"/>
                  </a:cubicBezTo>
                  <a:cubicBezTo>
                    <a:pt x="2664" y="718"/>
                    <a:pt x="2674" y="721"/>
                    <a:pt x="2666" y="721"/>
                  </a:cubicBezTo>
                  <a:cubicBezTo>
                    <a:pt x="2658" y="722"/>
                    <a:pt x="2649" y="725"/>
                    <a:pt x="2643" y="719"/>
                  </a:cubicBezTo>
                  <a:cubicBezTo>
                    <a:pt x="2637" y="713"/>
                    <a:pt x="2644" y="704"/>
                    <a:pt x="2640" y="698"/>
                  </a:cubicBezTo>
                  <a:cubicBezTo>
                    <a:pt x="2637" y="691"/>
                    <a:pt x="2626" y="693"/>
                    <a:pt x="2620" y="693"/>
                  </a:cubicBezTo>
                  <a:cubicBezTo>
                    <a:pt x="2612" y="693"/>
                    <a:pt x="2609" y="692"/>
                    <a:pt x="2612" y="685"/>
                  </a:cubicBezTo>
                  <a:cubicBezTo>
                    <a:pt x="2615" y="675"/>
                    <a:pt x="2602" y="676"/>
                    <a:pt x="2596" y="674"/>
                  </a:cubicBezTo>
                  <a:cubicBezTo>
                    <a:pt x="2591" y="672"/>
                    <a:pt x="2592" y="680"/>
                    <a:pt x="2591" y="683"/>
                  </a:cubicBezTo>
                  <a:cubicBezTo>
                    <a:pt x="2590" y="690"/>
                    <a:pt x="2583" y="680"/>
                    <a:pt x="2578" y="679"/>
                  </a:cubicBezTo>
                  <a:cubicBezTo>
                    <a:pt x="2572" y="679"/>
                    <a:pt x="2566" y="678"/>
                    <a:pt x="2563" y="672"/>
                  </a:cubicBezTo>
                  <a:cubicBezTo>
                    <a:pt x="2560" y="667"/>
                    <a:pt x="2565" y="660"/>
                    <a:pt x="2557" y="656"/>
                  </a:cubicBezTo>
                  <a:cubicBezTo>
                    <a:pt x="2553" y="654"/>
                    <a:pt x="2557" y="648"/>
                    <a:pt x="2551" y="647"/>
                  </a:cubicBezTo>
                  <a:cubicBezTo>
                    <a:pt x="2545" y="647"/>
                    <a:pt x="2546" y="639"/>
                    <a:pt x="2539" y="636"/>
                  </a:cubicBezTo>
                  <a:cubicBezTo>
                    <a:pt x="2532" y="633"/>
                    <a:pt x="2523" y="635"/>
                    <a:pt x="2521" y="643"/>
                  </a:cubicBezTo>
                  <a:cubicBezTo>
                    <a:pt x="2520" y="648"/>
                    <a:pt x="2520" y="664"/>
                    <a:pt x="2527" y="657"/>
                  </a:cubicBezTo>
                  <a:cubicBezTo>
                    <a:pt x="2532" y="653"/>
                    <a:pt x="2537" y="653"/>
                    <a:pt x="2537" y="660"/>
                  </a:cubicBezTo>
                  <a:cubicBezTo>
                    <a:pt x="2537" y="665"/>
                    <a:pt x="2541" y="671"/>
                    <a:pt x="2533" y="672"/>
                  </a:cubicBezTo>
                  <a:cubicBezTo>
                    <a:pt x="2527" y="672"/>
                    <a:pt x="2521" y="667"/>
                    <a:pt x="2518" y="668"/>
                  </a:cubicBezTo>
                  <a:cubicBezTo>
                    <a:pt x="2514" y="670"/>
                    <a:pt x="2511" y="674"/>
                    <a:pt x="2505" y="675"/>
                  </a:cubicBezTo>
                  <a:cubicBezTo>
                    <a:pt x="2500" y="675"/>
                    <a:pt x="2495" y="682"/>
                    <a:pt x="2492" y="688"/>
                  </a:cubicBezTo>
                  <a:cubicBezTo>
                    <a:pt x="2488" y="695"/>
                    <a:pt x="2480" y="693"/>
                    <a:pt x="2474" y="694"/>
                  </a:cubicBezTo>
                  <a:cubicBezTo>
                    <a:pt x="2468" y="695"/>
                    <a:pt x="2462" y="701"/>
                    <a:pt x="2459" y="693"/>
                  </a:cubicBezTo>
                  <a:cubicBezTo>
                    <a:pt x="2457" y="687"/>
                    <a:pt x="2444" y="687"/>
                    <a:pt x="2446" y="681"/>
                  </a:cubicBezTo>
                  <a:cubicBezTo>
                    <a:pt x="2451" y="672"/>
                    <a:pt x="2439" y="673"/>
                    <a:pt x="2435" y="671"/>
                  </a:cubicBezTo>
                  <a:cubicBezTo>
                    <a:pt x="2430" y="669"/>
                    <a:pt x="2424" y="667"/>
                    <a:pt x="2424" y="660"/>
                  </a:cubicBezTo>
                  <a:cubicBezTo>
                    <a:pt x="2424" y="656"/>
                    <a:pt x="2424" y="649"/>
                    <a:pt x="2418" y="646"/>
                  </a:cubicBezTo>
                  <a:cubicBezTo>
                    <a:pt x="2415" y="645"/>
                    <a:pt x="2416" y="641"/>
                    <a:pt x="2416" y="638"/>
                  </a:cubicBezTo>
                  <a:cubicBezTo>
                    <a:pt x="2417" y="634"/>
                    <a:pt x="2412" y="630"/>
                    <a:pt x="2407" y="628"/>
                  </a:cubicBezTo>
                  <a:cubicBezTo>
                    <a:pt x="2402" y="626"/>
                    <a:pt x="2404" y="616"/>
                    <a:pt x="2399" y="613"/>
                  </a:cubicBezTo>
                  <a:cubicBezTo>
                    <a:pt x="2394" y="610"/>
                    <a:pt x="2390" y="604"/>
                    <a:pt x="2386" y="607"/>
                  </a:cubicBezTo>
                  <a:cubicBezTo>
                    <a:pt x="2382" y="610"/>
                    <a:pt x="2380" y="616"/>
                    <a:pt x="2373" y="613"/>
                  </a:cubicBezTo>
                  <a:cubicBezTo>
                    <a:pt x="2366" y="610"/>
                    <a:pt x="2369" y="599"/>
                    <a:pt x="2361" y="597"/>
                  </a:cubicBezTo>
                  <a:cubicBezTo>
                    <a:pt x="2355" y="595"/>
                    <a:pt x="2352" y="591"/>
                    <a:pt x="2348" y="586"/>
                  </a:cubicBezTo>
                  <a:cubicBezTo>
                    <a:pt x="2345" y="582"/>
                    <a:pt x="2342" y="578"/>
                    <a:pt x="2348" y="575"/>
                  </a:cubicBezTo>
                  <a:cubicBezTo>
                    <a:pt x="2353" y="572"/>
                    <a:pt x="2359" y="571"/>
                    <a:pt x="2364" y="569"/>
                  </a:cubicBezTo>
                  <a:cubicBezTo>
                    <a:pt x="2371" y="566"/>
                    <a:pt x="2378" y="564"/>
                    <a:pt x="2384" y="564"/>
                  </a:cubicBezTo>
                  <a:cubicBezTo>
                    <a:pt x="2393" y="563"/>
                    <a:pt x="2392" y="555"/>
                    <a:pt x="2395" y="550"/>
                  </a:cubicBezTo>
                  <a:cubicBezTo>
                    <a:pt x="2399" y="543"/>
                    <a:pt x="2410" y="554"/>
                    <a:pt x="2413" y="546"/>
                  </a:cubicBezTo>
                  <a:cubicBezTo>
                    <a:pt x="2416" y="540"/>
                    <a:pt x="2413" y="533"/>
                    <a:pt x="2416" y="527"/>
                  </a:cubicBezTo>
                  <a:cubicBezTo>
                    <a:pt x="2418" y="524"/>
                    <a:pt x="2406" y="521"/>
                    <a:pt x="2402" y="518"/>
                  </a:cubicBezTo>
                  <a:cubicBezTo>
                    <a:pt x="2395" y="513"/>
                    <a:pt x="2400" y="506"/>
                    <a:pt x="2401" y="500"/>
                  </a:cubicBezTo>
                  <a:cubicBezTo>
                    <a:pt x="2402" y="494"/>
                    <a:pt x="2408" y="490"/>
                    <a:pt x="2409" y="485"/>
                  </a:cubicBezTo>
                  <a:cubicBezTo>
                    <a:pt x="2409" y="480"/>
                    <a:pt x="2400" y="484"/>
                    <a:pt x="2397" y="478"/>
                  </a:cubicBezTo>
                  <a:cubicBezTo>
                    <a:pt x="2395" y="472"/>
                    <a:pt x="2387" y="465"/>
                    <a:pt x="2381" y="469"/>
                  </a:cubicBezTo>
                  <a:cubicBezTo>
                    <a:pt x="2376" y="473"/>
                    <a:pt x="2385" y="484"/>
                    <a:pt x="2376" y="489"/>
                  </a:cubicBezTo>
                  <a:cubicBezTo>
                    <a:pt x="2370" y="491"/>
                    <a:pt x="2365" y="498"/>
                    <a:pt x="2362" y="504"/>
                  </a:cubicBezTo>
                  <a:cubicBezTo>
                    <a:pt x="2359" y="510"/>
                    <a:pt x="2348" y="513"/>
                    <a:pt x="2345" y="506"/>
                  </a:cubicBezTo>
                  <a:cubicBezTo>
                    <a:pt x="2341" y="500"/>
                    <a:pt x="2332" y="503"/>
                    <a:pt x="2328" y="507"/>
                  </a:cubicBezTo>
                  <a:cubicBezTo>
                    <a:pt x="2323" y="511"/>
                    <a:pt x="2317" y="505"/>
                    <a:pt x="2311" y="505"/>
                  </a:cubicBezTo>
                  <a:cubicBezTo>
                    <a:pt x="2304" y="504"/>
                    <a:pt x="2298" y="506"/>
                    <a:pt x="2293" y="509"/>
                  </a:cubicBezTo>
                  <a:cubicBezTo>
                    <a:pt x="2287" y="512"/>
                    <a:pt x="2284" y="517"/>
                    <a:pt x="2279" y="520"/>
                  </a:cubicBezTo>
                  <a:cubicBezTo>
                    <a:pt x="2271" y="526"/>
                    <a:pt x="2274" y="513"/>
                    <a:pt x="2271" y="508"/>
                  </a:cubicBezTo>
                  <a:cubicBezTo>
                    <a:pt x="2268" y="505"/>
                    <a:pt x="2263" y="506"/>
                    <a:pt x="2260" y="503"/>
                  </a:cubicBezTo>
                  <a:cubicBezTo>
                    <a:pt x="2256" y="500"/>
                    <a:pt x="2245" y="499"/>
                    <a:pt x="2244" y="508"/>
                  </a:cubicBezTo>
                  <a:cubicBezTo>
                    <a:pt x="2244" y="517"/>
                    <a:pt x="2238" y="510"/>
                    <a:pt x="2236" y="505"/>
                  </a:cubicBezTo>
                  <a:cubicBezTo>
                    <a:pt x="2233" y="498"/>
                    <a:pt x="2239" y="495"/>
                    <a:pt x="2239" y="489"/>
                  </a:cubicBezTo>
                  <a:cubicBezTo>
                    <a:pt x="2238" y="484"/>
                    <a:pt x="2241" y="474"/>
                    <a:pt x="2236" y="473"/>
                  </a:cubicBezTo>
                  <a:cubicBezTo>
                    <a:pt x="2228" y="470"/>
                    <a:pt x="2223" y="478"/>
                    <a:pt x="2215" y="478"/>
                  </a:cubicBezTo>
                  <a:cubicBezTo>
                    <a:pt x="2207" y="479"/>
                    <a:pt x="2201" y="473"/>
                    <a:pt x="2195" y="469"/>
                  </a:cubicBezTo>
                  <a:cubicBezTo>
                    <a:pt x="2188" y="465"/>
                    <a:pt x="2183" y="459"/>
                    <a:pt x="2178" y="454"/>
                  </a:cubicBezTo>
                  <a:cubicBezTo>
                    <a:pt x="2172" y="448"/>
                    <a:pt x="2178" y="440"/>
                    <a:pt x="2175" y="436"/>
                  </a:cubicBezTo>
                  <a:cubicBezTo>
                    <a:pt x="2170" y="429"/>
                    <a:pt x="2161" y="437"/>
                    <a:pt x="2153" y="438"/>
                  </a:cubicBezTo>
                  <a:cubicBezTo>
                    <a:pt x="2146" y="439"/>
                    <a:pt x="2138" y="435"/>
                    <a:pt x="2134" y="429"/>
                  </a:cubicBezTo>
                  <a:cubicBezTo>
                    <a:pt x="2130" y="422"/>
                    <a:pt x="2120" y="425"/>
                    <a:pt x="2114" y="425"/>
                  </a:cubicBezTo>
                  <a:cubicBezTo>
                    <a:pt x="2106" y="424"/>
                    <a:pt x="2103" y="414"/>
                    <a:pt x="2097" y="414"/>
                  </a:cubicBezTo>
                  <a:cubicBezTo>
                    <a:pt x="2091" y="414"/>
                    <a:pt x="2087" y="411"/>
                    <a:pt x="2082" y="415"/>
                  </a:cubicBezTo>
                  <a:cubicBezTo>
                    <a:pt x="2077" y="419"/>
                    <a:pt x="2073" y="409"/>
                    <a:pt x="2068" y="407"/>
                  </a:cubicBezTo>
                  <a:cubicBezTo>
                    <a:pt x="2061" y="405"/>
                    <a:pt x="2055" y="398"/>
                    <a:pt x="2049" y="397"/>
                  </a:cubicBezTo>
                  <a:cubicBezTo>
                    <a:pt x="2043" y="397"/>
                    <a:pt x="2040" y="405"/>
                    <a:pt x="2037" y="410"/>
                  </a:cubicBezTo>
                  <a:cubicBezTo>
                    <a:pt x="2035" y="415"/>
                    <a:pt x="2029" y="420"/>
                    <a:pt x="2030" y="425"/>
                  </a:cubicBezTo>
                  <a:cubicBezTo>
                    <a:pt x="2032" y="430"/>
                    <a:pt x="2040" y="432"/>
                    <a:pt x="2044" y="436"/>
                  </a:cubicBezTo>
                  <a:cubicBezTo>
                    <a:pt x="2047" y="439"/>
                    <a:pt x="2052" y="438"/>
                    <a:pt x="2054" y="443"/>
                  </a:cubicBezTo>
                  <a:cubicBezTo>
                    <a:pt x="2055" y="450"/>
                    <a:pt x="2052" y="459"/>
                    <a:pt x="2058" y="463"/>
                  </a:cubicBezTo>
                  <a:cubicBezTo>
                    <a:pt x="2063" y="468"/>
                    <a:pt x="2063" y="474"/>
                    <a:pt x="2064" y="480"/>
                  </a:cubicBezTo>
                  <a:cubicBezTo>
                    <a:pt x="2065" y="487"/>
                    <a:pt x="2073" y="488"/>
                    <a:pt x="2079" y="490"/>
                  </a:cubicBezTo>
                  <a:cubicBezTo>
                    <a:pt x="2086" y="492"/>
                    <a:pt x="2093" y="494"/>
                    <a:pt x="2096" y="502"/>
                  </a:cubicBezTo>
                  <a:cubicBezTo>
                    <a:pt x="2098" y="508"/>
                    <a:pt x="2101" y="516"/>
                    <a:pt x="2097" y="520"/>
                  </a:cubicBezTo>
                  <a:cubicBezTo>
                    <a:pt x="2092" y="524"/>
                    <a:pt x="2092" y="531"/>
                    <a:pt x="2098" y="534"/>
                  </a:cubicBezTo>
                  <a:cubicBezTo>
                    <a:pt x="2103" y="536"/>
                    <a:pt x="2103" y="544"/>
                    <a:pt x="2099" y="548"/>
                  </a:cubicBezTo>
                  <a:close/>
                </a:path>
              </a:pathLst>
            </a:custGeom>
            <a:solidFill>
              <a:srgbClr val="EBEBEB"/>
            </a:solid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cs-CZ" dirty="0"/>
            </a:p>
          </p:txBody>
        </p:sp>
        <p:sp>
          <p:nvSpPr>
            <p:cNvPr id="76" name="Freeform 6">
              <a:extLst>
                <a:ext uri="{FF2B5EF4-FFF2-40B4-BE49-F238E27FC236}">
                  <a16:creationId xmlns:a16="http://schemas.microsoft.com/office/drawing/2014/main" xmlns="" id="{CAF0470F-8018-4297-9B9E-600F4D3796F7}"/>
                </a:ext>
              </a:extLst>
            </p:cNvPr>
            <p:cNvSpPr>
              <a:spLocks/>
            </p:cNvSpPr>
            <p:nvPr/>
          </p:nvSpPr>
          <p:spPr bwMode="auto">
            <a:xfrm>
              <a:off x="2754313" y="4233863"/>
              <a:ext cx="1431925" cy="463550"/>
            </a:xfrm>
            <a:custGeom>
              <a:avLst/>
              <a:gdLst>
                <a:gd name="T0" fmla="*/ 0 w 772"/>
                <a:gd name="T1" fmla="*/ 249 h 250"/>
                <a:gd name="T2" fmla="*/ 16 w 772"/>
                <a:gd name="T3" fmla="*/ 244 h 250"/>
                <a:gd name="T4" fmla="*/ 26 w 772"/>
                <a:gd name="T5" fmla="*/ 238 h 250"/>
                <a:gd name="T6" fmla="*/ 40 w 772"/>
                <a:gd name="T7" fmla="*/ 228 h 250"/>
                <a:gd name="T8" fmla="*/ 61 w 772"/>
                <a:gd name="T9" fmla="*/ 223 h 250"/>
                <a:gd name="T10" fmla="*/ 86 w 772"/>
                <a:gd name="T11" fmla="*/ 198 h 250"/>
                <a:gd name="T12" fmla="*/ 121 w 772"/>
                <a:gd name="T13" fmla="*/ 190 h 250"/>
                <a:gd name="T14" fmla="*/ 149 w 772"/>
                <a:gd name="T15" fmla="*/ 206 h 250"/>
                <a:gd name="T16" fmla="*/ 173 w 772"/>
                <a:gd name="T17" fmla="*/ 216 h 250"/>
                <a:gd name="T18" fmla="*/ 205 w 772"/>
                <a:gd name="T19" fmla="*/ 219 h 250"/>
                <a:gd name="T20" fmla="*/ 239 w 772"/>
                <a:gd name="T21" fmla="*/ 214 h 250"/>
                <a:gd name="T22" fmla="*/ 259 w 772"/>
                <a:gd name="T23" fmla="*/ 210 h 250"/>
                <a:gd name="T24" fmla="*/ 289 w 772"/>
                <a:gd name="T25" fmla="*/ 216 h 250"/>
                <a:gd name="T26" fmla="*/ 316 w 772"/>
                <a:gd name="T27" fmla="*/ 225 h 250"/>
                <a:gd name="T28" fmla="*/ 343 w 772"/>
                <a:gd name="T29" fmla="*/ 221 h 250"/>
                <a:gd name="T30" fmla="*/ 367 w 772"/>
                <a:gd name="T31" fmla="*/ 236 h 250"/>
                <a:gd name="T32" fmla="*/ 384 w 772"/>
                <a:gd name="T33" fmla="*/ 233 h 250"/>
                <a:gd name="T34" fmla="*/ 401 w 772"/>
                <a:gd name="T35" fmla="*/ 234 h 250"/>
                <a:gd name="T36" fmla="*/ 409 w 772"/>
                <a:gd name="T37" fmla="*/ 218 h 250"/>
                <a:gd name="T38" fmla="*/ 420 w 772"/>
                <a:gd name="T39" fmla="*/ 211 h 250"/>
                <a:gd name="T40" fmla="*/ 431 w 772"/>
                <a:gd name="T41" fmla="*/ 210 h 250"/>
                <a:gd name="T42" fmla="*/ 442 w 772"/>
                <a:gd name="T43" fmla="*/ 202 h 250"/>
                <a:gd name="T44" fmla="*/ 457 w 772"/>
                <a:gd name="T45" fmla="*/ 192 h 250"/>
                <a:gd name="T46" fmla="*/ 482 w 772"/>
                <a:gd name="T47" fmla="*/ 182 h 250"/>
                <a:gd name="T48" fmla="*/ 515 w 772"/>
                <a:gd name="T49" fmla="*/ 166 h 250"/>
                <a:gd name="T50" fmla="*/ 544 w 772"/>
                <a:gd name="T51" fmla="*/ 154 h 250"/>
                <a:gd name="T52" fmla="*/ 565 w 772"/>
                <a:gd name="T53" fmla="*/ 138 h 250"/>
                <a:gd name="T54" fmla="*/ 580 w 772"/>
                <a:gd name="T55" fmla="*/ 120 h 250"/>
                <a:gd name="T56" fmla="*/ 609 w 772"/>
                <a:gd name="T57" fmla="*/ 109 h 250"/>
                <a:gd name="T58" fmla="*/ 626 w 772"/>
                <a:gd name="T59" fmla="*/ 93 h 250"/>
                <a:gd name="T60" fmla="*/ 647 w 772"/>
                <a:gd name="T61" fmla="*/ 83 h 250"/>
                <a:gd name="T62" fmla="*/ 664 w 772"/>
                <a:gd name="T63" fmla="*/ 72 h 250"/>
                <a:gd name="T64" fmla="*/ 678 w 772"/>
                <a:gd name="T65" fmla="*/ 61 h 250"/>
                <a:gd name="T66" fmla="*/ 690 w 772"/>
                <a:gd name="T67" fmla="*/ 57 h 250"/>
                <a:gd name="T68" fmla="*/ 706 w 772"/>
                <a:gd name="T69" fmla="*/ 45 h 250"/>
                <a:gd name="T70" fmla="*/ 712 w 772"/>
                <a:gd name="T71" fmla="*/ 38 h 250"/>
                <a:gd name="T72" fmla="*/ 725 w 772"/>
                <a:gd name="T73" fmla="*/ 33 h 250"/>
                <a:gd name="T74" fmla="*/ 739 w 772"/>
                <a:gd name="T75" fmla="*/ 28 h 250"/>
                <a:gd name="T76" fmla="*/ 751 w 772"/>
                <a:gd name="T77" fmla="*/ 9 h 250"/>
                <a:gd name="T78" fmla="*/ 772 w 772"/>
                <a:gd name="T79" fmla="*/ 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72" h="250">
                  <a:moveTo>
                    <a:pt x="0" y="249"/>
                  </a:moveTo>
                  <a:cubicBezTo>
                    <a:pt x="4" y="250"/>
                    <a:pt x="13" y="246"/>
                    <a:pt x="16" y="244"/>
                  </a:cubicBezTo>
                  <a:cubicBezTo>
                    <a:pt x="20" y="241"/>
                    <a:pt x="20" y="238"/>
                    <a:pt x="26" y="238"/>
                  </a:cubicBezTo>
                  <a:cubicBezTo>
                    <a:pt x="31" y="238"/>
                    <a:pt x="32" y="229"/>
                    <a:pt x="40" y="228"/>
                  </a:cubicBezTo>
                  <a:cubicBezTo>
                    <a:pt x="47" y="228"/>
                    <a:pt x="52" y="223"/>
                    <a:pt x="61" y="223"/>
                  </a:cubicBezTo>
                  <a:cubicBezTo>
                    <a:pt x="69" y="222"/>
                    <a:pt x="79" y="206"/>
                    <a:pt x="86" y="198"/>
                  </a:cubicBezTo>
                  <a:cubicBezTo>
                    <a:pt x="95" y="188"/>
                    <a:pt x="110" y="191"/>
                    <a:pt x="121" y="190"/>
                  </a:cubicBezTo>
                  <a:cubicBezTo>
                    <a:pt x="131" y="188"/>
                    <a:pt x="138" y="202"/>
                    <a:pt x="149" y="206"/>
                  </a:cubicBezTo>
                  <a:cubicBezTo>
                    <a:pt x="154" y="208"/>
                    <a:pt x="162" y="214"/>
                    <a:pt x="173" y="216"/>
                  </a:cubicBezTo>
                  <a:cubicBezTo>
                    <a:pt x="184" y="217"/>
                    <a:pt x="194" y="220"/>
                    <a:pt x="205" y="219"/>
                  </a:cubicBezTo>
                  <a:cubicBezTo>
                    <a:pt x="213" y="219"/>
                    <a:pt x="228" y="215"/>
                    <a:pt x="239" y="214"/>
                  </a:cubicBezTo>
                  <a:cubicBezTo>
                    <a:pt x="250" y="214"/>
                    <a:pt x="251" y="204"/>
                    <a:pt x="259" y="210"/>
                  </a:cubicBezTo>
                  <a:cubicBezTo>
                    <a:pt x="269" y="218"/>
                    <a:pt x="281" y="214"/>
                    <a:pt x="289" y="216"/>
                  </a:cubicBezTo>
                  <a:cubicBezTo>
                    <a:pt x="297" y="218"/>
                    <a:pt x="309" y="225"/>
                    <a:pt x="316" y="225"/>
                  </a:cubicBezTo>
                  <a:cubicBezTo>
                    <a:pt x="323" y="224"/>
                    <a:pt x="338" y="221"/>
                    <a:pt x="343" y="221"/>
                  </a:cubicBezTo>
                  <a:cubicBezTo>
                    <a:pt x="349" y="220"/>
                    <a:pt x="360" y="235"/>
                    <a:pt x="367" y="236"/>
                  </a:cubicBezTo>
                  <a:cubicBezTo>
                    <a:pt x="372" y="237"/>
                    <a:pt x="379" y="233"/>
                    <a:pt x="384" y="233"/>
                  </a:cubicBezTo>
                  <a:cubicBezTo>
                    <a:pt x="389" y="233"/>
                    <a:pt x="396" y="236"/>
                    <a:pt x="401" y="234"/>
                  </a:cubicBezTo>
                  <a:cubicBezTo>
                    <a:pt x="405" y="232"/>
                    <a:pt x="406" y="223"/>
                    <a:pt x="409" y="218"/>
                  </a:cubicBezTo>
                  <a:cubicBezTo>
                    <a:pt x="413" y="212"/>
                    <a:pt x="413" y="213"/>
                    <a:pt x="420" y="211"/>
                  </a:cubicBezTo>
                  <a:cubicBezTo>
                    <a:pt x="426" y="209"/>
                    <a:pt x="423" y="211"/>
                    <a:pt x="431" y="210"/>
                  </a:cubicBezTo>
                  <a:cubicBezTo>
                    <a:pt x="439" y="209"/>
                    <a:pt x="436" y="204"/>
                    <a:pt x="442" y="202"/>
                  </a:cubicBezTo>
                  <a:cubicBezTo>
                    <a:pt x="448" y="199"/>
                    <a:pt x="452" y="193"/>
                    <a:pt x="457" y="192"/>
                  </a:cubicBezTo>
                  <a:cubicBezTo>
                    <a:pt x="464" y="191"/>
                    <a:pt x="473" y="183"/>
                    <a:pt x="482" y="182"/>
                  </a:cubicBezTo>
                  <a:cubicBezTo>
                    <a:pt x="497" y="179"/>
                    <a:pt x="509" y="174"/>
                    <a:pt x="515" y="166"/>
                  </a:cubicBezTo>
                  <a:cubicBezTo>
                    <a:pt x="520" y="159"/>
                    <a:pt x="536" y="158"/>
                    <a:pt x="544" y="154"/>
                  </a:cubicBezTo>
                  <a:cubicBezTo>
                    <a:pt x="555" y="149"/>
                    <a:pt x="563" y="146"/>
                    <a:pt x="565" y="138"/>
                  </a:cubicBezTo>
                  <a:cubicBezTo>
                    <a:pt x="570" y="123"/>
                    <a:pt x="572" y="122"/>
                    <a:pt x="580" y="120"/>
                  </a:cubicBezTo>
                  <a:cubicBezTo>
                    <a:pt x="595" y="116"/>
                    <a:pt x="603" y="113"/>
                    <a:pt x="609" y="109"/>
                  </a:cubicBezTo>
                  <a:cubicBezTo>
                    <a:pt x="615" y="105"/>
                    <a:pt x="620" y="101"/>
                    <a:pt x="626" y="93"/>
                  </a:cubicBezTo>
                  <a:cubicBezTo>
                    <a:pt x="630" y="88"/>
                    <a:pt x="638" y="88"/>
                    <a:pt x="647" y="83"/>
                  </a:cubicBezTo>
                  <a:cubicBezTo>
                    <a:pt x="654" y="80"/>
                    <a:pt x="659" y="75"/>
                    <a:pt x="664" y="72"/>
                  </a:cubicBezTo>
                  <a:cubicBezTo>
                    <a:pt x="669" y="69"/>
                    <a:pt x="673" y="63"/>
                    <a:pt x="678" y="61"/>
                  </a:cubicBezTo>
                  <a:cubicBezTo>
                    <a:pt x="678" y="61"/>
                    <a:pt x="686" y="60"/>
                    <a:pt x="690" y="57"/>
                  </a:cubicBezTo>
                  <a:cubicBezTo>
                    <a:pt x="694" y="55"/>
                    <a:pt x="702" y="48"/>
                    <a:pt x="706" y="45"/>
                  </a:cubicBezTo>
                  <a:cubicBezTo>
                    <a:pt x="711" y="42"/>
                    <a:pt x="708" y="41"/>
                    <a:pt x="712" y="38"/>
                  </a:cubicBezTo>
                  <a:cubicBezTo>
                    <a:pt x="716" y="36"/>
                    <a:pt x="719" y="38"/>
                    <a:pt x="725" y="33"/>
                  </a:cubicBezTo>
                  <a:cubicBezTo>
                    <a:pt x="731" y="28"/>
                    <a:pt x="734" y="32"/>
                    <a:pt x="739" y="28"/>
                  </a:cubicBezTo>
                  <a:cubicBezTo>
                    <a:pt x="745" y="22"/>
                    <a:pt x="744" y="15"/>
                    <a:pt x="751" y="9"/>
                  </a:cubicBezTo>
                  <a:cubicBezTo>
                    <a:pt x="758" y="3"/>
                    <a:pt x="770" y="0"/>
                    <a:pt x="772" y="0"/>
                  </a:cubicBezTo>
                </a:path>
              </a:pathLst>
            </a:custGeom>
            <a:noFill/>
            <a:ln w="14288" cap="rnd">
              <a:solidFill>
                <a:srgbClr val="C8C8C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77" name="Freeform 7">
              <a:extLst>
                <a:ext uri="{FF2B5EF4-FFF2-40B4-BE49-F238E27FC236}">
                  <a16:creationId xmlns:a16="http://schemas.microsoft.com/office/drawing/2014/main" xmlns="" id="{F270CE38-710E-4B92-B24C-CD17FE54D37B}"/>
                </a:ext>
              </a:extLst>
            </p:cNvPr>
            <p:cNvSpPr>
              <a:spLocks/>
            </p:cNvSpPr>
            <p:nvPr/>
          </p:nvSpPr>
          <p:spPr bwMode="auto">
            <a:xfrm>
              <a:off x="2576513" y="3937000"/>
              <a:ext cx="1625600" cy="258763"/>
            </a:xfrm>
            <a:custGeom>
              <a:avLst/>
              <a:gdLst>
                <a:gd name="T0" fmla="*/ 0 w 877"/>
                <a:gd name="T1" fmla="*/ 122 h 140"/>
                <a:gd name="T2" fmla="*/ 15 w 877"/>
                <a:gd name="T3" fmla="*/ 107 h 140"/>
                <a:gd name="T4" fmla="*/ 31 w 877"/>
                <a:gd name="T5" fmla="*/ 108 h 140"/>
                <a:gd name="T6" fmla="*/ 48 w 877"/>
                <a:gd name="T7" fmla="*/ 110 h 140"/>
                <a:gd name="T8" fmla="*/ 59 w 877"/>
                <a:gd name="T9" fmla="*/ 110 h 140"/>
                <a:gd name="T10" fmla="*/ 69 w 877"/>
                <a:gd name="T11" fmla="*/ 115 h 140"/>
                <a:gd name="T12" fmla="*/ 86 w 877"/>
                <a:gd name="T13" fmla="*/ 115 h 140"/>
                <a:gd name="T14" fmla="*/ 97 w 877"/>
                <a:gd name="T15" fmla="*/ 108 h 140"/>
                <a:gd name="T16" fmla="*/ 107 w 877"/>
                <a:gd name="T17" fmla="*/ 111 h 140"/>
                <a:gd name="T18" fmla="*/ 118 w 877"/>
                <a:gd name="T19" fmla="*/ 105 h 140"/>
                <a:gd name="T20" fmla="*/ 130 w 877"/>
                <a:gd name="T21" fmla="*/ 96 h 140"/>
                <a:gd name="T22" fmla="*/ 147 w 877"/>
                <a:gd name="T23" fmla="*/ 80 h 140"/>
                <a:gd name="T24" fmla="*/ 168 w 877"/>
                <a:gd name="T25" fmla="*/ 71 h 140"/>
                <a:gd name="T26" fmla="*/ 184 w 877"/>
                <a:gd name="T27" fmla="*/ 49 h 140"/>
                <a:gd name="T28" fmla="*/ 210 w 877"/>
                <a:gd name="T29" fmla="*/ 34 h 140"/>
                <a:gd name="T30" fmla="*/ 231 w 877"/>
                <a:gd name="T31" fmla="*/ 25 h 140"/>
                <a:gd name="T32" fmla="*/ 241 w 877"/>
                <a:gd name="T33" fmla="*/ 19 h 140"/>
                <a:gd name="T34" fmla="*/ 266 w 877"/>
                <a:gd name="T35" fmla="*/ 1 h 140"/>
                <a:gd name="T36" fmla="*/ 281 w 877"/>
                <a:gd name="T37" fmla="*/ 9 h 140"/>
                <a:gd name="T38" fmla="*/ 286 w 877"/>
                <a:gd name="T39" fmla="*/ 26 h 140"/>
                <a:gd name="T40" fmla="*/ 303 w 877"/>
                <a:gd name="T41" fmla="*/ 43 h 140"/>
                <a:gd name="T42" fmla="*/ 323 w 877"/>
                <a:gd name="T43" fmla="*/ 62 h 140"/>
                <a:gd name="T44" fmla="*/ 358 w 877"/>
                <a:gd name="T45" fmla="*/ 92 h 140"/>
                <a:gd name="T46" fmla="*/ 384 w 877"/>
                <a:gd name="T47" fmla="*/ 96 h 140"/>
                <a:gd name="T48" fmla="*/ 405 w 877"/>
                <a:gd name="T49" fmla="*/ 93 h 140"/>
                <a:gd name="T50" fmla="*/ 428 w 877"/>
                <a:gd name="T51" fmla="*/ 94 h 140"/>
                <a:gd name="T52" fmla="*/ 447 w 877"/>
                <a:gd name="T53" fmla="*/ 94 h 140"/>
                <a:gd name="T54" fmla="*/ 467 w 877"/>
                <a:gd name="T55" fmla="*/ 107 h 140"/>
                <a:gd name="T56" fmla="*/ 492 w 877"/>
                <a:gd name="T57" fmla="*/ 96 h 140"/>
                <a:gd name="T58" fmla="*/ 513 w 877"/>
                <a:gd name="T59" fmla="*/ 90 h 140"/>
                <a:gd name="T60" fmla="*/ 532 w 877"/>
                <a:gd name="T61" fmla="*/ 98 h 140"/>
                <a:gd name="T62" fmla="*/ 556 w 877"/>
                <a:gd name="T63" fmla="*/ 89 h 140"/>
                <a:gd name="T64" fmla="*/ 593 w 877"/>
                <a:gd name="T65" fmla="*/ 77 h 140"/>
                <a:gd name="T66" fmla="*/ 630 w 877"/>
                <a:gd name="T67" fmla="*/ 76 h 140"/>
                <a:gd name="T68" fmla="*/ 656 w 877"/>
                <a:gd name="T69" fmla="*/ 72 h 140"/>
                <a:gd name="T70" fmla="*/ 682 w 877"/>
                <a:gd name="T71" fmla="*/ 83 h 140"/>
                <a:gd name="T72" fmla="*/ 707 w 877"/>
                <a:gd name="T73" fmla="*/ 86 h 140"/>
                <a:gd name="T74" fmla="*/ 733 w 877"/>
                <a:gd name="T75" fmla="*/ 112 h 140"/>
                <a:gd name="T76" fmla="*/ 759 w 877"/>
                <a:gd name="T77" fmla="*/ 120 h 140"/>
                <a:gd name="T78" fmla="*/ 784 w 877"/>
                <a:gd name="T79" fmla="*/ 123 h 140"/>
                <a:gd name="T80" fmla="*/ 806 w 877"/>
                <a:gd name="T81" fmla="*/ 128 h 140"/>
                <a:gd name="T82" fmla="*/ 844 w 877"/>
                <a:gd name="T83" fmla="*/ 132 h 140"/>
                <a:gd name="T84" fmla="*/ 860 w 877"/>
                <a:gd name="T85" fmla="*/ 138 h 140"/>
                <a:gd name="T86" fmla="*/ 877 w 877"/>
                <a:gd name="T87" fmla="*/ 14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77" h="140">
                  <a:moveTo>
                    <a:pt x="0" y="122"/>
                  </a:moveTo>
                  <a:cubicBezTo>
                    <a:pt x="2" y="119"/>
                    <a:pt x="10" y="108"/>
                    <a:pt x="15" y="107"/>
                  </a:cubicBezTo>
                  <a:cubicBezTo>
                    <a:pt x="20" y="107"/>
                    <a:pt x="21" y="108"/>
                    <a:pt x="31" y="108"/>
                  </a:cubicBezTo>
                  <a:cubicBezTo>
                    <a:pt x="40" y="108"/>
                    <a:pt x="43" y="110"/>
                    <a:pt x="48" y="110"/>
                  </a:cubicBezTo>
                  <a:cubicBezTo>
                    <a:pt x="53" y="110"/>
                    <a:pt x="55" y="112"/>
                    <a:pt x="59" y="110"/>
                  </a:cubicBezTo>
                  <a:cubicBezTo>
                    <a:pt x="63" y="108"/>
                    <a:pt x="67" y="113"/>
                    <a:pt x="69" y="115"/>
                  </a:cubicBezTo>
                  <a:cubicBezTo>
                    <a:pt x="72" y="117"/>
                    <a:pt x="81" y="118"/>
                    <a:pt x="86" y="115"/>
                  </a:cubicBezTo>
                  <a:cubicBezTo>
                    <a:pt x="90" y="113"/>
                    <a:pt x="89" y="108"/>
                    <a:pt x="97" y="108"/>
                  </a:cubicBezTo>
                  <a:cubicBezTo>
                    <a:pt x="101" y="108"/>
                    <a:pt x="103" y="110"/>
                    <a:pt x="107" y="111"/>
                  </a:cubicBezTo>
                  <a:cubicBezTo>
                    <a:pt x="110" y="111"/>
                    <a:pt x="115" y="108"/>
                    <a:pt x="118" y="105"/>
                  </a:cubicBezTo>
                  <a:cubicBezTo>
                    <a:pt x="120" y="104"/>
                    <a:pt x="124" y="101"/>
                    <a:pt x="130" y="96"/>
                  </a:cubicBezTo>
                  <a:cubicBezTo>
                    <a:pt x="135" y="91"/>
                    <a:pt x="139" y="85"/>
                    <a:pt x="147" y="80"/>
                  </a:cubicBezTo>
                  <a:cubicBezTo>
                    <a:pt x="158" y="72"/>
                    <a:pt x="161" y="73"/>
                    <a:pt x="168" y="71"/>
                  </a:cubicBezTo>
                  <a:cubicBezTo>
                    <a:pt x="175" y="68"/>
                    <a:pt x="177" y="58"/>
                    <a:pt x="184" y="49"/>
                  </a:cubicBezTo>
                  <a:cubicBezTo>
                    <a:pt x="187" y="44"/>
                    <a:pt x="191" y="36"/>
                    <a:pt x="210" y="34"/>
                  </a:cubicBezTo>
                  <a:cubicBezTo>
                    <a:pt x="222" y="33"/>
                    <a:pt x="224" y="32"/>
                    <a:pt x="231" y="25"/>
                  </a:cubicBezTo>
                  <a:cubicBezTo>
                    <a:pt x="236" y="21"/>
                    <a:pt x="241" y="21"/>
                    <a:pt x="241" y="19"/>
                  </a:cubicBezTo>
                  <a:cubicBezTo>
                    <a:pt x="242" y="9"/>
                    <a:pt x="256" y="0"/>
                    <a:pt x="266" y="1"/>
                  </a:cubicBezTo>
                  <a:cubicBezTo>
                    <a:pt x="268" y="1"/>
                    <a:pt x="277" y="3"/>
                    <a:pt x="281" y="9"/>
                  </a:cubicBezTo>
                  <a:cubicBezTo>
                    <a:pt x="284" y="13"/>
                    <a:pt x="286" y="21"/>
                    <a:pt x="286" y="26"/>
                  </a:cubicBezTo>
                  <a:cubicBezTo>
                    <a:pt x="286" y="30"/>
                    <a:pt x="294" y="32"/>
                    <a:pt x="303" y="43"/>
                  </a:cubicBezTo>
                  <a:cubicBezTo>
                    <a:pt x="311" y="54"/>
                    <a:pt x="317" y="57"/>
                    <a:pt x="323" y="62"/>
                  </a:cubicBezTo>
                  <a:cubicBezTo>
                    <a:pt x="327" y="65"/>
                    <a:pt x="352" y="92"/>
                    <a:pt x="358" y="92"/>
                  </a:cubicBezTo>
                  <a:cubicBezTo>
                    <a:pt x="363" y="93"/>
                    <a:pt x="378" y="96"/>
                    <a:pt x="384" y="96"/>
                  </a:cubicBezTo>
                  <a:cubicBezTo>
                    <a:pt x="389" y="96"/>
                    <a:pt x="400" y="93"/>
                    <a:pt x="405" y="93"/>
                  </a:cubicBezTo>
                  <a:cubicBezTo>
                    <a:pt x="411" y="93"/>
                    <a:pt x="422" y="93"/>
                    <a:pt x="428" y="94"/>
                  </a:cubicBezTo>
                  <a:cubicBezTo>
                    <a:pt x="437" y="95"/>
                    <a:pt x="441" y="94"/>
                    <a:pt x="447" y="94"/>
                  </a:cubicBezTo>
                  <a:cubicBezTo>
                    <a:pt x="449" y="94"/>
                    <a:pt x="454" y="107"/>
                    <a:pt x="467" y="107"/>
                  </a:cubicBezTo>
                  <a:cubicBezTo>
                    <a:pt x="480" y="107"/>
                    <a:pt x="484" y="96"/>
                    <a:pt x="492" y="96"/>
                  </a:cubicBezTo>
                  <a:cubicBezTo>
                    <a:pt x="503" y="96"/>
                    <a:pt x="503" y="88"/>
                    <a:pt x="513" y="90"/>
                  </a:cubicBezTo>
                  <a:cubicBezTo>
                    <a:pt x="523" y="93"/>
                    <a:pt x="519" y="98"/>
                    <a:pt x="532" y="98"/>
                  </a:cubicBezTo>
                  <a:cubicBezTo>
                    <a:pt x="541" y="98"/>
                    <a:pt x="546" y="89"/>
                    <a:pt x="556" y="89"/>
                  </a:cubicBezTo>
                  <a:cubicBezTo>
                    <a:pt x="573" y="91"/>
                    <a:pt x="579" y="77"/>
                    <a:pt x="593" y="77"/>
                  </a:cubicBezTo>
                  <a:cubicBezTo>
                    <a:pt x="607" y="78"/>
                    <a:pt x="620" y="76"/>
                    <a:pt x="630" y="76"/>
                  </a:cubicBezTo>
                  <a:cubicBezTo>
                    <a:pt x="640" y="77"/>
                    <a:pt x="635" y="70"/>
                    <a:pt x="656" y="72"/>
                  </a:cubicBezTo>
                  <a:cubicBezTo>
                    <a:pt x="672" y="72"/>
                    <a:pt x="671" y="84"/>
                    <a:pt x="682" y="83"/>
                  </a:cubicBezTo>
                  <a:cubicBezTo>
                    <a:pt x="688" y="83"/>
                    <a:pt x="695" y="87"/>
                    <a:pt x="707" y="86"/>
                  </a:cubicBezTo>
                  <a:cubicBezTo>
                    <a:pt x="718" y="85"/>
                    <a:pt x="724" y="103"/>
                    <a:pt x="733" y="112"/>
                  </a:cubicBezTo>
                  <a:cubicBezTo>
                    <a:pt x="743" y="121"/>
                    <a:pt x="748" y="118"/>
                    <a:pt x="759" y="120"/>
                  </a:cubicBezTo>
                  <a:cubicBezTo>
                    <a:pt x="769" y="121"/>
                    <a:pt x="775" y="125"/>
                    <a:pt x="784" y="123"/>
                  </a:cubicBezTo>
                  <a:cubicBezTo>
                    <a:pt x="787" y="123"/>
                    <a:pt x="797" y="127"/>
                    <a:pt x="806" y="128"/>
                  </a:cubicBezTo>
                  <a:cubicBezTo>
                    <a:pt x="814" y="129"/>
                    <a:pt x="833" y="130"/>
                    <a:pt x="844" y="132"/>
                  </a:cubicBezTo>
                  <a:cubicBezTo>
                    <a:pt x="854" y="134"/>
                    <a:pt x="852" y="136"/>
                    <a:pt x="860" y="138"/>
                  </a:cubicBezTo>
                  <a:cubicBezTo>
                    <a:pt x="869" y="140"/>
                    <a:pt x="875" y="140"/>
                    <a:pt x="877" y="140"/>
                  </a:cubicBezTo>
                </a:path>
              </a:pathLst>
            </a:custGeom>
            <a:noFill/>
            <a:ln w="14288" cap="rnd">
              <a:solidFill>
                <a:srgbClr val="C8C8C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dirty="0"/>
            </a:p>
          </p:txBody>
        </p:sp>
        <p:sp>
          <p:nvSpPr>
            <p:cNvPr id="78" name="Freeform 8">
              <a:extLst>
                <a:ext uri="{FF2B5EF4-FFF2-40B4-BE49-F238E27FC236}">
                  <a16:creationId xmlns:a16="http://schemas.microsoft.com/office/drawing/2014/main" xmlns="" id="{EDA9FE28-4A4C-4E66-A597-584A4E33B2AA}"/>
                </a:ext>
              </a:extLst>
            </p:cNvPr>
            <p:cNvSpPr>
              <a:spLocks/>
            </p:cNvSpPr>
            <p:nvPr/>
          </p:nvSpPr>
          <p:spPr bwMode="auto">
            <a:xfrm>
              <a:off x="3502025" y="3748088"/>
              <a:ext cx="696913" cy="411163"/>
            </a:xfrm>
            <a:custGeom>
              <a:avLst/>
              <a:gdLst>
                <a:gd name="T0" fmla="*/ 0 w 376"/>
                <a:gd name="T1" fmla="*/ 0 h 222"/>
                <a:gd name="T2" fmla="*/ 18 w 376"/>
                <a:gd name="T3" fmla="*/ 17 h 222"/>
                <a:gd name="T4" fmla="*/ 31 w 376"/>
                <a:gd name="T5" fmla="*/ 20 h 222"/>
                <a:gd name="T6" fmla="*/ 64 w 376"/>
                <a:gd name="T7" fmla="*/ 44 h 222"/>
                <a:gd name="T8" fmla="*/ 127 w 376"/>
                <a:gd name="T9" fmla="*/ 53 h 222"/>
                <a:gd name="T10" fmla="*/ 141 w 376"/>
                <a:gd name="T11" fmla="*/ 64 h 222"/>
                <a:gd name="T12" fmla="*/ 172 w 376"/>
                <a:gd name="T13" fmla="*/ 70 h 222"/>
                <a:gd name="T14" fmla="*/ 195 w 376"/>
                <a:gd name="T15" fmla="*/ 84 h 222"/>
                <a:gd name="T16" fmla="*/ 220 w 376"/>
                <a:gd name="T17" fmla="*/ 99 h 222"/>
                <a:gd name="T18" fmla="*/ 238 w 376"/>
                <a:gd name="T19" fmla="*/ 105 h 222"/>
                <a:gd name="T20" fmla="*/ 252 w 376"/>
                <a:gd name="T21" fmla="*/ 117 h 222"/>
                <a:gd name="T22" fmla="*/ 265 w 376"/>
                <a:gd name="T23" fmla="*/ 138 h 222"/>
                <a:gd name="T24" fmla="*/ 290 w 376"/>
                <a:gd name="T25" fmla="*/ 138 h 222"/>
                <a:gd name="T26" fmla="*/ 315 w 376"/>
                <a:gd name="T27" fmla="*/ 152 h 222"/>
                <a:gd name="T28" fmla="*/ 331 w 376"/>
                <a:gd name="T29" fmla="*/ 174 h 222"/>
                <a:gd name="T30" fmla="*/ 356 w 376"/>
                <a:gd name="T31" fmla="*/ 196 h 222"/>
                <a:gd name="T32" fmla="*/ 376 w 376"/>
                <a:gd name="T33" fmla="*/ 222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6" h="222">
                  <a:moveTo>
                    <a:pt x="0" y="0"/>
                  </a:moveTo>
                  <a:cubicBezTo>
                    <a:pt x="7" y="4"/>
                    <a:pt x="11" y="12"/>
                    <a:pt x="18" y="17"/>
                  </a:cubicBezTo>
                  <a:cubicBezTo>
                    <a:pt x="19" y="18"/>
                    <a:pt x="24" y="17"/>
                    <a:pt x="31" y="20"/>
                  </a:cubicBezTo>
                  <a:cubicBezTo>
                    <a:pt x="38" y="23"/>
                    <a:pt x="52" y="39"/>
                    <a:pt x="64" y="44"/>
                  </a:cubicBezTo>
                  <a:cubicBezTo>
                    <a:pt x="75" y="48"/>
                    <a:pt x="112" y="52"/>
                    <a:pt x="127" y="53"/>
                  </a:cubicBezTo>
                  <a:cubicBezTo>
                    <a:pt x="141" y="53"/>
                    <a:pt x="134" y="63"/>
                    <a:pt x="141" y="64"/>
                  </a:cubicBezTo>
                  <a:cubicBezTo>
                    <a:pt x="150" y="67"/>
                    <a:pt x="167" y="65"/>
                    <a:pt x="172" y="70"/>
                  </a:cubicBezTo>
                  <a:cubicBezTo>
                    <a:pt x="176" y="75"/>
                    <a:pt x="195" y="84"/>
                    <a:pt x="195" y="84"/>
                  </a:cubicBezTo>
                  <a:cubicBezTo>
                    <a:pt x="199" y="90"/>
                    <a:pt x="215" y="96"/>
                    <a:pt x="220" y="99"/>
                  </a:cubicBezTo>
                  <a:cubicBezTo>
                    <a:pt x="226" y="103"/>
                    <a:pt x="235" y="101"/>
                    <a:pt x="238" y="105"/>
                  </a:cubicBezTo>
                  <a:cubicBezTo>
                    <a:pt x="242" y="111"/>
                    <a:pt x="245" y="113"/>
                    <a:pt x="252" y="117"/>
                  </a:cubicBezTo>
                  <a:cubicBezTo>
                    <a:pt x="258" y="120"/>
                    <a:pt x="253" y="130"/>
                    <a:pt x="265" y="138"/>
                  </a:cubicBezTo>
                  <a:cubicBezTo>
                    <a:pt x="274" y="143"/>
                    <a:pt x="286" y="135"/>
                    <a:pt x="290" y="138"/>
                  </a:cubicBezTo>
                  <a:cubicBezTo>
                    <a:pt x="296" y="142"/>
                    <a:pt x="305" y="144"/>
                    <a:pt x="315" y="152"/>
                  </a:cubicBezTo>
                  <a:cubicBezTo>
                    <a:pt x="324" y="159"/>
                    <a:pt x="325" y="164"/>
                    <a:pt x="331" y="174"/>
                  </a:cubicBezTo>
                  <a:cubicBezTo>
                    <a:pt x="335" y="180"/>
                    <a:pt x="342" y="189"/>
                    <a:pt x="356" y="196"/>
                  </a:cubicBezTo>
                  <a:cubicBezTo>
                    <a:pt x="364" y="200"/>
                    <a:pt x="371" y="212"/>
                    <a:pt x="376" y="222"/>
                  </a:cubicBezTo>
                </a:path>
              </a:pathLst>
            </a:custGeom>
            <a:noFill/>
            <a:ln w="14288" cap="rnd">
              <a:solidFill>
                <a:srgbClr val="C8C8C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79" name="Freeform 9">
              <a:extLst>
                <a:ext uri="{FF2B5EF4-FFF2-40B4-BE49-F238E27FC236}">
                  <a16:creationId xmlns:a16="http://schemas.microsoft.com/office/drawing/2014/main" xmlns="" id="{D2144F5F-067E-4EE4-9B49-0C0F609139B5}"/>
                </a:ext>
              </a:extLst>
            </p:cNvPr>
            <p:cNvSpPr>
              <a:spLocks/>
            </p:cNvSpPr>
            <p:nvPr/>
          </p:nvSpPr>
          <p:spPr bwMode="auto">
            <a:xfrm>
              <a:off x="6738938" y="5103813"/>
              <a:ext cx="523875" cy="149225"/>
            </a:xfrm>
            <a:custGeom>
              <a:avLst/>
              <a:gdLst>
                <a:gd name="T0" fmla="*/ 0 w 282"/>
                <a:gd name="T1" fmla="*/ 4 h 81"/>
                <a:gd name="T2" fmla="*/ 32 w 282"/>
                <a:gd name="T3" fmla="*/ 9 h 81"/>
                <a:gd name="T4" fmla="*/ 63 w 282"/>
                <a:gd name="T5" fmla="*/ 12 h 81"/>
                <a:gd name="T6" fmla="*/ 91 w 282"/>
                <a:gd name="T7" fmla="*/ 18 h 81"/>
                <a:gd name="T8" fmla="*/ 118 w 282"/>
                <a:gd name="T9" fmla="*/ 23 h 81"/>
                <a:gd name="T10" fmla="*/ 129 w 282"/>
                <a:gd name="T11" fmla="*/ 52 h 81"/>
                <a:gd name="T12" fmla="*/ 169 w 282"/>
                <a:gd name="T13" fmla="*/ 51 h 81"/>
                <a:gd name="T14" fmla="*/ 209 w 282"/>
                <a:gd name="T15" fmla="*/ 44 h 81"/>
                <a:gd name="T16" fmla="*/ 231 w 282"/>
                <a:gd name="T17" fmla="*/ 58 h 81"/>
                <a:gd name="T18" fmla="*/ 242 w 282"/>
                <a:gd name="T19" fmla="*/ 72 h 81"/>
                <a:gd name="T20" fmla="*/ 282 w 282"/>
                <a:gd name="T21" fmla="*/ 7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2" h="81">
                  <a:moveTo>
                    <a:pt x="0" y="4"/>
                  </a:moveTo>
                  <a:cubicBezTo>
                    <a:pt x="11" y="0"/>
                    <a:pt x="18" y="6"/>
                    <a:pt x="32" y="9"/>
                  </a:cubicBezTo>
                  <a:cubicBezTo>
                    <a:pt x="46" y="12"/>
                    <a:pt x="56" y="11"/>
                    <a:pt x="63" y="12"/>
                  </a:cubicBezTo>
                  <a:cubicBezTo>
                    <a:pt x="81" y="15"/>
                    <a:pt x="81" y="21"/>
                    <a:pt x="91" y="18"/>
                  </a:cubicBezTo>
                  <a:cubicBezTo>
                    <a:pt x="103" y="15"/>
                    <a:pt x="106" y="14"/>
                    <a:pt x="118" y="23"/>
                  </a:cubicBezTo>
                  <a:cubicBezTo>
                    <a:pt x="129" y="31"/>
                    <a:pt x="116" y="49"/>
                    <a:pt x="129" y="52"/>
                  </a:cubicBezTo>
                  <a:cubicBezTo>
                    <a:pt x="133" y="53"/>
                    <a:pt x="167" y="46"/>
                    <a:pt x="169" y="51"/>
                  </a:cubicBezTo>
                  <a:cubicBezTo>
                    <a:pt x="189" y="52"/>
                    <a:pt x="197" y="41"/>
                    <a:pt x="209" y="44"/>
                  </a:cubicBezTo>
                  <a:cubicBezTo>
                    <a:pt x="218" y="46"/>
                    <a:pt x="224" y="60"/>
                    <a:pt x="231" y="58"/>
                  </a:cubicBezTo>
                  <a:cubicBezTo>
                    <a:pt x="238" y="56"/>
                    <a:pt x="241" y="70"/>
                    <a:pt x="242" y="72"/>
                  </a:cubicBezTo>
                  <a:cubicBezTo>
                    <a:pt x="245" y="81"/>
                    <a:pt x="273" y="78"/>
                    <a:pt x="282" y="79"/>
                  </a:cubicBezTo>
                </a:path>
              </a:pathLst>
            </a:custGeom>
            <a:noFill/>
            <a:ln w="14288" cap="rnd">
              <a:solidFill>
                <a:srgbClr val="C8C8C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80" name="Freeform 10">
              <a:extLst>
                <a:ext uri="{FF2B5EF4-FFF2-40B4-BE49-F238E27FC236}">
                  <a16:creationId xmlns:a16="http://schemas.microsoft.com/office/drawing/2014/main" xmlns="" id="{CB4EC839-50DB-41D3-91C1-61B0191142EA}"/>
                </a:ext>
              </a:extLst>
            </p:cNvPr>
            <p:cNvSpPr>
              <a:spLocks/>
            </p:cNvSpPr>
            <p:nvPr/>
          </p:nvSpPr>
          <p:spPr bwMode="auto">
            <a:xfrm>
              <a:off x="5978525" y="5316538"/>
              <a:ext cx="101600" cy="461963"/>
            </a:xfrm>
            <a:custGeom>
              <a:avLst/>
              <a:gdLst>
                <a:gd name="T0" fmla="*/ 19 w 55"/>
                <a:gd name="T1" fmla="*/ 0 h 249"/>
                <a:gd name="T2" fmla="*/ 31 w 55"/>
                <a:gd name="T3" fmla="*/ 30 h 249"/>
                <a:gd name="T4" fmla="*/ 17 w 55"/>
                <a:gd name="T5" fmla="*/ 52 h 249"/>
                <a:gd name="T6" fmla="*/ 9 w 55"/>
                <a:gd name="T7" fmla="*/ 74 h 249"/>
                <a:gd name="T8" fmla="*/ 7 w 55"/>
                <a:gd name="T9" fmla="*/ 103 h 249"/>
                <a:gd name="T10" fmla="*/ 0 w 55"/>
                <a:gd name="T11" fmla="*/ 124 h 249"/>
                <a:gd name="T12" fmla="*/ 12 w 55"/>
                <a:gd name="T13" fmla="*/ 138 h 249"/>
                <a:gd name="T14" fmla="*/ 26 w 55"/>
                <a:gd name="T15" fmla="*/ 157 h 249"/>
                <a:gd name="T16" fmla="*/ 33 w 55"/>
                <a:gd name="T17" fmla="*/ 181 h 249"/>
                <a:gd name="T18" fmla="*/ 39 w 55"/>
                <a:gd name="T19" fmla="*/ 212 h 249"/>
                <a:gd name="T20" fmla="*/ 41 w 55"/>
                <a:gd name="T21" fmla="*/ 235 h 249"/>
                <a:gd name="T22" fmla="*/ 55 w 55"/>
                <a:gd name="T23" fmla="*/ 249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249">
                  <a:moveTo>
                    <a:pt x="19" y="0"/>
                  </a:moveTo>
                  <a:cubicBezTo>
                    <a:pt x="18" y="11"/>
                    <a:pt x="30" y="15"/>
                    <a:pt x="31" y="30"/>
                  </a:cubicBezTo>
                  <a:cubicBezTo>
                    <a:pt x="31" y="44"/>
                    <a:pt x="24" y="42"/>
                    <a:pt x="17" y="52"/>
                  </a:cubicBezTo>
                  <a:cubicBezTo>
                    <a:pt x="11" y="60"/>
                    <a:pt x="9" y="60"/>
                    <a:pt x="9" y="74"/>
                  </a:cubicBezTo>
                  <a:cubicBezTo>
                    <a:pt x="8" y="86"/>
                    <a:pt x="13" y="90"/>
                    <a:pt x="7" y="103"/>
                  </a:cubicBezTo>
                  <a:cubicBezTo>
                    <a:pt x="4" y="111"/>
                    <a:pt x="0" y="111"/>
                    <a:pt x="0" y="124"/>
                  </a:cubicBezTo>
                  <a:cubicBezTo>
                    <a:pt x="1" y="128"/>
                    <a:pt x="7" y="136"/>
                    <a:pt x="12" y="138"/>
                  </a:cubicBezTo>
                  <a:cubicBezTo>
                    <a:pt x="21" y="142"/>
                    <a:pt x="20" y="147"/>
                    <a:pt x="26" y="157"/>
                  </a:cubicBezTo>
                  <a:cubicBezTo>
                    <a:pt x="32" y="167"/>
                    <a:pt x="32" y="171"/>
                    <a:pt x="33" y="181"/>
                  </a:cubicBezTo>
                  <a:cubicBezTo>
                    <a:pt x="35" y="192"/>
                    <a:pt x="39" y="205"/>
                    <a:pt x="39" y="212"/>
                  </a:cubicBezTo>
                  <a:cubicBezTo>
                    <a:pt x="39" y="221"/>
                    <a:pt x="39" y="229"/>
                    <a:pt x="41" y="235"/>
                  </a:cubicBezTo>
                  <a:cubicBezTo>
                    <a:pt x="43" y="242"/>
                    <a:pt x="53" y="243"/>
                    <a:pt x="55" y="249"/>
                  </a:cubicBezTo>
                </a:path>
              </a:pathLst>
            </a:custGeom>
            <a:noFill/>
            <a:ln w="14288" cap="rnd">
              <a:solidFill>
                <a:srgbClr val="C8C8C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81" name="Freeform 11">
              <a:extLst>
                <a:ext uri="{FF2B5EF4-FFF2-40B4-BE49-F238E27FC236}">
                  <a16:creationId xmlns:a16="http://schemas.microsoft.com/office/drawing/2014/main" xmlns="" id="{FE721620-464E-4C81-8840-DBE123280E00}"/>
                </a:ext>
              </a:extLst>
            </p:cNvPr>
            <p:cNvSpPr>
              <a:spLocks/>
            </p:cNvSpPr>
            <p:nvPr/>
          </p:nvSpPr>
          <p:spPr bwMode="auto">
            <a:xfrm>
              <a:off x="4325938" y="4211638"/>
              <a:ext cx="3109913" cy="1103313"/>
            </a:xfrm>
            <a:custGeom>
              <a:avLst/>
              <a:gdLst>
                <a:gd name="T0" fmla="*/ 28 w 1678"/>
                <a:gd name="T1" fmla="*/ 34 h 595"/>
                <a:gd name="T2" fmla="*/ 63 w 1678"/>
                <a:gd name="T3" fmla="*/ 67 h 595"/>
                <a:gd name="T4" fmla="*/ 82 w 1678"/>
                <a:gd name="T5" fmla="*/ 78 h 595"/>
                <a:gd name="T6" fmla="*/ 121 w 1678"/>
                <a:gd name="T7" fmla="*/ 99 h 595"/>
                <a:gd name="T8" fmla="*/ 175 w 1678"/>
                <a:gd name="T9" fmla="*/ 130 h 595"/>
                <a:gd name="T10" fmla="*/ 213 w 1678"/>
                <a:gd name="T11" fmla="*/ 167 h 595"/>
                <a:gd name="T12" fmla="*/ 245 w 1678"/>
                <a:gd name="T13" fmla="*/ 199 h 595"/>
                <a:gd name="T14" fmla="*/ 272 w 1678"/>
                <a:gd name="T15" fmla="*/ 210 h 595"/>
                <a:gd name="T16" fmla="*/ 317 w 1678"/>
                <a:gd name="T17" fmla="*/ 260 h 595"/>
                <a:gd name="T18" fmla="*/ 355 w 1678"/>
                <a:gd name="T19" fmla="*/ 293 h 595"/>
                <a:gd name="T20" fmla="*/ 384 w 1678"/>
                <a:gd name="T21" fmla="*/ 329 h 595"/>
                <a:gd name="T22" fmla="*/ 427 w 1678"/>
                <a:gd name="T23" fmla="*/ 355 h 595"/>
                <a:gd name="T24" fmla="*/ 476 w 1678"/>
                <a:gd name="T25" fmla="*/ 393 h 595"/>
                <a:gd name="T26" fmla="*/ 537 w 1678"/>
                <a:gd name="T27" fmla="*/ 420 h 595"/>
                <a:gd name="T28" fmla="*/ 624 w 1678"/>
                <a:gd name="T29" fmla="*/ 436 h 595"/>
                <a:gd name="T30" fmla="*/ 698 w 1678"/>
                <a:gd name="T31" fmla="*/ 495 h 595"/>
                <a:gd name="T32" fmla="*/ 767 w 1678"/>
                <a:gd name="T33" fmla="*/ 518 h 595"/>
                <a:gd name="T34" fmla="*/ 828 w 1678"/>
                <a:gd name="T35" fmla="*/ 545 h 595"/>
                <a:gd name="T36" fmla="*/ 866 w 1678"/>
                <a:gd name="T37" fmla="*/ 578 h 595"/>
                <a:gd name="T38" fmla="*/ 905 w 1678"/>
                <a:gd name="T39" fmla="*/ 593 h 595"/>
                <a:gd name="T40" fmla="*/ 969 w 1678"/>
                <a:gd name="T41" fmla="*/ 574 h 595"/>
                <a:gd name="T42" fmla="*/ 1029 w 1678"/>
                <a:gd name="T43" fmla="*/ 575 h 595"/>
                <a:gd name="T44" fmla="*/ 1074 w 1678"/>
                <a:gd name="T45" fmla="*/ 537 h 595"/>
                <a:gd name="T46" fmla="*/ 1151 w 1678"/>
                <a:gd name="T47" fmla="*/ 505 h 595"/>
                <a:gd name="T48" fmla="*/ 1210 w 1678"/>
                <a:gd name="T49" fmla="*/ 498 h 595"/>
                <a:gd name="T50" fmla="*/ 1247 w 1678"/>
                <a:gd name="T51" fmla="*/ 502 h 595"/>
                <a:gd name="T52" fmla="*/ 1278 w 1678"/>
                <a:gd name="T53" fmla="*/ 497 h 595"/>
                <a:gd name="T54" fmla="*/ 1296 w 1678"/>
                <a:gd name="T55" fmla="*/ 466 h 595"/>
                <a:gd name="T56" fmla="*/ 1276 w 1678"/>
                <a:gd name="T57" fmla="*/ 397 h 595"/>
                <a:gd name="T58" fmla="*/ 1299 w 1678"/>
                <a:gd name="T59" fmla="*/ 346 h 595"/>
                <a:gd name="T60" fmla="*/ 1364 w 1678"/>
                <a:gd name="T61" fmla="*/ 311 h 595"/>
                <a:gd name="T62" fmla="*/ 1417 w 1678"/>
                <a:gd name="T63" fmla="*/ 283 h 595"/>
                <a:gd name="T64" fmla="*/ 1474 w 1678"/>
                <a:gd name="T65" fmla="*/ 235 h 595"/>
                <a:gd name="T66" fmla="*/ 1520 w 1678"/>
                <a:gd name="T67" fmla="*/ 194 h 595"/>
                <a:gd name="T68" fmla="*/ 1555 w 1678"/>
                <a:gd name="T69" fmla="*/ 167 h 595"/>
                <a:gd name="T70" fmla="*/ 1613 w 1678"/>
                <a:gd name="T71" fmla="*/ 109 h 595"/>
                <a:gd name="T72" fmla="*/ 1645 w 1678"/>
                <a:gd name="T73" fmla="*/ 74 h 595"/>
                <a:gd name="T74" fmla="*/ 1677 w 1678"/>
                <a:gd name="T75" fmla="*/ 54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78" h="595">
                  <a:moveTo>
                    <a:pt x="0" y="0"/>
                  </a:moveTo>
                  <a:cubicBezTo>
                    <a:pt x="2" y="3"/>
                    <a:pt x="17" y="28"/>
                    <a:pt x="28" y="34"/>
                  </a:cubicBezTo>
                  <a:cubicBezTo>
                    <a:pt x="37" y="39"/>
                    <a:pt x="59" y="60"/>
                    <a:pt x="60" y="65"/>
                  </a:cubicBezTo>
                  <a:cubicBezTo>
                    <a:pt x="60" y="65"/>
                    <a:pt x="61" y="66"/>
                    <a:pt x="63" y="67"/>
                  </a:cubicBezTo>
                  <a:cubicBezTo>
                    <a:pt x="65" y="68"/>
                    <a:pt x="67" y="70"/>
                    <a:pt x="70" y="72"/>
                  </a:cubicBezTo>
                  <a:cubicBezTo>
                    <a:pt x="73" y="75"/>
                    <a:pt x="77" y="75"/>
                    <a:pt x="82" y="78"/>
                  </a:cubicBezTo>
                  <a:cubicBezTo>
                    <a:pt x="86" y="81"/>
                    <a:pt x="90" y="91"/>
                    <a:pt x="95" y="95"/>
                  </a:cubicBezTo>
                  <a:cubicBezTo>
                    <a:pt x="101" y="98"/>
                    <a:pt x="117" y="91"/>
                    <a:pt x="121" y="99"/>
                  </a:cubicBezTo>
                  <a:cubicBezTo>
                    <a:pt x="126" y="109"/>
                    <a:pt x="141" y="106"/>
                    <a:pt x="147" y="113"/>
                  </a:cubicBezTo>
                  <a:cubicBezTo>
                    <a:pt x="153" y="123"/>
                    <a:pt x="166" y="125"/>
                    <a:pt x="175" y="130"/>
                  </a:cubicBezTo>
                  <a:cubicBezTo>
                    <a:pt x="184" y="136"/>
                    <a:pt x="179" y="149"/>
                    <a:pt x="189" y="155"/>
                  </a:cubicBezTo>
                  <a:cubicBezTo>
                    <a:pt x="199" y="162"/>
                    <a:pt x="205" y="163"/>
                    <a:pt x="213" y="167"/>
                  </a:cubicBezTo>
                  <a:cubicBezTo>
                    <a:pt x="223" y="171"/>
                    <a:pt x="226" y="163"/>
                    <a:pt x="230" y="169"/>
                  </a:cubicBezTo>
                  <a:cubicBezTo>
                    <a:pt x="234" y="175"/>
                    <a:pt x="239" y="191"/>
                    <a:pt x="245" y="199"/>
                  </a:cubicBezTo>
                  <a:cubicBezTo>
                    <a:pt x="248" y="203"/>
                    <a:pt x="254" y="205"/>
                    <a:pt x="259" y="205"/>
                  </a:cubicBezTo>
                  <a:cubicBezTo>
                    <a:pt x="264" y="204"/>
                    <a:pt x="268" y="207"/>
                    <a:pt x="272" y="210"/>
                  </a:cubicBezTo>
                  <a:cubicBezTo>
                    <a:pt x="279" y="217"/>
                    <a:pt x="284" y="259"/>
                    <a:pt x="291" y="261"/>
                  </a:cubicBezTo>
                  <a:cubicBezTo>
                    <a:pt x="300" y="263"/>
                    <a:pt x="302" y="257"/>
                    <a:pt x="317" y="260"/>
                  </a:cubicBezTo>
                  <a:cubicBezTo>
                    <a:pt x="328" y="262"/>
                    <a:pt x="323" y="269"/>
                    <a:pt x="335" y="280"/>
                  </a:cubicBezTo>
                  <a:cubicBezTo>
                    <a:pt x="347" y="290"/>
                    <a:pt x="351" y="291"/>
                    <a:pt x="355" y="293"/>
                  </a:cubicBezTo>
                  <a:cubicBezTo>
                    <a:pt x="367" y="298"/>
                    <a:pt x="355" y="305"/>
                    <a:pt x="362" y="317"/>
                  </a:cubicBezTo>
                  <a:cubicBezTo>
                    <a:pt x="366" y="324"/>
                    <a:pt x="373" y="319"/>
                    <a:pt x="384" y="329"/>
                  </a:cubicBezTo>
                  <a:cubicBezTo>
                    <a:pt x="389" y="334"/>
                    <a:pt x="389" y="330"/>
                    <a:pt x="404" y="333"/>
                  </a:cubicBezTo>
                  <a:cubicBezTo>
                    <a:pt x="420" y="336"/>
                    <a:pt x="420" y="338"/>
                    <a:pt x="427" y="355"/>
                  </a:cubicBezTo>
                  <a:cubicBezTo>
                    <a:pt x="433" y="370"/>
                    <a:pt x="441" y="366"/>
                    <a:pt x="454" y="374"/>
                  </a:cubicBezTo>
                  <a:cubicBezTo>
                    <a:pt x="468" y="382"/>
                    <a:pt x="462" y="384"/>
                    <a:pt x="476" y="393"/>
                  </a:cubicBezTo>
                  <a:cubicBezTo>
                    <a:pt x="489" y="401"/>
                    <a:pt x="491" y="400"/>
                    <a:pt x="504" y="408"/>
                  </a:cubicBezTo>
                  <a:cubicBezTo>
                    <a:pt x="517" y="416"/>
                    <a:pt x="524" y="412"/>
                    <a:pt x="537" y="420"/>
                  </a:cubicBezTo>
                  <a:cubicBezTo>
                    <a:pt x="550" y="428"/>
                    <a:pt x="558" y="425"/>
                    <a:pt x="570" y="425"/>
                  </a:cubicBezTo>
                  <a:cubicBezTo>
                    <a:pt x="585" y="426"/>
                    <a:pt x="615" y="425"/>
                    <a:pt x="624" y="436"/>
                  </a:cubicBezTo>
                  <a:cubicBezTo>
                    <a:pt x="634" y="448"/>
                    <a:pt x="659" y="455"/>
                    <a:pt x="668" y="466"/>
                  </a:cubicBezTo>
                  <a:cubicBezTo>
                    <a:pt x="678" y="476"/>
                    <a:pt x="687" y="488"/>
                    <a:pt x="698" y="495"/>
                  </a:cubicBezTo>
                  <a:cubicBezTo>
                    <a:pt x="715" y="506"/>
                    <a:pt x="727" y="500"/>
                    <a:pt x="736" y="509"/>
                  </a:cubicBezTo>
                  <a:cubicBezTo>
                    <a:pt x="744" y="518"/>
                    <a:pt x="754" y="518"/>
                    <a:pt x="767" y="518"/>
                  </a:cubicBezTo>
                  <a:cubicBezTo>
                    <a:pt x="779" y="518"/>
                    <a:pt x="792" y="521"/>
                    <a:pt x="801" y="526"/>
                  </a:cubicBezTo>
                  <a:cubicBezTo>
                    <a:pt x="811" y="532"/>
                    <a:pt x="820" y="540"/>
                    <a:pt x="828" y="545"/>
                  </a:cubicBezTo>
                  <a:cubicBezTo>
                    <a:pt x="837" y="550"/>
                    <a:pt x="835" y="557"/>
                    <a:pt x="843" y="568"/>
                  </a:cubicBezTo>
                  <a:cubicBezTo>
                    <a:pt x="849" y="574"/>
                    <a:pt x="860" y="574"/>
                    <a:pt x="866" y="578"/>
                  </a:cubicBezTo>
                  <a:cubicBezTo>
                    <a:pt x="872" y="581"/>
                    <a:pt x="882" y="585"/>
                    <a:pt x="882" y="585"/>
                  </a:cubicBezTo>
                  <a:cubicBezTo>
                    <a:pt x="897" y="589"/>
                    <a:pt x="895" y="592"/>
                    <a:pt x="905" y="593"/>
                  </a:cubicBezTo>
                  <a:cubicBezTo>
                    <a:pt x="914" y="593"/>
                    <a:pt x="924" y="595"/>
                    <a:pt x="932" y="592"/>
                  </a:cubicBezTo>
                  <a:cubicBezTo>
                    <a:pt x="946" y="587"/>
                    <a:pt x="956" y="575"/>
                    <a:pt x="969" y="574"/>
                  </a:cubicBezTo>
                  <a:cubicBezTo>
                    <a:pt x="976" y="574"/>
                    <a:pt x="983" y="583"/>
                    <a:pt x="990" y="582"/>
                  </a:cubicBezTo>
                  <a:cubicBezTo>
                    <a:pt x="1011" y="582"/>
                    <a:pt x="1019" y="582"/>
                    <a:pt x="1029" y="575"/>
                  </a:cubicBezTo>
                  <a:cubicBezTo>
                    <a:pt x="1039" y="568"/>
                    <a:pt x="1039" y="563"/>
                    <a:pt x="1051" y="552"/>
                  </a:cubicBezTo>
                  <a:cubicBezTo>
                    <a:pt x="1062" y="541"/>
                    <a:pt x="1056" y="547"/>
                    <a:pt x="1074" y="537"/>
                  </a:cubicBezTo>
                  <a:cubicBezTo>
                    <a:pt x="1079" y="534"/>
                    <a:pt x="1094" y="531"/>
                    <a:pt x="1107" y="525"/>
                  </a:cubicBezTo>
                  <a:cubicBezTo>
                    <a:pt x="1142" y="509"/>
                    <a:pt x="1137" y="511"/>
                    <a:pt x="1151" y="505"/>
                  </a:cubicBezTo>
                  <a:cubicBezTo>
                    <a:pt x="1167" y="499"/>
                    <a:pt x="1172" y="495"/>
                    <a:pt x="1186" y="493"/>
                  </a:cubicBezTo>
                  <a:cubicBezTo>
                    <a:pt x="1200" y="492"/>
                    <a:pt x="1195" y="497"/>
                    <a:pt x="1210" y="498"/>
                  </a:cubicBezTo>
                  <a:cubicBezTo>
                    <a:pt x="1216" y="498"/>
                    <a:pt x="1222" y="493"/>
                    <a:pt x="1229" y="494"/>
                  </a:cubicBezTo>
                  <a:cubicBezTo>
                    <a:pt x="1236" y="496"/>
                    <a:pt x="1240" y="502"/>
                    <a:pt x="1247" y="502"/>
                  </a:cubicBezTo>
                  <a:cubicBezTo>
                    <a:pt x="1251" y="503"/>
                    <a:pt x="1257" y="501"/>
                    <a:pt x="1263" y="500"/>
                  </a:cubicBezTo>
                  <a:cubicBezTo>
                    <a:pt x="1268" y="500"/>
                    <a:pt x="1275" y="497"/>
                    <a:pt x="1278" y="497"/>
                  </a:cubicBezTo>
                  <a:cubicBezTo>
                    <a:pt x="1285" y="496"/>
                    <a:pt x="1289" y="494"/>
                    <a:pt x="1294" y="490"/>
                  </a:cubicBezTo>
                  <a:cubicBezTo>
                    <a:pt x="1299" y="486"/>
                    <a:pt x="1299" y="478"/>
                    <a:pt x="1296" y="466"/>
                  </a:cubicBezTo>
                  <a:cubicBezTo>
                    <a:pt x="1292" y="455"/>
                    <a:pt x="1292" y="446"/>
                    <a:pt x="1286" y="432"/>
                  </a:cubicBezTo>
                  <a:cubicBezTo>
                    <a:pt x="1280" y="419"/>
                    <a:pt x="1279" y="408"/>
                    <a:pt x="1276" y="397"/>
                  </a:cubicBezTo>
                  <a:cubicBezTo>
                    <a:pt x="1273" y="385"/>
                    <a:pt x="1262" y="379"/>
                    <a:pt x="1267" y="375"/>
                  </a:cubicBezTo>
                  <a:cubicBezTo>
                    <a:pt x="1278" y="367"/>
                    <a:pt x="1288" y="356"/>
                    <a:pt x="1299" y="346"/>
                  </a:cubicBezTo>
                  <a:cubicBezTo>
                    <a:pt x="1310" y="336"/>
                    <a:pt x="1318" y="322"/>
                    <a:pt x="1331" y="317"/>
                  </a:cubicBezTo>
                  <a:cubicBezTo>
                    <a:pt x="1338" y="314"/>
                    <a:pt x="1345" y="320"/>
                    <a:pt x="1364" y="311"/>
                  </a:cubicBezTo>
                  <a:cubicBezTo>
                    <a:pt x="1388" y="300"/>
                    <a:pt x="1368" y="299"/>
                    <a:pt x="1399" y="295"/>
                  </a:cubicBezTo>
                  <a:cubicBezTo>
                    <a:pt x="1403" y="295"/>
                    <a:pt x="1403" y="286"/>
                    <a:pt x="1417" y="283"/>
                  </a:cubicBezTo>
                  <a:cubicBezTo>
                    <a:pt x="1430" y="280"/>
                    <a:pt x="1432" y="275"/>
                    <a:pt x="1444" y="262"/>
                  </a:cubicBezTo>
                  <a:cubicBezTo>
                    <a:pt x="1456" y="248"/>
                    <a:pt x="1461" y="244"/>
                    <a:pt x="1474" y="235"/>
                  </a:cubicBezTo>
                  <a:cubicBezTo>
                    <a:pt x="1489" y="224"/>
                    <a:pt x="1489" y="217"/>
                    <a:pt x="1494" y="214"/>
                  </a:cubicBezTo>
                  <a:cubicBezTo>
                    <a:pt x="1503" y="207"/>
                    <a:pt x="1516" y="197"/>
                    <a:pt x="1520" y="194"/>
                  </a:cubicBezTo>
                  <a:cubicBezTo>
                    <a:pt x="1527" y="190"/>
                    <a:pt x="1535" y="195"/>
                    <a:pt x="1543" y="189"/>
                  </a:cubicBezTo>
                  <a:cubicBezTo>
                    <a:pt x="1555" y="182"/>
                    <a:pt x="1549" y="175"/>
                    <a:pt x="1555" y="167"/>
                  </a:cubicBezTo>
                  <a:cubicBezTo>
                    <a:pt x="1572" y="142"/>
                    <a:pt x="1581" y="152"/>
                    <a:pt x="1592" y="145"/>
                  </a:cubicBezTo>
                  <a:cubicBezTo>
                    <a:pt x="1614" y="131"/>
                    <a:pt x="1605" y="115"/>
                    <a:pt x="1613" y="109"/>
                  </a:cubicBezTo>
                  <a:cubicBezTo>
                    <a:pt x="1624" y="103"/>
                    <a:pt x="1629" y="97"/>
                    <a:pt x="1633" y="96"/>
                  </a:cubicBezTo>
                  <a:cubicBezTo>
                    <a:pt x="1645" y="94"/>
                    <a:pt x="1633" y="75"/>
                    <a:pt x="1645" y="74"/>
                  </a:cubicBezTo>
                  <a:cubicBezTo>
                    <a:pt x="1657" y="73"/>
                    <a:pt x="1659" y="70"/>
                    <a:pt x="1664" y="66"/>
                  </a:cubicBezTo>
                  <a:cubicBezTo>
                    <a:pt x="1670" y="63"/>
                    <a:pt x="1678" y="60"/>
                    <a:pt x="1677" y="54"/>
                  </a:cubicBezTo>
                </a:path>
              </a:pathLst>
            </a:custGeom>
            <a:noFill/>
            <a:ln w="14288" cap="rnd">
              <a:solidFill>
                <a:srgbClr val="C8C8C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82" name="Freeform 12">
              <a:extLst>
                <a:ext uri="{FF2B5EF4-FFF2-40B4-BE49-F238E27FC236}">
                  <a16:creationId xmlns:a16="http://schemas.microsoft.com/office/drawing/2014/main" xmlns="" id="{D3AF39B9-AB0F-4540-91A3-F84E7E372A78}"/>
                </a:ext>
              </a:extLst>
            </p:cNvPr>
            <p:cNvSpPr>
              <a:spLocks/>
            </p:cNvSpPr>
            <p:nvPr/>
          </p:nvSpPr>
          <p:spPr bwMode="auto">
            <a:xfrm>
              <a:off x="4414838" y="3452813"/>
              <a:ext cx="1106488" cy="738188"/>
            </a:xfrm>
            <a:custGeom>
              <a:avLst/>
              <a:gdLst>
                <a:gd name="T0" fmla="*/ 0 w 597"/>
                <a:gd name="T1" fmla="*/ 398 h 398"/>
                <a:gd name="T2" fmla="*/ 23 w 597"/>
                <a:gd name="T3" fmla="*/ 390 h 398"/>
                <a:gd name="T4" fmla="*/ 51 w 597"/>
                <a:gd name="T5" fmla="*/ 379 h 398"/>
                <a:gd name="T6" fmla="*/ 83 w 597"/>
                <a:gd name="T7" fmla="*/ 370 h 398"/>
                <a:gd name="T8" fmla="*/ 126 w 597"/>
                <a:gd name="T9" fmla="*/ 366 h 398"/>
                <a:gd name="T10" fmla="*/ 155 w 597"/>
                <a:gd name="T11" fmla="*/ 371 h 398"/>
                <a:gd name="T12" fmla="*/ 180 w 597"/>
                <a:gd name="T13" fmla="*/ 380 h 398"/>
                <a:gd name="T14" fmla="*/ 193 w 597"/>
                <a:gd name="T15" fmla="*/ 377 h 398"/>
                <a:gd name="T16" fmla="*/ 212 w 597"/>
                <a:gd name="T17" fmla="*/ 377 h 398"/>
                <a:gd name="T18" fmla="*/ 233 w 597"/>
                <a:gd name="T19" fmla="*/ 377 h 398"/>
                <a:gd name="T20" fmla="*/ 261 w 597"/>
                <a:gd name="T21" fmla="*/ 379 h 398"/>
                <a:gd name="T22" fmla="*/ 289 w 597"/>
                <a:gd name="T23" fmla="*/ 372 h 398"/>
                <a:gd name="T24" fmla="*/ 313 w 597"/>
                <a:gd name="T25" fmla="*/ 372 h 398"/>
                <a:gd name="T26" fmla="*/ 333 w 597"/>
                <a:gd name="T27" fmla="*/ 378 h 398"/>
                <a:gd name="T28" fmla="*/ 351 w 597"/>
                <a:gd name="T29" fmla="*/ 375 h 398"/>
                <a:gd name="T30" fmla="*/ 378 w 597"/>
                <a:gd name="T31" fmla="*/ 376 h 398"/>
                <a:gd name="T32" fmla="*/ 394 w 597"/>
                <a:gd name="T33" fmla="*/ 372 h 398"/>
                <a:gd name="T34" fmla="*/ 413 w 597"/>
                <a:gd name="T35" fmla="*/ 377 h 398"/>
                <a:gd name="T36" fmla="*/ 432 w 597"/>
                <a:gd name="T37" fmla="*/ 371 h 398"/>
                <a:gd name="T38" fmla="*/ 454 w 597"/>
                <a:gd name="T39" fmla="*/ 370 h 398"/>
                <a:gd name="T40" fmla="*/ 474 w 597"/>
                <a:gd name="T41" fmla="*/ 369 h 398"/>
                <a:gd name="T42" fmla="*/ 505 w 597"/>
                <a:gd name="T43" fmla="*/ 358 h 398"/>
                <a:gd name="T44" fmla="*/ 512 w 597"/>
                <a:gd name="T45" fmla="*/ 341 h 398"/>
                <a:gd name="T46" fmla="*/ 512 w 597"/>
                <a:gd name="T47" fmla="*/ 328 h 398"/>
                <a:gd name="T48" fmla="*/ 511 w 597"/>
                <a:gd name="T49" fmla="*/ 309 h 398"/>
                <a:gd name="T50" fmla="*/ 514 w 597"/>
                <a:gd name="T51" fmla="*/ 289 h 398"/>
                <a:gd name="T52" fmla="*/ 528 w 597"/>
                <a:gd name="T53" fmla="*/ 271 h 398"/>
                <a:gd name="T54" fmla="*/ 544 w 597"/>
                <a:gd name="T55" fmla="*/ 251 h 398"/>
                <a:gd name="T56" fmla="*/ 561 w 597"/>
                <a:gd name="T57" fmla="*/ 232 h 398"/>
                <a:gd name="T58" fmla="*/ 570 w 597"/>
                <a:gd name="T59" fmla="*/ 218 h 398"/>
                <a:gd name="T60" fmla="*/ 570 w 597"/>
                <a:gd name="T61" fmla="*/ 198 h 398"/>
                <a:gd name="T62" fmla="*/ 546 w 597"/>
                <a:gd name="T63" fmla="*/ 179 h 398"/>
                <a:gd name="T64" fmla="*/ 541 w 597"/>
                <a:gd name="T65" fmla="*/ 165 h 398"/>
                <a:gd name="T66" fmla="*/ 549 w 597"/>
                <a:gd name="T67" fmla="*/ 156 h 398"/>
                <a:gd name="T68" fmla="*/ 559 w 597"/>
                <a:gd name="T69" fmla="*/ 142 h 398"/>
                <a:gd name="T70" fmla="*/ 568 w 597"/>
                <a:gd name="T71" fmla="*/ 130 h 398"/>
                <a:gd name="T72" fmla="*/ 573 w 597"/>
                <a:gd name="T73" fmla="*/ 112 h 398"/>
                <a:gd name="T74" fmla="*/ 588 w 597"/>
                <a:gd name="T75" fmla="*/ 94 h 398"/>
                <a:gd name="T76" fmla="*/ 585 w 597"/>
                <a:gd name="T77" fmla="*/ 67 h 398"/>
                <a:gd name="T78" fmla="*/ 588 w 597"/>
                <a:gd name="T79" fmla="*/ 49 h 398"/>
                <a:gd name="T80" fmla="*/ 581 w 597"/>
                <a:gd name="T81" fmla="*/ 30 h 398"/>
                <a:gd name="T82" fmla="*/ 589 w 597"/>
                <a:gd name="T83" fmla="*/ 20 h 398"/>
                <a:gd name="T84" fmla="*/ 594 w 597"/>
                <a:gd name="T85" fmla="*/ 8 h 398"/>
                <a:gd name="T86" fmla="*/ 597 w 597"/>
                <a:gd name="T87" fmla="*/ 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97" h="398">
                  <a:moveTo>
                    <a:pt x="0" y="398"/>
                  </a:moveTo>
                  <a:cubicBezTo>
                    <a:pt x="10" y="396"/>
                    <a:pt x="13" y="390"/>
                    <a:pt x="23" y="390"/>
                  </a:cubicBezTo>
                  <a:cubicBezTo>
                    <a:pt x="33" y="389"/>
                    <a:pt x="45" y="379"/>
                    <a:pt x="51" y="379"/>
                  </a:cubicBezTo>
                  <a:cubicBezTo>
                    <a:pt x="57" y="380"/>
                    <a:pt x="71" y="371"/>
                    <a:pt x="83" y="370"/>
                  </a:cubicBezTo>
                  <a:cubicBezTo>
                    <a:pt x="96" y="369"/>
                    <a:pt x="105" y="369"/>
                    <a:pt x="126" y="366"/>
                  </a:cubicBezTo>
                  <a:cubicBezTo>
                    <a:pt x="137" y="365"/>
                    <a:pt x="133" y="366"/>
                    <a:pt x="155" y="371"/>
                  </a:cubicBezTo>
                  <a:cubicBezTo>
                    <a:pt x="163" y="373"/>
                    <a:pt x="172" y="379"/>
                    <a:pt x="180" y="380"/>
                  </a:cubicBezTo>
                  <a:cubicBezTo>
                    <a:pt x="181" y="380"/>
                    <a:pt x="188" y="377"/>
                    <a:pt x="193" y="377"/>
                  </a:cubicBezTo>
                  <a:cubicBezTo>
                    <a:pt x="197" y="376"/>
                    <a:pt x="205" y="378"/>
                    <a:pt x="212" y="377"/>
                  </a:cubicBezTo>
                  <a:cubicBezTo>
                    <a:pt x="219" y="377"/>
                    <a:pt x="224" y="377"/>
                    <a:pt x="233" y="377"/>
                  </a:cubicBezTo>
                  <a:cubicBezTo>
                    <a:pt x="242" y="376"/>
                    <a:pt x="251" y="379"/>
                    <a:pt x="261" y="379"/>
                  </a:cubicBezTo>
                  <a:cubicBezTo>
                    <a:pt x="271" y="379"/>
                    <a:pt x="280" y="372"/>
                    <a:pt x="289" y="372"/>
                  </a:cubicBezTo>
                  <a:cubicBezTo>
                    <a:pt x="299" y="371"/>
                    <a:pt x="304" y="373"/>
                    <a:pt x="313" y="372"/>
                  </a:cubicBezTo>
                  <a:cubicBezTo>
                    <a:pt x="321" y="372"/>
                    <a:pt x="326" y="378"/>
                    <a:pt x="333" y="378"/>
                  </a:cubicBezTo>
                  <a:cubicBezTo>
                    <a:pt x="339" y="377"/>
                    <a:pt x="342" y="375"/>
                    <a:pt x="351" y="375"/>
                  </a:cubicBezTo>
                  <a:cubicBezTo>
                    <a:pt x="363" y="374"/>
                    <a:pt x="358" y="377"/>
                    <a:pt x="378" y="376"/>
                  </a:cubicBezTo>
                  <a:cubicBezTo>
                    <a:pt x="383" y="376"/>
                    <a:pt x="389" y="372"/>
                    <a:pt x="394" y="372"/>
                  </a:cubicBezTo>
                  <a:cubicBezTo>
                    <a:pt x="398" y="372"/>
                    <a:pt x="404" y="377"/>
                    <a:pt x="413" y="377"/>
                  </a:cubicBezTo>
                  <a:cubicBezTo>
                    <a:pt x="421" y="377"/>
                    <a:pt x="428" y="371"/>
                    <a:pt x="432" y="371"/>
                  </a:cubicBezTo>
                  <a:cubicBezTo>
                    <a:pt x="436" y="370"/>
                    <a:pt x="446" y="371"/>
                    <a:pt x="454" y="370"/>
                  </a:cubicBezTo>
                  <a:cubicBezTo>
                    <a:pt x="475" y="367"/>
                    <a:pt x="465" y="370"/>
                    <a:pt x="474" y="369"/>
                  </a:cubicBezTo>
                  <a:cubicBezTo>
                    <a:pt x="492" y="368"/>
                    <a:pt x="498" y="366"/>
                    <a:pt x="505" y="358"/>
                  </a:cubicBezTo>
                  <a:cubicBezTo>
                    <a:pt x="515" y="347"/>
                    <a:pt x="511" y="347"/>
                    <a:pt x="512" y="341"/>
                  </a:cubicBezTo>
                  <a:cubicBezTo>
                    <a:pt x="513" y="334"/>
                    <a:pt x="513" y="333"/>
                    <a:pt x="512" y="328"/>
                  </a:cubicBezTo>
                  <a:cubicBezTo>
                    <a:pt x="512" y="320"/>
                    <a:pt x="511" y="315"/>
                    <a:pt x="511" y="309"/>
                  </a:cubicBezTo>
                  <a:cubicBezTo>
                    <a:pt x="511" y="302"/>
                    <a:pt x="512" y="297"/>
                    <a:pt x="514" y="289"/>
                  </a:cubicBezTo>
                  <a:cubicBezTo>
                    <a:pt x="517" y="281"/>
                    <a:pt x="526" y="281"/>
                    <a:pt x="528" y="271"/>
                  </a:cubicBezTo>
                  <a:cubicBezTo>
                    <a:pt x="530" y="262"/>
                    <a:pt x="537" y="260"/>
                    <a:pt x="544" y="251"/>
                  </a:cubicBezTo>
                  <a:cubicBezTo>
                    <a:pt x="550" y="243"/>
                    <a:pt x="553" y="241"/>
                    <a:pt x="561" y="232"/>
                  </a:cubicBezTo>
                  <a:cubicBezTo>
                    <a:pt x="561" y="232"/>
                    <a:pt x="569" y="228"/>
                    <a:pt x="570" y="218"/>
                  </a:cubicBezTo>
                  <a:cubicBezTo>
                    <a:pt x="571" y="213"/>
                    <a:pt x="577" y="205"/>
                    <a:pt x="570" y="198"/>
                  </a:cubicBezTo>
                  <a:cubicBezTo>
                    <a:pt x="565" y="192"/>
                    <a:pt x="548" y="185"/>
                    <a:pt x="546" y="179"/>
                  </a:cubicBezTo>
                  <a:cubicBezTo>
                    <a:pt x="545" y="172"/>
                    <a:pt x="538" y="172"/>
                    <a:pt x="541" y="165"/>
                  </a:cubicBezTo>
                  <a:cubicBezTo>
                    <a:pt x="544" y="157"/>
                    <a:pt x="544" y="163"/>
                    <a:pt x="549" y="156"/>
                  </a:cubicBezTo>
                  <a:cubicBezTo>
                    <a:pt x="555" y="147"/>
                    <a:pt x="554" y="147"/>
                    <a:pt x="559" y="142"/>
                  </a:cubicBezTo>
                  <a:cubicBezTo>
                    <a:pt x="565" y="136"/>
                    <a:pt x="567" y="132"/>
                    <a:pt x="568" y="130"/>
                  </a:cubicBezTo>
                  <a:cubicBezTo>
                    <a:pt x="571" y="118"/>
                    <a:pt x="570" y="123"/>
                    <a:pt x="573" y="112"/>
                  </a:cubicBezTo>
                  <a:cubicBezTo>
                    <a:pt x="575" y="101"/>
                    <a:pt x="585" y="105"/>
                    <a:pt x="588" y="94"/>
                  </a:cubicBezTo>
                  <a:cubicBezTo>
                    <a:pt x="590" y="84"/>
                    <a:pt x="583" y="77"/>
                    <a:pt x="585" y="67"/>
                  </a:cubicBezTo>
                  <a:cubicBezTo>
                    <a:pt x="587" y="57"/>
                    <a:pt x="586" y="57"/>
                    <a:pt x="588" y="49"/>
                  </a:cubicBezTo>
                  <a:cubicBezTo>
                    <a:pt x="590" y="40"/>
                    <a:pt x="580" y="37"/>
                    <a:pt x="581" y="30"/>
                  </a:cubicBezTo>
                  <a:cubicBezTo>
                    <a:pt x="583" y="23"/>
                    <a:pt x="588" y="25"/>
                    <a:pt x="589" y="20"/>
                  </a:cubicBezTo>
                  <a:cubicBezTo>
                    <a:pt x="590" y="15"/>
                    <a:pt x="594" y="11"/>
                    <a:pt x="594" y="8"/>
                  </a:cubicBezTo>
                  <a:cubicBezTo>
                    <a:pt x="595" y="5"/>
                    <a:pt x="595" y="2"/>
                    <a:pt x="597" y="0"/>
                  </a:cubicBezTo>
                </a:path>
              </a:pathLst>
            </a:custGeom>
            <a:noFill/>
            <a:ln w="14288" cap="rnd">
              <a:solidFill>
                <a:srgbClr val="C8C8C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83" name="Freeform 13">
              <a:extLst>
                <a:ext uri="{FF2B5EF4-FFF2-40B4-BE49-F238E27FC236}">
                  <a16:creationId xmlns:a16="http://schemas.microsoft.com/office/drawing/2014/main" xmlns="" id="{77428C9F-6798-4B62-9BDF-9D0C0976F498}"/>
                </a:ext>
              </a:extLst>
            </p:cNvPr>
            <p:cNvSpPr>
              <a:spLocks/>
            </p:cNvSpPr>
            <p:nvPr/>
          </p:nvSpPr>
          <p:spPr bwMode="auto">
            <a:xfrm>
              <a:off x="4421188" y="3573463"/>
              <a:ext cx="431800" cy="581025"/>
            </a:xfrm>
            <a:custGeom>
              <a:avLst/>
              <a:gdLst>
                <a:gd name="T0" fmla="*/ 0 w 233"/>
                <a:gd name="T1" fmla="*/ 313 h 313"/>
                <a:gd name="T2" fmla="*/ 24 w 233"/>
                <a:gd name="T3" fmla="*/ 301 h 313"/>
                <a:gd name="T4" fmla="*/ 52 w 233"/>
                <a:gd name="T5" fmla="*/ 269 h 313"/>
                <a:gd name="T6" fmla="*/ 55 w 233"/>
                <a:gd name="T7" fmla="*/ 249 h 313"/>
                <a:gd name="T8" fmla="*/ 86 w 233"/>
                <a:gd name="T9" fmla="*/ 226 h 313"/>
                <a:gd name="T10" fmla="*/ 116 w 233"/>
                <a:gd name="T11" fmla="*/ 204 h 313"/>
                <a:gd name="T12" fmla="*/ 126 w 233"/>
                <a:gd name="T13" fmla="*/ 171 h 313"/>
                <a:gd name="T14" fmla="*/ 153 w 233"/>
                <a:gd name="T15" fmla="*/ 148 h 313"/>
                <a:gd name="T16" fmla="*/ 155 w 233"/>
                <a:gd name="T17" fmla="*/ 132 h 313"/>
                <a:gd name="T18" fmla="*/ 157 w 233"/>
                <a:gd name="T19" fmla="*/ 114 h 313"/>
                <a:gd name="T20" fmla="*/ 175 w 233"/>
                <a:gd name="T21" fmla="*/ 81 h 313"/>
                <a:gd name="T22" fmla="*/ 191 w 233"/>
                <a:gd name="T23" fmla="*/ 62 h 313"/>
                <a:gd name="T24" fmla="*/ 204 w 233"/>
                <a:gd name="T25" fmla="*/ 49 h 313"/>
                <a:gd name="T26" fmla="*/ 208 w 233"/>
                <a:gd name="T27" fmla="*/ 33 h 313"/>
                <a:gd name="T28" fmla="*/ 215 w 233"/>
                <a:gd name="T29" fmla="*/ 14 h 313"/>
                <a:gd name="T30" fmla="*/ 233 w 233"/>
                <a:gd name="T31"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3" h="313">
                  <a:moveTo>
                    <a:pt x="0" y="313"/>
                  </a:moveTo>
                  <a:cubicBezTo>
                    <a:pt x="13" y="313"/>
                    <a:pt x="14" y="302"/>
                    <a:pt x="24" y="301"/>
                  </a:cubicBezTo>
                  <a:cubicBezTo>
                    <a:pt x="33" y="300"/>
                    <a:pt x="42" y="277"/>
                    <a:pt x="52" y="269"/>
                  </a:cubicBezTo>
                  <a:cubicBezTo>
                    <a:pt x="52" y="269"/>
                    <a:pt x="50" y="256"/>
                    <a:pt x="55" y="249"/>
                  </a:cubicBezTo>
                  <a:cubicBezTo>
                    <a:pt x="60" y="242"/>
                    <a:pt x="71" y="230"/>
                    <a:pt x="86" y="226"/>
                  </a:cubicBezTo>
                  <a:cubicBezTo>
                    <a:pt x="103" y="222"/>
                    <a:pt x="106" y="219"/>
                    <a:pt x="116" y="204"/>
                  </a:cubicBezTo>
                  <a:cubicBezTo>
                    <a:pt x="125" y="188"/>
                    <a:pt x="116" y="188"/>
                    <a:pt x="126" y="171"/>
                  </a:cubicBezTo>
                  <a:cubicBezTo>
                    <a:pt x="137" y="155"/>
                    <a:pt x="143" y="163"/>
                    <a:pt x="153" y="148"/>
                  </a:cubicBezTo>
                  <a:cubicBezTo>
                    <a:pt x="156" y="144"/>
                    <a:pt x="156" y="140"/>
                    <a:pt x="155" y="132"/>
                  </a:cubicBezTo>
                  <a:cubicBezTo>
                    <a:pt x="154" y="120"/>
                    <a:pt x="149" y="121"/>
                    <a:pt x="157" y="114"/>
                  </a:cubicBezTo>
                  <a:cubicBezTo>
                    <a:pt x="164" y="108"/>
                    <a:pt x="172" y="94"/>
                    <a:pt x="175" y="81"/>
                  </a:cubicBezTo>
                  <a:cubicBezTo>
                    <a:pt x="176" y="72"/>
                    <a:pt x="182" y="71"/>
                    <a:pt x="191" y="62"/>
                  </a:cubicBezTo>
                  <a:cubicBezTo>
                    <a:pt x="194" y="60"/>
                    <a:pt x="201" y="54"/>
                    <a:pt x="204" y="49"/>
                  </a:cubicBezTo>
                  <a:cubicBezTo>
                    <a:pt x="207" y="44"/>
                    <a:pt x="207" y="40"/>
                    <a:pt x="208" y="33"/>
                  </a:cubicBezTo>
                  <a:cubicBezTo>
                    <a:pt x="210" y="23"/>
                    <a:pt x="212" y="17"/>
                    <a:pt x="215" y="14"/>
                  </a:cubicBezTo>
                  <a:cubicBezTo>
                    <a:pt x="221" y="6"/>
                    <a:pt x="231" y="1"/>
                    <a:pt x="233" y="0"/>
                  </a:cubicBezTo>
                </a:path>
              </a:pathLst>
            </a:custGeom>
            <a:noFill/>
            <a:ln w="14288" cap="rnd">
              <a:solidFill>
                <a:srgbClr val="C8C8C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84" name="Freeform 14">
              <a:extLst>
                <a:ext uri="{FF2B5EF4-FFF2-40B4-BE49-F238E27FC236}">
                  <a16:creationId xmlns:a16="http://schemas.microsoft.com/office/drawing/2014/main" xmlns="" id="{A06C1E01-D42F-42A1-8D39-E1AC8160B2B2}"/>
                </a:ext>
              </a:extLst>
            </p:cNvPr>
            <p:cNvSpPr>
              <a:spLocks/>
            </p:cNvSpPr>
            <p:nvPr/>
          </p:nvSpPr>
          <p:spPr bwMode="auto">
            <a:xfrm>
              <a:off x="3889375" y="3333750"/>
              <a:ext cx="446088" cy="769938"/>
            </a:xfrm>
            <a:custGeom>
              <a:avLst/>
              <a:gdLst>
                <a:gd name="T0" fmla="*/ 0 w 241"/>
                <a:gd name="T1" fmla="*/ 0 h 415"/>
                <a:gd name="T2" fmla="*/ 16 w 241"/>
                <a:gd name="T3" fmla="*/ 5 h 415"/>
                <a:gd name="T4" fmla="*/ 29 w 241"/>
                <a:gd name="T5" fmla="*/ 15 h 415"/>
                <a:gd name="T6" fmla="*/ 40 w 241"/>
                <a:gd name="T7" fmla="*/ 22 h 415"/>
                <a:gd name="T8" fmla="*/ 55 w 241"/>
                <a:gd name="T9" fmla="*/ 38 h 415"/>
                <a:gd name="T10" fmla="*/ 28 w 241"/>
                <a:gd name="T11" fmla="*/ 66 h 415"/>
                <a:gd name="T12" fmla="*/ 44 w 241"/>
                <a:gd name="T13" fmla="*/ 84 h 415"/>
                <a:gd name="T14" fmla="*/ 47 w 241"/>
                <a:gd name="T15" fmla="*/ 98 h 415"/>
                <a:gd name="T16" fmla="*/ 32 w 241"/>
                <a:gd name="T17" fmla="*/ 115 h 415"/>
                <a:gd name="T18" fmla="*/ 33 w 241"/>
                <a:gd name="T19" fmla="*/ 119 h 415"/>
                <a:gd name="T20" fmla="*/ 36 w 241"/>
                <a:gd name="T21" fmla="*/ 126 h 415"/>
                <a:gd name="T22" fmla="*/ 58 w 241"/>
                <a:gd name="T23" fmla="*/ 144 h 415"/>
                <a:gd name="T24" fmla="*/ 47 w 241"/>
                <a:gd name="T25" fmla="*/ 170 h 415"/>
                <a:gd name="T26" fmla="*/ 56 w 241"/>
                <a:gd name="T27" fmla="*/ 182 h 415"/>
                <a:gd name="T28" fmla="*/ 72 w 241"/>
                <a:gd name="T29" fmla="*/ 192 h 415"/>
                <a:gd name="T30" fmla="*/ 88 w 241"/>
                <a:gd name="T31" fmla="*/ 207 h 415"/>
                <a:gd name="T32" fmla="*/ 99 w 241"/>
                <a:gd name="T33" fmla="*/ 220 h 415"/>
                <a:gd name="T34" fmla="*/ 119 w 241"/>
                <a:gd name="T35" fmla="*/ 226 h 415"/>
                <a:gd name="T36" fmla="*/ 131 w 241"/>
                <a:gd name="T37" fmla="*/ 237 h 415"/>
                <a:gd name="T38" fmla="*/ 146 w 241"/>
                <a:gd name="T39" fmla="*/ 250 h 415"/>
                <a:gd name="T40" fmla="*/ 159 w 241"/>
                <a:gd name="T41" fmla="*/ 268 h 415"/>
                <a:gd name="T42" fmla="*/ 184 w 241"/>
                <a:gd name="T43" fmla="*/ 296 h 415"/>
                <a:gd name="T44" fmla="*/ 200 w 241"/>
                <a:gd name="T45" fmla="*/ 346 h 415"/>
                <a:gd name="T46" fmla="*/ 232 w 241"/>
                <a:gd name="T47" fmla="*/ 380 h 415"/>
                <a:gd name="T48" fmla="*/ 241 w 241"/>
                <a:gd name="T49" fmla="*/ 415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1" h="415">
                  <a:moveTo>
                    <a:pt x="0" y="0"/>
                  </a:moveTo>
                  <a:cubicBezTo>
                    <a:pt x="1" y="1"/>
                    <a:pt x="11" y="1"/>
                    <a:pt x="16" y="5"/>
                  </a:cubicBezTo>
                  <a:cubicBezTo>
                    <a:pt x="20" y="9"/>
                    <a:pt x="25" y="12"/>
                    <a:pt x="29" y="15"/>
                  </a:cubicBezTo>
                  <a:cubicBezTo>
                    <a:pt x="31" y="17"/>
                    <a:pt x="33" y="21"/>
                    <a:pt x="40" y="22"/>
                  </a:cubicBezTo>
                  <a:cubicBezTo>
                    <a:pt x="55" y="22"/>
                    <a:pt x="55" y="30"/>
                    <a:pt x="55" y="38"/>
                  </a:cubicBezTo>
                  <a:cubicBezTo>
                    <a:pt x="54" y="59"/>
                    <a:pt x="26" y="48"/>
                    <a:pt x="28" y="66"/>
                  </a:cubicBezTo>
                  <a:cubicBezTo>
                    <a:pt x="29" y="78"/>
                    <a:pt x="39" y="77"/>
                    <a:pt x="44" y="84"/>
                  </a:cubicBezTo>
                  <a:cubicBezTo>
                    <a:pt x="47" y="89"/>
                    <a:pt x="47" y="91"/>
                    <a:pt x="47" y="98"/>
                  </a:cubicBezTo>
                  <a:cubicBezTo>
                    <a:pt x="48" y="110"/>
                    <a:pt x="32" y="104"/>
                    <a:pt x="32" y="115"/>
                  </a:cubicBezTo>
                  <a:cubicBezTo>
                    <a:pt x="33" y="120"/>
                    <a:pt x="32" y="116"/>
                    <a:pt x="33" y="119"/>
                  </a:cubicBezTo>
                  <a:cubicBezTo>
                    <a:pt x="33" y="122"/>
                    <a:pt x="33" y="123"/>
                    <a:pt x="36" y="126"/>
                  </a:cubicBezTo>
                  <a:cubicBezTo>
                    <a:pt x="41" y="130"/>
                    <a:pt x="55" y="136"/>
                    <a:pt x="58" y="144"/>
                  </a:cubicBezTo>
                  <a:cubicBezTo>
                    <a:pt x="63" y="158"/>
                    <a:pt x="47" y="160"/>
                    <a:pt x="47" y="170"/>
                  </a:cubicBezTo>
                  <a:cubicBezTo>
                    <a:pt x="47" y="175"/>
                    <a:pt x="47" y="179"/>
                    <a:pt x="56" y="182"/>
                  </a:cubicBezTo>
                  <a:cubicBezTo>
                    <a:pt x="66" y="186"/>
                    <a:pt x="68" y="187"/>
                    <a:pt x="72" y="192"/>
                  </a:cubicBezTo>
                  <a:cubicBezTo>
                    <a:pt x="74" y="194"/>
                    <a:pt x="84" y="202"/>
                    <a:pt x="88" y="207"/>
                  </a:cubicBezTo>
                  <a:cubicBezTo>
                    <a:pt x="91" y="212"/>
                    <a:pt x="91" y="219"/>
                    <a:pt x="99" y="220"/>
                  </a:cubicBezTo>
                  <a:cubicBezTo>
                    <a:pt x="110" y="220"/>
                    <a:pt x="115" y="222"/>
                    <a:pt x="119" y="226"/>
                  </a:cubicBezTo>
                  <a:cubicBezTo>
                    <a:pt x="122" y="228"/>
                    <a:pt x="126" y="233"/>
                    <a:pt x="131" y="237"/>
                  </a:cubicBezTo>
                  <a:cubicBezTo>
                    <a:pt x="137" y="241"/>
                    <a:pt x="141" y="245"/>
                    <a:pt x="146" y="250"/>
                  </a:cubicBezTo>
                  <a:cubicBezTo>
                    <a:pt x="151" y="254"/>
                    <a:pt x="155" y="258"/>
                    <a:pt x="159" y="268"/>
                  </a:cubicBezTo>
                  <a:cubicBezTo>
                    <a:pt x="163" y="278"/>
                    <a:pt x="183" y="294"/>
                    <a:pt x="184" y="296"/>
                  </a:cubicBezTo>
                  <a:cubicBezTo>
                    <a:pt x="191" y="307"/>
                    <a:pt x="196" y="339"/>
                    <a:pt x="200" y="346"/>
                  </a:cubicBezTo>
                  <a:cubicBezTo>
                    <a:pt x="204" y="353"/>
                    <a:pt x="228" y="376"/>
                    <a:pt x="232" y="380"/>
                  </a:cubicBezTo>
                  <a:cubicBezTo>
                    <a:pt x="236" y="384"/>
                    <a:pt x="237" y="405"/>
                    <a:pt x="241" y="415"/>
                  </a:cubicBezTo>
                </a:path>
              </a:pathLst>
            </a:custGeom>
            <a:noFill/>
            <a:ln w="14288" cap="rnd">
              <a:solidFill>
                <a:srgbClr val="C8C8C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85" name="Freeform 15">
              <a:extLst>
                <a:ext uri="{FF2B5EF4-FFF2-40B4-BE49-F238E27FC236}">
                  <a16:creationId xmlns:a16="http://schemas.microsoft.com/office/drawing/2014/main" xmlns="" id="{35138B08-B562-4044-B921-7D59B0A83527}"/>
                </a:ext>
              </a:extLst>
            </p:cNvPr>
            <p:cNvSpPr>
              <a:spLocks/>
            </p:cNvSpPr>
            <p:nvPr/>
          </p:nvSpPr>
          <p:spPr bwMode="auto">
            <a:xfrm>
              <a:off x="3968750" y="4303713"/>
              <a:ext cx="341313" cy="798513"/>
            </a:xfrm>
            <a:custGeom>
              <a:avLst/>
              <a:gdLst>
                <a:gd name="T0" fmla="*/ 181 w 184"/>
                <a:gd name="T1" fmla="*/ 0 h 430"/>
                <a:gd name="T2" fmla="*/ 181 w 184"/>
                <a:gd name="T3" fmla="*/ 15 h 430"/>
                <a:gd name="T4" fmla="*/ 168 w 184"/>
                <a:gd name="T5" fmla="*/ 31 h 430"/>
                <a:gd name="T6" fmla="*/ 157 w 184"/>
                <a:gd name="T7" fmla="*/ 50 h 430"/>
                <a:gd name="T8" fmla="*/ 144 w 184"/>
                <a:gd name="T9" fmla="*/ 59 h 430"/>
                <a:gd name="T10" fmla="*/ 120 w 184"/>
                <a:gd name="T11" fmla="*/ 97 h 430"/>
                <a:gd name="T12" fmla="*/ 108 w 184"/>
                <a:gd name="T13" fmla="*/ 106 h 430"/>
                <a:gd name="T14" fmla="*/ 99 w 184"/>
                <a:gd name="T15" fmla="*/ 119 h 430"/>
                <a:gd name="T16" fmla="*/ 76 w 184"/>
                <a:gd name="T17" fmla="*/ 150 h 430"/>
                <a:gd name="T18" fmla="*/ 51 w 184"/>
                <a:gd name="T19" fmla="*/ 173 h 430"/>
                <a:gd name="T20" fmla="*/ 27 w 184"/>
                <a:gd name="T21" fmla="*/ 185 h 430"/>
                <a:gd name="T22" fmla="*/ 23 w 184"/>
                <a:gd name="T23" fmla="*/ 199 h 430"/>
                <a:gd name="T24" fmla="*/ 15 w 184"/>
                <a:gd name="T25" fmla="*/ 211 h 430"/>
                <a:gd name="T26" fmla="*/ 29 w 184"/>
                <a:gd name="T27" fmla="*/ 278 h 430"/>
                <a:gd name="T28" fmla="*/ 23 w 184"/>
                <a:gd name="T29" fmla="*/ 300 h 430"/>
                <a:gd name="T30" fmla="*/ 19 w 184"/>
                <a:gd name="T31" fmla="*/ 332 h 430"/>
                <a:gd name="T32" fmla="*/ 3 w 184"/>
                <a:gd name="T33" fmla="*/ 349 h 430"/>
                <a:gd name="T34" fmla="*/ 10 w 184"/>
                <a:gd name="T35" fmla="*/ 371 h 430"/>
                <a:gd name="T36" fmla="*/ 2 w 184"/>
                <a:gd name="T37" fmla="*/ 392 h 430"/>
                <a:gd name="T38" fmla="*/ 7 w 184"/>
                <a:gd name="T39" fmla="*/ 43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4" h="430">
                  <a:moveTo>
                    <a:pt x="181" y="0"/>
                  </a:moveTo>
                  <a:cubicBezTo>
                    <a:pt x="180" y="5"/>
                    <a:pt x="184" y="6"/>
                    <a:pt x="181" y="15"/>
                  </a:cubicBezTo>
                  <a:cubicBezTo>
                    <a:pt x="178" y="24"/>
                    <a:pt x="171" y="25"/>
                    <a:pt x="168" y="31"/>
                  </a:cubicBezTo>
                  <a:cubicBezTo>
                    <a:pt x="163" y="38"/>
                    <a:pt x="169" y="43"/>
                    <a:pt x="157" y="50"/>
                  </a:cubicBezTo>
                  <a:cubicBezTo>
                    <a:pt x="152" y="54"/>
                    <a:pt x="148" y="53"/>
                    <a:pt x="144" y="59"/>
                  </a:cubicBezTo>
                  <a:cubicBezTo>
                    <a:pt x="137" y="69"/>
                    <a:pt x="124" y="91"/>
                    <a:pt x="120" y="97"/>
                  </a:cubicBezTo>
                  <a:cubicBezTo>
                    <a:pt x="116" y="101"/>
                    <a:pt x="112" y="100"/>
                    <a:pt x="108" y="106"/>
                  </a:cubicBezTo>
                  <a:cubicBezTo>
                    <a:pt x="107" y="109"/>
                    <a:pt x="105" y="109"/>
                    <a:pt x="99" y="119"/>
                  </a:cubicBezTo>
                  <a:cubicBezTo>
                    <a:pt x="93" y="130"/>
                    <a:pt x="78" y="148"/>
                    <a:pt x="76" y="150"/>
                  </a:cubicBezTo>
                  <a:cubicBezTo>
                    <a:pt x="62" y="166"/>
                    <a:pt x="60" y="161"/>
                    <a:pt x="51" y="173"/>
                  </a:cubicBezTo>
                  <a:cubicBezTo>
                    <a:pt x="42" y="186"/>
                    <a:pt x="30" y="180"/>
                    <a:pt x="27" y="185"/>
                  </a:cubicBezTo>
                  <a:cubicBezTo>
                    <a:pt x="21" y="193"/>
                    <a:pt x="26" y="190"/>
                    <a:pt x="23" y="199"/>
                  </a:cubicBezTo>
                  <a:cubicBezTo>
                    <a:pt x="20" y="207"/>
                    <a:pt x="15" y="206"/>
                    <a:pt x="15" y="211"/>
                  </a:cubicBezTo>
                  <a:cubicBezTo>
                    <a:pt x="11" y="253"/>
                    <a:pt x="35" y="263"/>
                    <a:pt x="29" y="278"/>
                  </a:cubicBezTo>
                  <a:cubicBezTo>
                    <a:pt x="26" y="287"/>
                    <a:pt x="27" y="290"/>
                    <a:pt x="23" y="300"/>
                  </a:cubicBezTo>
                  <a:cubicBezTo>
                    <a:pt x="20" y="307"/>
                    <a:pt x="23" y="326"/>
                    <a:pt x="19" y="332"/>
                  </a:cubicBezTo>
                  <a:cubicBezTo>
                    <a:pt x="14" y="339"/>
                    <a:pt x="9" y="338"/>
                    <a:pt x="3" y="349"/>
                  </a:cubicBezTo>
                  <a:cubicBezTo>
                    <a:pt x="0" y="357"/>
                    <a:pt x="13" y="359"/>
                    <a:pt x="10" y="371"/>
                  </a:cubicBezTo>
                  <a:cubicBezTo>
                    <a:pt x="9" y="377"/>
                    <a:pt x="1" y="381"/>
                    <a:pt x="2" y="392"/>
                  </a:cubicBezTo>
                  <a:cubicBezTo>
                    <a:pt x="2" y="402"/>
                    <a:pt x="8" y="420"/>
                    <a:pt x="7" y="430"/>
                  </a:cubicBezTo>
                </a:path>
              </a:pathLst>
            </a:custGeom>
            <a:noFill/>
            <a:ln w="14288" cap="rnd">
              <a:solidFill>
                <a:srgbClr val="C8C8C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86" name="Freeform 16">
              <a:extLst>
                <a:ext uri="{FF2B5EF4-FFF2-40B4-BE49-F238E27FC236}">
                  <a16:creationId xmlns:a16="http://schemas.microsoft.com/office/drawing/2014/main" xmlns="" id="{292801D8-1640-4EED-947C-04ECDDEA009A}"/>
                </a:ext>
              </a:extLst>
            </p:cNvPr>
            <p:cNvSpPr>
              <a:spLocks/>
            </p:cNvSpPr>
            <p:nvPr/>
          </p:nvSpPr>
          <p:spPr bwMode="auto">
            <a:xfrm>
              <a:off x="4268788" y="4333875"/>
              <a:ext cx="260350" cy="1643063"/>
            </a:xfrm>
            <a:custGeom>
              <a:avLst/>
              <a:gdLst>
                <a:gd name="T0" fmla="*/ 59 w 140"/>
                <a:gd name="T1" fmla="*/ 0 h 886"/>
                <a:gd name="T2" fmla="*/ 45 w 140"/>
                <a:gd name="T3" fmla="*/ 15 h 886"/>
                <a:gd name="T4" fmla="*/ 39 w 140"/>
                <a:gd name="T5" fmla="*/ 30 h 886"/>
                <a:gd name="T6" fmla="*/ 36 w 140"/>
                <a:gd name="T7" fmla="*/ 54 h 886"/>
                <a:gd name="T8" fmla="*/ 43 w 140"/>
                <a:gd name="T9" fmla="*/ 79 h 886"/>
                <a:gd name="T10" fmla="*/ 58 w 140"/>
                <a:gd name="T11" fmla="*/ 96 h 886"/>
                <a:gd name="T12" fmla="*/ 82 w 140"/>
                <a:gd name="T13" fmla="*/ 117 h 886"/>
                <a:gd name="T14" fmla="*/ 85 w 140"/>
                <a:gd name="T15" fmla="*/ 136 h 886"/>
                <a:gd name="T16" fmla="*/ 74 w 140"/>
                <a:gd name="T17" fmla="*/ 159 h 886"/>
                <a:gd name="T18" fmla="*/ 71 w 140"/>
                <a:gd name="T19" fmla="*/ 194 h 886"/>
                <a:gd name="T20" fmla="*/ 71 w 140"/>
                <a:gd name="T21" fmla="*/ 224 h 886"/>
                <a:gd name="T22" fmla="*/ 85 w 140"/>
                <a:gd name="T23" fmla="*/ 251 h 886"/>
                <a:gd name="T24" fmla="*/ 106 w 140"/>
                <a:gd name="T25" fmla="*/ 266 h 886"/>
                <a:gd name="T26" fmla="*/ 112 w 140"/>
                <a:gd name="T27" fmla="*/ 294 h 886"/>
                <a:gd name="T28" fmla="*/ 112 w 140"/>
                <a:gd name="T29" fmla="*/ 329 h 886"/>
                <a:gd name="T30" fmla="*/ 125 w 140"/>
                <a:gd name="T31" fmla="*/ 346 h 886"/>
                <a:gd name="T32" fmla="*/ 134 w 140"/>
                <a:gd name="T33" fmla="*/ 375 h 886"/>
                <a:gd name="T34" fmla="*/ 132 w 140"/>
                <a:gd name="T35" fmla="*/ 390 h 886"/>
                <a:gd name="T36" fmla="*/ 136 w 140"/>
                <a:gd name="T37" fmla="*/ 405 h 886"/>
                <a:gd name="T38" fmla="*/ 136 w 140"/>
                <a:gd name="T39" fmla="*/ 426 h 886"/>
                <a:gd name="T40" fmla="*/ 138 w 140"/>
                <a:gd name="T41" fmla="*/ 439 h 886"/>
                <a:gd name="T42" fmla="*/ 138 w 140"/>
                <a:gd name="T43" fmla="*/ 455 h 886"/>
                <a:gd name="T44" fmla="*/ 139 w 140"/>
                <a:gd name="T45" fmla="*/ 471 h 886"/>
                <a:gd name="T46" fmla="*/ 136 w 140"/>
                <a:gd name="T47" fmla="*/ 484 h 886"/>
                <a:gd name="T48" fmla="*/ 121 w 140"/>
                <a:gd name="T49" fmla="*/ 502 h 886"/>
                <a:gd name="T50" fmla="*/ 117 w 140"/>
                <a:gd name="T51" fmla="*/ 513 h 886"/>
                <a:gd name="T52" fmla="*/ 103 w 140"/>
                <a:gd name="T53" fmla="*/ 525 h 886"/>
                <a:gd name="T54" fmla="*/ 75 w 140"/>
                <a:gd name="T55" fmla="*/ 553 h 886"/>
                <a:gd name="T56" fmla="*/ 61 w 140"/>
                <a:gd name="T57" fmla="*/ 563 h 886"/>
                <a:gd name="T58" fmla="*/ 55 w 140"/>
                <a:gd name="T59" fmla="*/ 588 h 886"/>
                <a:gd name="T60" fmla="*/ 46 w 140"/>
                <a:gd name="T61" fmla="*/ 613 h 886"/>
                <a:gd name="T62" fmla="*/ 45 w 140"/>
                <a:gd name="T63" fmla="*/ 629 h 886"/>
                <a:gd name="T64" fmla="*/ 56 w 140"/>
                <a:gd name="T65" fmla="*/ 656 h 886"/>
                <a:gd name="T66" fmla="*/ 31 w 140"/>
                <a:gd name="T67" fmla="*/ 690 h 886"/>
                <a:gd name="T68" fmla="*/ 33 w 140"/>
                <a:gd name="T69" fmla="*/ 706 h 886"/>
                <a:gd name="T70" fmla="*/ 27 w 140"/>
                <a:gd name="T71" fmla="*/ 724 h 886"/>
                <a:gd name="T72" fmla="*/ 16 w 140"/>
                <a:gd name="T73" fmla="*/ 737 h 886"/>
                <a:gd name="T74" fmla="*/ 3 w 140"/>
                <a:gd name="T75" fmla="*/ 752 h 886"/>
                <a:gd name="T76" fmla="*/ 3 w 140"/>
                <a:gd name="T77" fmla="*/ 779 h 886"/>
                <a:gd name="T78" fmla="*/ 17 w 140"/>
                <a:gd name="T79" fmla="*/ 813 h 886"/>
                <a:gd name="T80" fmla="*/ 7 w 140"/>
                <a:gd name="T81" fmla="*/ 851 h 886"/>
                <a:gd name="T82" fmla="*/ 8 w 140"/>
                <a:gd name="T83" fmla="*/ 880 h 886"/>
                <a:gd name="T84" fmla="*/ 22 w 140"/>
                <a:gd name="T85" fmla="*/ 885 h 8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0" h="886">
                  <a:moveTo>
                    <a:pt x="59" y="0"/>
                  </a:moveTo>
                  <a:cubicBezTo>
                    <a:pt x="55" y="17"/>
                    <a:pt x="46" y="10"/>
                    <a:pt x="45" y="15"/>
                  </a:cubicBezTo>
                  <a:cubicBezTo>
                    <a:pt x="44" y="18"/>
                    <a:pt x="40" y="23"/>
                    <a:pt x="39" y="30"/>
                  </a:cubicBezTo>
                  <a:cubicBezTo>
                    <a:pt x="38" y="37"/>
                    <a:pt x="35" y="45"/>
                    <a:pt x="36" y="54"/>
                  </a:cubicBezTo>
                  <a:cubicBezTo>
                    <a:pt x="37" y="63"/>
                    <a:pt x="41" y="72"/>
                    <a:pt x="43" y="79"/>
                  </a:cubicBezTo>
                  <a:cubicBezTo>
                    <a:pt x="45" y="86"/>
                    <a:pt x="55" y="95"/>
                    <a:pt x="58" y="96"/>
                  </a:cubicBezTo>
                  <a:cubicBezTo>
                    <a:pt x="69" y="101"/>
                    <a:pt x="82" y="104"/>
                    <a:pt x="82" y="117"/>
                  </a:cubicBezTo>
                  <a:cubicBezTo>
                    <a:pt x="82" y="128"/>
                    <a:pt x="85" y="130"/>
                    <a:pt x="85" y="136"/>
                  </a:cubicBezTo>
                  <a:cubicBezTo>
                    <a:pt x="85" y="143"/>
                    <a:pt x="74" y="148"/>
                    <a:pt x="74" y="159"/>
                  </a:cubicBezTo>
                  <a:cubicBezTo>
                    <a:pt x="74" y="170"/>
                    <a:pt x="72" y="166"/>
                    <a:pt x="71" y="194"/>
                  </a:cubicBezTo>
                  <a:cubicBezTo>
                    <a:pt x="71" y="197"/>
                    <a:pt x="70" y="204"/>
                    <a:pt x="71" y="224"/>
                  </a:cubicBezTo>
                  <a:cubicBezTo>
                    <a:pt x="72" y="239"/>
                    <a:pt x="78" y="233"/>
                    <a:pt x="85" y="251"/>
                  </a:cubicBezTo>
                  <a:cubicBezTo>
                    <a:pt x="89" y="260"/>
                    <a:pt x="94" y="255"/>
                    <a:pt x="106" y="266"/>
                  </a:cubicBezTo>
                  <a:cubicBezTo>
                    <a:pt x="117" y="276"/>
                    <a:pt x="112" y="289"/>
                    <a:pt x="112" y="294"/>
                  </a:cubicBezTo>
                  <a:cubicBezTo>
                    <a:pt x="112" y="312"/>
                    <a:pt x="110" y="307"/>
                    <a:pt x="112" y="329"/>
                  </a:cubicBezTo>
                  <a:cubicBezTo>
                    <a:pt x="113" y="339"/>
                    <a:pt x="123" y="339"/>
                    <a:pt x="125" y="346"/>
                  </a:cubicBezTo>
                  <a:cubicBezTo>
                    <a:pt x="127" y="353"/>
                    <a:pt x="132" y="361"/>
                    <a:pt x="134" y="375"/>
                  </a:cubicBezTo>
                  <a:cubicBezTo>
                    <a:pt x="137" y="386"/>
                    <a:pt x="130" y="380"/>
                    <a:pt x="132" y="390"/>
                  </a:cubicBezTo>
                  <a:cubicBezTo>
                    <a:pt x="133" y="400"/>
                    <a:pt x="136" y="394"/>
                    <a:pt x="136" y="405"/>
                  </a:cubicBezTo>
                  <a:cubicBezTo>
                    <a:pt x="136" y="411"/>
                    <a:pt x="138" y="416"/>
                    <a:pt x="136" y="426"/>
                  </a:cubicBezTo>
                  <a:cubicBezTo>
                    <a:pt x="135" y="428"/>
                    <a:pt x="137" y="435"/>
                    <a:pt x="138" y="439"/>
                  </a:cubicBezTo>
                  <a:cubicBezTo>
                    <a:pt x="138" y="443"/>
                    <a:pt x="138" y="450"/>
                    <a:pt x="138" y="455"/>
                  </a:cubicBezTo>
                  <a:cubicBezTo>
                    <a:pt x="138" y="460"/>
                    <a:pt x="140" y="466"/>
                    <a:pt x="139" y="471"/>
                  </a:cubicBezTo>
                  <a:cubicBezTo>
                    <a:pt x="138" y="475"/>
                    <a:pt x="139" y="480"/>
                    <a:pt x="136" y="484"/>
                  </a:cubicBezTo>
                  <a:cubicBezTo>
                    <a:pt x="129" y="493"/>
                    <a:pt x="126" y="497"/>
                    <a:pt x="121" y="502"/>
                  </a:cubicBezTo>
                  <a:cubicBezTo>
                    <a:pt x="115" y="509"/>
                    <a:pt x="117" y="510"/>
                    <a:pt x="117" y="513"/>
                  </a:cubicBezTo>
                  <a:cubicBezTo>
                    <a:pt x="116" y="519"/>
                    <a:pt x="108" y="518"/>
                    <a:pt x="103" y="525"/>
                  </a:cubicBezTo>
                  <a:cubicBezTo>
                    <a:pt x="97" y="532"/>
                    <a:pt x="83" y="546"/>
                    <a:pt x="75" y="553"/>
                  </a:cubicBezTo>
                  <a:cubicBezTo>
                    <a:pt x="68" y="561"/>
                    <a:pt x="67" y="556"/>
                    <a:pt x="61" y="563"/>
                  </a:cubicBezTo>
                  <a:cubicBezTo>
                    <a:pt x="56" y="570"/>
                    <a:pt x="54" y="582"/>
                    <a:pt x="55" y="588"/>
                  </a:cubicBezTo>
                  <a:cubicBezTo>
                    <a:pt x="55" y="600"/>
                    <a:pt x="49" y="603"/>
                    <a:pt x="46" y="613"/>
                  </a:cubicBezTo>
                  <a:cubicBezTo>
                    <a:pt x="43" y="624"/>
                    <a:pt x="42" y="621"/>
                    <a:pt x="45" y="629"/>
                  </a:cubicBezTo>
                  <a:cubicBezTo>
                    <a:pt x="47" y="638"/>
                    <a:pt x="58" y="635"/>
                    <a:pt x="56" y="656"/>
                  </a:cubicBezTo>
                  <a:cubicBezTo>
                    <a:pt x="54" y="674"/>
                    <a:pt x="33" y="678"/>
                    <a:pt x="31" y="690"/>
                  </a:cubicBezTo>
                  <a:cubicBezTo>
                    <a:pt x="29" y="698"/>
                    <a:pt x="33" y="701"/>
                    <a:pt x="33" y="706"/>
                  </a:cubicBezTo>
                  <a:cubicBezTo>
                    <a:pt x="33" y="711"/>
                    <a:pt x="32" y="718"/>
                    <a:pt x="27" y="724"/>
                  </a:cubicBezTo>
                  <a:cubicBezTo>
                    <a:pt x="23" y="728"/>
                    <a:pt x="20" y="732"/>
                    <a:pt x="16" y="737"/>
                  </a:cubicBezTo>
                  <a:cubicBezTo>
                    <a:pt x="12" y="742"/>
                    <a:pt x="4" y="744"/>
                    <a:pt x="3" y="752"/>
                  </a:cubicBezTo>
                  <a:cubicBezTo>
                    <a:pt x="0" y="773"/>
                    <a:pt x="2" y="772"/>
                    <a:pt x="3" y="779"/>
                  </a:cubicBezTo>
                  <a:cubicBezTo>
                    <a:pt x="7" y="793"/>
                    <a:pt x="16" y="798"/>
                    <a:pt x="17" y="813"/>
                  </a:cubicBezTo>
                  <a:cubicBezTo>
                    <a:pt x="17" y="828"/>
                    <a:pt x="7" y="841"/>
                    <a:pt x="7" y="851"/>
                  </a:cubicBezTo>
                  <a:cubicBezTo>
                    <a:pt x="8" y="862"/>
                    <a:pt x="7" y="874"/>
                    <a:pt x="8" y="880"/>
                  </a:cubicBezTo>
                  <a:cubicBezTo>
                    <a:pt x="8" y="886"/>
                    <a:pt x="22" y="884"/>
                    <a:pt x="22" y="885"/>
                  </a:cubicBezTo>
                </a:path>
              </a:pathLst>
            </a:custGeom>
            <a:noFill/>
            <a:ln w="14288" cap="rnd">
              <a:solidFill>
                <a:srgbClr val="C8C8C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87" name="Freeform 17">
              <a:extLst>
                <a:ext uri="{FF2B5EF4-FFF2-40B4-BE49-F238E27FC236}">
                  <a16:creationId xmlns:a16="http://schemas.microsoft.com/office/drawing/2014/main" xmlns="" id="{F4523454-B5A1-4C25-977D-66BDDA626228}"/>
                </a:ext>
              </a:extLst>
            </p:cNvPr>
            <p:cNvSpPr>
              <a:spLocks noEditPoints="1"/>
            </p:cNvSpPr>
            <p:nvPr/>
          </p:nvSpPr>
          <p:spPr bwMode="auto">
            <a:xfrm>
              <a:off x="6305550" y="4765675"/>
              <a:ext cx="493713" cy="981075"/>
            </a:xfrm>
            <a:custGeom>
              <a:avLst/>
              <a:gdLst>
                <a:gd name="T0" fmla="*/ 158 w 266"/>
                <a:gd name="T1" fmla="*/ 0 h 529"/>
                <a:gd name="T2" fmla="*/ 155 w 266"/>
                <a:gd name="T3" fmla="*/ 26 h 529"/>
                <a:gd name="T4" fmla="*/ 176 w 266"/>
                <a:gd name="T5" fmla="*/ 42 h 529"/>
                <a:gd name="T6" fmla="*/ 194 w 266"/>
                <a:gd name="T7" fmla="*/ 77 h 529"/>
                <a:gd name="T8" fmla="*/ 230 w 266"/>
                <a:gd name="T9" fmla="*/ 185 h 529"/>
                <a:gd name="T10" fmla="*/ 245 w 266"/>
                <a:gd name="T11" fmla="*/ 207 h 529"/>
                <a:gd name="T12" fmla="*/ 258 w 266"/>
                <a:gd name="T13" fmla="*/ 232 h 529"/>
                <a:gd name="T14" fmla="*/ 266 w 266"/>
                <a:gd name="T15" fmla="*/ 256 h 529"/>
                <a:gd name="T16" fmla="*/ 247 w 266"/>
                <a:gd name="T17" fmla="*/ 274 h 529"/>
                <a:gd name="T18" fmla="*/ 238 w 266"/>
                <a:gd name="T19" fmla="*/ 307 h 529"/>
                <a:gd name="T20" fmla="*/ 216 w 266"/>
                <a:gd name="T21" fmla="*/ 334 h 529"/>
                <a:gd name="T22" fmla="*/ 190 w 266"/>
                <a:gd name="T23" fmla="*/ 360 h 529"/>
                <a:gd name="T24" fmla="*/ 170 w 266"/>
                <a:gd name="T25" fmla="*/ 382 h 529"/>
                <a:gd name="T26" fmla="*/ 155 w 266"/>
                <a:gd name="T27" fmla="*/ 413 h 529"/>
                <a:gd name="T28" fmla="*/ 142 w 266"/>
                <a:gd name="T29" fmla="*/ 438 h 529"/>
                <a:gd name="T30" fmla="*/ 121 w 266"/>
                <a:gd name="T31" fmla="*/ 455 h 529"/>
                <a:gd name="T32" fmla="*/ 110 w 266"/>
                <a:gd name="T33" fmla="*/ 464 h 529"/>
                <a:gd name="T34" fmla="*/ 89 w 266"/>
                <a:gd name="T35" fmla="*/ 468 h 529"/>
                <a:gd name="T36" fmla="*/ 69 w 266"/>
                <a:gd name="T37" fmla="*/ 490 h 529"/>
                <a:gd name="T38" fmla="*/ 27 w 266"/>
                <a:gd name="T39" fmla="*/ 511 h 529"/>
                <a:gd name="T40" fmla="*/ 0 w 266"/>
                <a:gd name="T41" fmla="*/ 529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6" h="529">
                  <a:moveTo>
                    <a:pt x="158" y="0"/>
                  </a:moveTo>
                  <a:cubicBezTo>
                    <a:pt x="161" y="11"/>
                    <a:pt x="148" y="17"/>
                    <a:pt x="155" y="26"/>
                  </a:cubicBezTo>
                  <a:cubicBezTo>
                    <a:pt x="162" y="34"/>
                    <a:pt x="173" y="21"/>
                    <a:pt x="176" y="42"/>
                  </a:cubicBezTo>
                  <a:cubicBezTo>
                    <a:pt x="180" y="64"/>
                    <a:pt x="184" y="75"/>
                    <a:pt x="194" y="77"/>
                  </a:cubicBezTo>
                  <a:moveTo>
                    <a:pt x="230" y="185"/>
                  </a:moveTo>
                  <a:cubicBezTo>
                    <a:pt x="232" y="201"/>
                    <a:pt x="242" y="199"/>
                    <a:pt x="245" y="207"/>
                  </a:cubicBezTo>
                  <a:cubicBezTo>
                    <a:pt x="251" y="221"/>
                    <a:pt x="252" y="223"/>
                    <a:pt x="258" y="232"/>
                  </a:cubicBezTo>
                  <a:cubicBezTo>
                    <a:pt x="264" y="240"/>
                    <a:pt x="266" y="244"/>
                    <a:pt x="266" y="256"/>
                  </a:cubicBezTo>
                  <a:cubicBezTo>
                    <a:pt x="258" y="262"/>
                    <a:pt x="246" y="262"/>
                    <a:pt x="247" y="274"/>
                  </a:cubicBezTo>
                  <a:cubicBezTo>
                    <a:pt x="247" y="283"/>
                    <a:pt x="249" y="293"/>
                    <a:pt x="238" y="307"/>
                  </a:cubicBezTo>
                  <a:cubicBezTo>
                    <a:pt x="231" y="317"/>
                    <a:pt x="225" y="324"/>
                    <a:pt x="216" y="334"/>
                  </a:cubicBezTo>
                  <a:cubicBezTo>
                    <a:pt x="206" y="344"/>
                    <a:pt x="201" y="348"/>
                    <a:pt x="190" y="360"/>
                  </a:cubicBezTo>
                  <a:cubicBezTo>
                    <a:pt x="178" y="369"/>
                    <a:pt x="181" y="369"/>
                    <a:pt x="170" y="382"/>
                  </a:cubicBezTo>
                  <a:cubicBezTo>
                    <a:pt x="159" y="395"/>
                    <a:pt x="154" y="405"/>
                    <a:pt x="155" y="413"/>
                  </a:cubicBezTo>
                  <a:cubicBezTo>
                    <a:pt x="156" y="429"/>
                    <a:pt x="152" y="431"/>
                    <a:pt x="142" y="438"/>
                  </a:cubicBezTo>
                  <a:cubicBezTo>
                    <a:pt x="132" y="445"/>
                    <a:pt x="127" y="451"/>
                    <a:pt x="121" y="455"/>
                  </a:cubicBezTo>
                  <a:cubicBezTo>
                    <a:pt x="115" y="460"/>
                    <a:pt x="111" y="463"/>
                    <a:pt x="110" y="464"/>
                  </a:cubicBezTo>
                  <a:cubicBezTo>
                    <a:pt x="109" y="465"/>
                    <a:pt x="100" y="462"/>
                    <a:pt x="89" y="468"/>
                  </a:cubicBezTo>
                  <a:cubicBezTo>
                    <a:pt x="79" y="474"/>
                    <a:pt x="78" y="491"/>
                    <a:pt x="69" y="490"/>
                  </a:cubicBezTo>
                  <a:cubicBezTo>
                    <a:pt x="54" y="489"/>
                    <a:pt x="37" y="512"/>
                    <a:pt x="27" y="511"/>
                  </a:cubicBezTo>
                  <a:cubicBezTo>
                    <a:pt x="15" y="509"/>
                    <a:pt x="2" y="528"/>
                    <a:pt x="0" y="529"/>
                  </a:cubicBezTo>
                </a:path>
              </a:pathLst>
            </a:custGeom>
            <a:noFill/>
            <a:ln w="14288" cap="rnd">
              <a:solidFill>
                <a:srgbClr val="C8C8C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88" name="Freeform 18">
              <a:extLst>
                <a:ext uri="{FF2B5EF4-FFF2-40B4-BE49-F238E27FC236}">
                  <a16:creationId xmlns:a16="http://schemas.microsoft.com/office/drawing/2014/main" xmlns="" id="{B3BE37C3-FB8D-4740-9419-026C81C50870}"/>
                </a:ext>
              </a:extLst>
            </p:cNvPr>
            <p:cNvSpPr>
              <a:spLocks/>
            </p:cNvSpPr>
            <p:nvPr/>
          </p:nvSpPr>
          <p:spPr bwMode="auto">
            <a:xfrm>
              <a:off x="6056313" y="5314950"/>
              <a:ext cx="311150" cy="576263"/>
            </a:xfrm>
            <a:custGeom>
              <a:avLst/>
              <a:gdLst>
                <a:gd name="T0" fmla="*/ 0 w 168"/>
                <a:gd name="T1" fmla="*/ 0 h 311"/>
                <a:gd name="T2" fmla="*/ 13 w 168"/>
                <a:gd name="T3" fmla="*/ 48 h 311"/>
                <a:gd name="T4" fmla="*/ 27 w 168"/>
                <a:gd name="T5" fmla="*/ 92 h 311"/>
                <a:gd name="T6" fmla="*/ 40 w 168"/>
                <a:gd name="T7" fmla="*/ 120 h 311"/>
                <a:gd name="T8" fmla="*/ 59 w 168"/>
                <a:gd name="T9" fmla="*/ 142 h 311"/>
                <a:gd name="T10" fmla="*/ 76 w 168"/>
                <a:gd name="T11" fmla="*/ 163 h 311"/>
                <a:gd name="T12" fmla="*/ 94 w 168"/>
                <a:gd name="T13" fmla="*/ 186 h 311"/>
                <a:gd name="T14" fmla="*/ 116 w 168"/>
                <a:gd name="T15" fmla="*/ 214 h 311"/>
                <a:gd name="T16" fmla="*/ 143 w 168"/>
                <a:gd name="T17" fmla="*/ 250 h 311"/>
                <a:gd name="T18" fmla="*/ 156 w 168"/>
                <a:gd name="T19" fmla="*/ 271 h 311"/>
                <a:gd name="T20" fmla="*/ 160 w 168"/>
                <a:gd name="T21" fmla="*/ 288 h 311"/>
                <a:gd name="T22" fmla="*/ 168 w 168"/>
                <a:gd name="T23" fmla="*/ 311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8" h="311">
                  <a:moveTo>
                    <a:pt x="0" y="0"/>
                  </a:moveTo>
                  <a:cubicBezTo>
                    <a:pt x="4" y="10"/>
                    <a:pt x="9" y="39"/>
                    <a:pt x="13" y="48"/>
                  </a:cubicBezTo>
                  <a:cubicBezTo>
                    <a:pt x="17" y="58"/>
                    <a:pt x="24" y="71"/>
                    <a:pt x="27" y="92"/>
                  </a:cubicBezTo>
                  <a:cubicBezTo>
                    <a:pt x="31" y="113"/>
                    <a:pt x="33" y="113"/>
                    <a:pt x="40" y="120"/>
                  </a:cubicBezTo>
                  <a:cubicBezTo>
                    <a:pt x="47" y="126"/>
                    <a:pt x="54" y="136"/>
                    <a:pt x="59" y="142"/>
                  </a:cubicBezTo>
                  <a:cubicBezTo>
                    <a:pt x="64" y="147"/>
                    <a:pt x="70" y="155"/>
                    <a:pt x="76" y="163"/>
                  </a:cubicBezTo>
                  <a:cubicBezTo>
                    <a:pt x="82" y="171"/>
                    <a:pt x="88" y="176"/>
                    <a:pt x="94" y="186"/>
                  </a:cubicBezTo>
                  <a:cubicBezTo>
                    <a:pt x="101" y="196"/>
                    <a:pt x="110" y="204"/>
                    <a:pt x="116" y="214"/>
                  </a:cubicBezTo>
                  <a:cubicBezTo>
                    <a:pt x="122" y="224"/>
                    <a:pt x="138" y="241"/>
                    <a:pt x="143" y="250"/>
                  </a:cubicBezTo>
                  <a:cubicBezTo>
                    <a:pt x="148" y="260"/>
                    <a:pt x="151" y="263"/>
                    <a:pt x="156" y="271"/>
                  </a:cubicBezTo>
                  <a:cubicBezTo>
                    <a:pt x="160" y="279"/>
                    <a:pt x="158" y="283"/>
                    <a:pt x="160" y="288"/>
                  </a:cubicBezTo>
                  <a:cubicBezTo>
                    <a:pt x="162" y="296"/>
                    <a:pt x="161" y="306"/>
                    <a:pt x="168" y="311"/>
                  </a:cubicBezTo>
                </a:path>
              </a:pathLst>
            </a:custGeom>
            <a:noFill/>
            <a:ln w="14288" cap="rnd">
              <a:solidFill>
                <a:srgbClr val="C8C8C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89" name="Freeform 19">
              <a:extLst>
                <a:ext uri="{FF2B5EF4-FFF2-40B4-BE49-F238E27FC236}">
                  <a16:creationId xmlns:a16="http://schemas.microsoft.com/office/drawing/2014/main" xmlns="" id="{9FE3222B-8DD2-4D78-BD8A-1A7BF84D74A3}"/>
                </a:ext>
              </a:extLst>
            </p:cNvPr>
            <p:cNvSpPr>
              <a:spLocks/>
            </p:cNvSpPr>
            <p:nvPr/>
          </p:nvSpPr>
          <p:spPr bwMode="auto">
            <a:xfrm>
              <a:off x="5348288" y="4122738"/>
              <a:ext cx="1446213" cy="676275"/>
            </a:xfrm>
            <a:custGeom>
              <a:avLst/>
              <a:gdLst>
                <a:gd name="T0" fmla="*/ 0 w 781"/>
                <a:gd name="T1" fmla="*/ 1 h 365"/>
                <a:gd name="T2" fmla="*/ 15 w 781"/>
                <a:gd name="T3" fmla="*/ 6 h 365"/>
                <a:gd name="T4" fmla="*/ 33 w 781"/>
                <a:gd name="T5" fmla="*/ 23 h 365"/>
                <a:gd name="T6" fmla="*/ 48 w 781"/>
                <a:gd name="T7" fmla="*/ 45 h 365"/>
                <a:gd name="T8" fmla="*/ 78 w 781"/>
                <a:gd name="T9" fmla="*/ 74 h 365"/>
                <a:gd name="T10" fmla="*/ 104 w 781"/>
                <a:gd name="T11" fmla="*/ 95 h 365"/>
                <a:gd name="T12" fmla="*/ 148 w 781"/>
                <a:gd name="T13" fmla="*/ 103 h 365"/>
                <a:gd name="T14" fmla="*/ 163 w 781"/>
                <a:gd name="T15" fmla="*/ 122 h 365"/>
                <a:gd name="T16" fmla="*/ 203 w 781"/>
                <a:gd name="T17" fmla="*/ 149 h 365"/>
                <a:gd name="T18" fmla="*/ 252 w 781"/>
                <a:gd name="T19" fmla="*/ 168 h 365"/>
                <a:gd name="T20" fmla="*/ 256 w 781"/>
                <a:gd name="T21" fmla="*/ 188 h 365"/>
                <a:gd name="T22" fmla="*/ 279 w 781"/>
                <a:gd name="T23" fmla="*/ 209 h 365"/>
                <a:gd name="T24" fmla="*/ 308 w 781"/>
                <a:gd name="T25" fmla="*/ 227 h 365"/>
                <a:gd name="T26" fmla="*/ 337 w 781"/>
                <a:gd name="T27" fmla="*/ 211 h 365"/>
                <a:gd name="T28" fmla="*/ 391 w 781"/>
                <a:gd name="T29" fmla="*/ 211 h 365"/>
                <a:gd name="T30" fmla="*/ 455 w 781"/>
                <a:gd name="T31" fmla="*/ 202 h 365"/>
                <a:gd name="T32" fmla="*/ 538 w 781"/>
                <a:gd name="T33" fmla="*/ 303 h 365"/>
                <a:gd name="T34" fmla="*/ 578 w 781"/>
                <a:gd name="T35" fmla="*/ 326 h 365"/>
                <a:gd name="T36" fmla="*/ 613 w 781"/>
                <a:gd name="T37" fmla="*/ 341 h 365"/>
                <a:gd name="T38" fmla="*/ 636 w 781"/>
                <a:gd name="T39" fmla="*/ 360 h 365"/>
                <a:gd name="T40" fmla="*/ 660 w 781"/>
                <a:gd name="T41" fmla="*/ 353 h 365"/>
                <a:gd name="T42" fmla="*/ 684 w 781"/>
                <a:gd name="T43" fmla="*/ 343 h 365"/>
                <a:gd name="T44" fmla="*/ 724 w 781"/>
                <a:gd name="T45" fmla="*/ 333 h 365"/>
                <a:gd name="T46" fmla="*/ 781 w 781"/>
                <a:gd name="T47" fmla="*/ 365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81" h="365">
                  <a:moveTo>
                    <a:pt x="0" y="1"/>
                  </a:moveTo>
                  <a:cubicBezTo>
                    <a:pt x="1" y="0"/>
                    <a:pt x="10" y="3"/>
                    <a:pt x="15" y="6"/>
                  </a:cubicBezTo>
                  <a:cubicBezTo>
                    <a:pt x="21" y="8"/>
                    <a:pt x="24" y="18"/>
                    <a:pt x="33" y="23"/>
                  </a:cubicBezTo>
                  <a:cubicBezTo>
                    <a:pt x="43" y="28"/>
                    <a:pt x="50" y="31"/>
                    <a:pt x="48" y="45"/>
                  </a:cubicBezTo>
                  <a:cubicBezTo>
                    <a:pt x="46" y="61"/>
                    <a:pt x="63" y="65"/>
                    <a:pt x="78" y="74"/>
                  </a:cubicBezTo>
                  <a:cubicBezTo>
                    <a:pt x="93" y="82"/>
                    <a:pt x="102" y="75"/>
                    <a:pt x="104" y="95"/>
                  </a:cubicBezTo>
                  <a:cubicBezTo>
                    <a:pt x="105" y="107"/>
                    <a:pt x="128" y="96"/>
                    <a:pt x="148" y="103"/>
                  </a:cubicBezTo>
                  <a:cubicBezTo>
                    <a:pt x="163" y="108"/>
                    <a:pt x="156" y="110"/>
                    <a:pt x="163" y="122"/>
                  </a:cubicBezTo>
                  <a:cubicBezTo>
                    <a:pt x="181" y="149"/>
                    <a:pt x="182" y="150"/>
                    <a:pt x="203" y="149"/>
                  </a:cubicBezTo>
                  <a:cubicBezTo>
                    <a:pt x="244" y="146"/>
                    <a:pt x="237" y="151"/>
                    <a:pt x="252" y="168"/>
                  </a:cubicBezTo>
                  <a:cubicBezTo>
                    <a:pt x="259" y="177"/>
                    <a:pt x="251" y="181"/>
                    <a:pt x="256" y="188"/>
                  </a:cubicBezTo>
                  <a:cubicBezTo>
                    <a:pt x="260" y="195"/>
                    <a:pt x="271" y="207"/>
                    <a:pt x="279" y="209"/>
                  </a:cubicBezTo>
                  <a:cubicBezTo>
                    <a:pt x="299" y="213"/>
                    <a:pt x="293" y="224"/>
                    <a:pt x="308" y="227"/>
                  </a:cubicBezTo>
                  <a:cubicBezTo>
                    <a:pt x="325" y="230"/>
                    <a:pt x="322" y="214"/>
                    <a:pt x="337" y="211"/>
                  </a:cubicBezTo>
                  <a:cubicBezTo>
                    <a:pt x="355" y="209"/>
                    <a:pt x="370" y="208"/>
                    <a:pt x="391" y="211"/>
                  </a:cubicBezTo>
                  <a:cubicBezTo>
                    <a:pt x="414" y="215"/>
                    <a:pt x="438" y="192"/>
                    <a:pt x="455" y="202"/>
                  </a:cubicBezTo>
                  <a:cubicBezTo>
                    <a:pt x="472" y="211"/>
                    <a:pt x="523" y="295"/>
                    <a:pt x="538" y="303"/>
                  </a:cubicBezTo>
                  <a:cubicBezTo>
                    <a:pt x="553" y="312"/>
                    <a:pt x="566" y="319"/>
                    <a:pt x="578" y="326"/>
                  </a:cubicBezTo>
                  <a:cubicBezTo>
                    <a:pt x="591" y="333"/>
                    <a:pt x="608" y="332"/>
                    <a:pt x="613" y="341"/>
                  </a:cubicBezTo>
                  <a:cubicBezTo>
                    <a:pt x="625" y="361"/>
                    <a:pt x="630" y="361"/>
                    <a:pt x="636" y="360"/>
                  </a:cubicBezTo>
                  <a:cubicBezTo>
                    <a:pt x="647" y="359"/>
                    <a:pt x="650" y="357"/>
                    <a:pt x="660" y="353"/>
                  </a:cubicBezTo>
                  <a:cubicBezTo>
                    <a:pt x="674" y="347"/>
                    <a:pt x="677" y="347"/>
                    <a:pt x="684" y="343"/>
                  </a:cubicBezTo>
                  <a:cubicBezTo>
                    <a:pt x="696" y="336"/>
                    <a:pt x="702" y="334"/>
                    <a:pt x="724" y="333"/>
                  </a:cubicBezTo>
                  <a:cubicBezTo>
                    <a:pt x="756" y="333"/>
                    <a:pt x="771" y="365"/>
                    <a:pt x="781" y="365"/>
                  </a:cubicBezTo>
                </a:path>
              </a:pathLst>
            </a:custGeom>
            <a:noFill/>
            <a:ln w="14288" cap="rnd">
              <a:solidFill>
                <a:srgbClr val="C8C8C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90" name="Freeform 20">
              <a:extLst>
                <a:ext uri="{FF2B5EF4-FFF2-40B4-BE49-F238E27FC236}">
                  <a16:creationId xmlns:a16="http://schemas.microsoft.com/office/drawing/2014/main" xmlns="" id="{1CF6900F-2289-4C20-B89F-A6D54295BC6F}"/>
                </a:ext>
              </a:extLst>
            </p:cNvPr>
            <p:cNvSpPr>
              <a:spLocks/>
            </p:cNvSpPr>
            <p:nvPr/>
          </p:nvSpPr>
          <p:spPr bwMode="auto">
            <a:xfrm>
              <a:off x="6381750" y="4787900"/>
              <a:ext cx="125413" cy="388938"/>
            </a:xfrm>
            <a:custGeom>
              <a:avLst/>
              <a:gdLst>
                <a:gd name="T0" fmla="*/ 68 w 68"/>
                <a:gd name="T1" fmla="*/ 0 h 210"/>
                <a:gd name="T2" fmla="*/ 59 w 68"/>
                <a:gd name="T3" fmla="*/ 16 h 210"/>
                <a:gd name="T4" fmla="*/ 54 w 68"/>
                <a:gd name="T5" fmla="*/ 29 h 210"/>
                <a:gd name="T6" fmla="*/ 48 w 68"/>
                <a:gd name="T7" fmla="*/ 49 h 210"/>
                <a:gd name="T8" fmla="*/ 43 w 68"/>
                <a:gd name="T9" fmla="*/ 86 h 210"/>
                <a:gd name="T10" fmla="*/ 36 w 68"/>
                <a:gd name="T11" fmla="*/ 127 h 210"/>
                <a:gd name="T12" fmla="*/ 30 w 68"/>
                <a:gd name="T13" fmla="*/ 159 h 210"/>
                <a:gd name="T14" fmla="*/ 8 w 68"/>
                <a:gd name="T15" fmla="*/ 187 h 210"/>
                <a:gd name="T16" fmla="*/ 4 w 68"/>
                <a:gd name="T17" fmla="*/ 21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210">
                  <a:moveTo>
                    <a:pt x="68" y="0"/>
                  </a:moveTo>
                  <a:cubicBezTo>
                    <a:pt x="61" y="7"/>
                    <a:pt x="60" y="10"/>
                    <a:pt x="59" y="16"/>
                  </a:cubicBezTo>
                  <a:cubicBezTo>
                    <a:pt x="59" y="21"/>
                    <a:pt x="63" y="21"/>
                    <a:pt x="54" y="29"/>
                  </a:cubicBezTo>
                  <a:cubicBezTo>
                    <a:pt x="50" y="32"/>
                    <a:pt x="48" y="35"/>
                    <a:pt x="48" y="49"/>
                  </a:cubicBezTo>
                  <a:cubicBezTo>
                    <a:pt x="48" y="61"/>
                    <a:pt x="49" y="73"/>
                    <a:pt x="43" y="86"/>
                  </a:cubicBezTo>
                  <a:cubicBezTo>
                    <a:pt x="39" y="94"/>
                    <a:pt x="41" y="114"/>
                    <a:pt x="36" y="127"/>
                  </a:cubicBezTo>
                  <a:cubicBezTo>
                    <a:pt x="32" y="137"/>
                    <a:pt x="36" y="153"/>
                    <a:pt x="30" y="159"/>
                  </a:cubicBezTo>
                  <a:cubicBezTo>
                    <a:pt x="26" y="165"/>
                    <a:pt x="16" y="177"/>
                    <a:pt x="8" y="187"/>
                  </a:cubicBezTo>
                  <a:cubicBezTo>
                    <a:pt x="0" y="196"/>
                    <a:pt x="2" y="202"/>
                    <a:pt x="4" y="210"/>
                  </a:cubicBezTo>
                </a:path>
              </a:pathLst>
            </a:custGeom>
            <a:noFill/>
            <a:ln w="14288" cap="rnd">
              <a:solidFill>
                <a:srgbClr val="C8C8C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91" name="Freeform 21">
              <a:extLst>
                <a:ext uri="{FF2B5EF4-FFF2-40B4-BE49-F238E27FC236}">
                  <a16:creationId xmlns:a16="http://schemas.microsoft.com/office/drawing/2014/main" xmlns="" id="{1E47AD64-A5FA-4CA1-B7D4-46FB73E9FF79}"/>
                </a:ext>
              </a:extLst>
            </p:cNvPr>
            <p:cNvSpPr>
              <a:spLocks/>
            </p:cNvSpPr>
            <p:nvPr/>
          </p:nvSpPr>
          <p:spPr bwMode="auto">
            <a:xfrm>
              <a:off x="6954838" y="4570413"/>
              <a:ext cx="650875" cy="217488"/>
            </a:xfrm>
            <a:custGeom>
              <a:avLst/>
              <a:gdLst>
                <a:gd name="T0" fmla="*/ 0 w 351"/>
                <a:gd name="T1" fmla="*/ 92 h 117"/>
                <a:gd name="T2" fmla="*/ 17 w 351"/>
                <a:gd name="T3" fmla="*/ 99 h 117"/>
                <a:gd name="T4" fmla="*/ 34 w 351"/>
                <a:gd name="T5" fmla="*/ 102 h 117"/>
                <a:gd name="T6" fmla="*/ 58 w 351"/>
                <a:gd name="T7" fmla="*/ 110 h 117"/>
                <a:gd name="T8" fmla="*/ 94 w 351"/>
                <a:gd name="T9" fmla="*/ 76 h 117"/>
                <a:gd name="T10" fmla="*/ 115 w 351"/>
                <a:gd name="T11" fmla="*/ 73 h 117"/>
                <a:gd name="T12" fmla="*/ 132 w 351"/>
                <a:gd name="T13" fmla="*/ 57 h 117"/>
                <a:gd name="T14" fmla="*/ 172 w 351"/>
                <a:gd name="T15" fmla="*/ 49 h 117"/>
                <a:gd name="T16" fmla="*/ 214 w 351"/>
                <a:gd name="T17" fmla="*/ 46 h 117"/>
                <a:gd name="T18" fmla="*/ 248 w 351"/>
                <a:gd name="T19" fmla="*/ 33 h 117"/>
                <a:gd name="T20" fmla="*/ 258 w 351"/>
                <a:gd name="T21" fmla="*/ 38 h 117"/>
                <a:gd name="T22" fmla="*/ 277 w 351"/>
                <a:gd name="T23" fmla="*/ 28 h 117"/>
                <a:gd name="T24" fmla="*/ 304 w 351"/>
                <a:gd name="T25" fmla="*/ 29 h 117"/>
                <a:gd name="T26" fmla="*/ 320 w 351"/>
                <a:gd name="T27" fmla="*/ 20 h 117"/>
                <a:gd name="T28" fmla="*/ 331 w 351"/>
                <a:gd name="T29" fmla="*/ 9 h 117"/>
                <a:gd name="T30" fmla="*/ 351 w 351"/>
                <a:gd name="T31"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1" h="117">
                  <a:moveTo>
                    <a:pt x="0" y="92"/>
                  </a:moveTo>
                  <a:cubicBezTo>
                    <a:pt x="5" y="100"/>
                    <a:pt x="11" y="99"/>
                    <a:pt x="17" y="99"/>
                  </a:cubicBezTo>
                  <a:cubicBezTo>
                    <a:pt x="22" y="98"/>
                    <a:pt x="25" y="99"/>
                    <a:pt x="34" y="102"/>
                  </a:cubicBezTo>
                  <a:cubicBezTo>
                    <a:pt x="38" y="103"/>
                    <a:pt x="45" y="117"/>
                    <a:pt x="58" y="110"/>
                  </a:cubicBezTo>
                  <a:cubicBezTo>
                    <a:pt x="67" y="105"/>
                    <a:pt x="79" y="74"/>
                    <a:pt x="94" y="76"/>
                  </a:cubicBezTo>
                  <a:cubicBezTo>
                    <a:pt x="101" y="77"/>
                    <a:pt x="110" y="77"/>
                    <a:pt x="115" y="73"/>
                  </a:cubicBezTo>
                  <a:cubicBezTo>
                    <a:pt x="122" y="66"/>
                    <a:pt x="127" y="61"/>
                    <a:pt x="132" y="57"/>
                  </a:cubicBezTo>
                  <a:cubicBezTo>
                    <a:pt x="138" y="52"/>
                    <a:pt x="153" y="48"/>
                    <a:pt x="172" y="49"/>
                  </a:cubicBezTo>
                  <a:cubicBezTo>
                    <a:pt x="181" y="49"/>
                    <a:pt x="196" y="48"/>
                    <a:pt x="214" y="46"/>
                  </a:cubicBezTo>
                  <a:cubicBezTo>
                    <a:pt x="235" y="44"/>
                    <a:pt x="240" y="26"/>
                    <a:pt x="248" y="33"/>
                  </a:cubicBezTo>
                  <a:cubicBezTo>
                    <a:pt x="252" y="37"/>
                    <a:pt x="255" y="38"/>
                    <a:pt x="258" y="38"/>
                  </a:cubicBezTo>
                  <a:cubicBezTo>
                    <a:pt x="266" y="38"/>
                    <a:pt x="270" y="25"/>
                    <a:pt x="277" y="28"/>
                  </a:cubicBezTo>
                  <a:cubicBezTo>
                    <a:pt x="290" y="33"/>
                    <a:pt x="300" y="33"/>
                    <a:pt x="304" y="29"/>
                  </a:cubicBezTo>
                  <a:cubicBezTo>
                    <a:pt x="309" y="25"/>
                    <a:pt x="318" y="21"/>
                    <a:pt x="320" y="20"/>
                  </a:cubicBezTo>
                  <a:cubicBezTo>
                    <a:pt x="325" y="16"/>
                    <a:pt x="325" y="12"/>
                    <a:pt x="331" y="9"/>
                  </a:cubicBezTo>
                  <a:cubicBezTo>
                    <a:pt x="338" y="6"/>
                    <a:pt x="344" y="1"/>
                    <a:pt x="351" y="0"/>
                  </a:cubicBezTo>
                </a:path>
              </a:pathLst>
            </a:custGeom>
            <a:noFill/>
            <a:ln w="14288" cap="rnd">
              <a:solidFill>
                <a:srgbClr val="C8C8C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92" name="Freeform 22">
              <a:extLst>
                <a:ext uri="{FF2B5EF4-FFF2-40B4-BE49-F238E27FC236}">
                  <a16:creationId xmlns:a16="http://schemas.microsoft.com/office/drawing/2014/main" xmlns="" id="{C40AB061-50EA-4E24-BC48-A8A01C6DBEE3}"/>
                </a:ext>
              </a:extLst>
            </p:cNvPr>
            <p:cNvSpPr>
              <a:spLocks/>
            </p:cNvSpPr>
            <p:nvPr/>
          </p:nvSpPr>
          <p:spPr bwMode="auto">
            <a:xfrm>
              <a:off x="7354888" y="4489450"/>
              <a:ext cx="46038" cy="139700"/>
            </a:xfrm>
            <a:custGeom>
              <a:avLst/>
              <a:gdLst>
                <a:gd name="T0" fmla="*/ 25 w 25"/>
                <a:gd name="T1" fmla="*/ 75 h 75"/>
                <a:gd name="T2" fmla="*/ 15 w 25"/>
                <a:gd name="T3" fmla="*/ 60 h 75"/>
                <a:gd name="T4" fmla="*/ 4 w 25"/>
                <a:gd name="T5" fmla="*/ 29 h 75"/>
                <a:gd name="T6" fmla="*/ 1 w 25"/>
                <a:gd name="T7" fmla="*/ 0 h 75"/>
              </a:gdLst>
              <a:ahLst/>
              <a:cxnLst>
                <a:cxn ang="0">
                  <a:pos x="T0" y="T1"/>
                </a:cxn>
                <a:cxn ang="0">
                  <a:pos x="T2" y="T3"/>
                </a:cxn>
                <a:cxn ang="0">
                  <a:pos x="T4" y="T5"/>
                </a:cxn>
                <a:cxn ang="0">
                  <a:pos x="T6" y="T7"/>
                </a:cxn>
              </a:cxnLst>
              <a:rect l="0" t="0" r="r" b="b"/>
              <a:pathLst>
                <a:path w="25" h="75">
                  <a:moveTo>
                    <a:pt x="25" y="75"/>
                  </a:moveTo>
                  <a:cubicBezTo>
                    <a:pt x="23" y="71"/>
                    <a:pt x="20" y="66"/>
                    <a:pt x="15" y="60"/>
                  </a:cubicBezTo>
                  <a:cubicBezTo>
                    <a:pt x="10" y="54"/>
                    <a:pt x="5" y="39"/>
                    <a:pt x="4" y="29"/>
                  </a:cubicBezTo>
                  <a:cubicBezTo>
                    <a:pt x="3" y="14"/>
                    <a:pt x="0" y="10"/>
                    <a:pt x="1" y="0"/>
                  </a:cubicBezTo>
                </a:path>
              </a:pathLst>
            </a:custGeom>
            <a:noFill/>
            <a:ln w="14288" cap="rnd">
              <a:solidFill>
                <a:srgbClr val="C8C8C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93" name="Freeform 23">
              <a:extLst>
                <a:ext uri="{FF2B5EF4-FFF2-40B4-BE49-F238E27FC236}">
                  <a16:creationId xmlns:a16="http://schemas.microsoft.com/office/drawing/2014/main" xmlns="" id="{98DEAF96-9508-4C1D-BEDE-E0673E95A793}"/>
                </a:ext>
              </a:extLst>
            </p:cNvPr>
            <p:cNvSpPr>
              <a:spLocks/>
            </p:cNvSpPr>
            <p:nvPr/>
          </p:nvSpPr>
          <p:spPr bwMode="auto">
            <a:xfrm>
              <a:off x="4191000" y="4103688"/>
              <a:ext cx="257175" cy="231775"/>
            </a:xfrm>
            <a:custGeom>
              <a:avLst/>
              <a:gdLst>
                <a:gd name="T0" fmla="*/ 40 w 139"/>
                <a:gd name="T1" fmla="*/ 18 h 125"/>
                <a:gd name="T2" fmla="*/ 82 w 139"/>
                <a:gd name="T3" fmla="*/ 0 h 125"/>
                <a:gd name="T4" fmla="*/ 115 w 139"/>
                <a:gd name="T5" fmla="*/ 5 h 125"/>
                <a:gd name="T6" fmla="*/ 124 w 139"/>
                <a:gd name="T7" fmla="*/ 13 h 125"/>
                <a:gd name="T8" fmla="*/ 121 w 139"/>
                <a:gd name="T9" fmla="*/ 49 h 125"/>
                <a:gd name="T10" fmla="*/ 138 w 139"/>
                <a:gd name="T11" fmla="*/ 99 h 125"/>
                <a:gd name="T12" fmla="*/ 108 w 139"/>
                <a:gd name="T13" fmla="*/ 125 h 125"/>
                <a:gd name="T14" fmla="*/ 96 w 139"/>
                <a:gd name="T15" fmla="*/ 118 h 125"/>
                <a:gd name="T16" fmla="*/ 85 w 139"/>
                <a:gd name="T17" fmla="*/ 112 h 125"/>
                <a:gd name="T18" fmla="*/ 63 w 139"/>
                <a:gd name="T19" fmla="*/ 108 h 125"/>
                <a:gd name="T20" fmla="*/ 47 w 139"/>
                <a:gd name="T21" fmla="*/ 101 h 125"/>
                <a:gd name="T22" fmla="*/ 35 w 139"/>
                <a:gd name="T23" fmla="*/ 100 h 125"/>
                <a:gd name="T24" fmla="*/ 29 w 139"/>
                <a:gd name="T25" fmla="*/ 91 h 125"/>
                <a:gd name="T26" fmla="*/ 13 w 139"/>
                <a:gd name="T27" fmla="*/ 87 h 125"/>
                <a:gd name="T28" fmla="*/ 1 w 139"/>
                <a:gd name="T29" fmla="*/ 72 h 125"/>
                <a:gd name="T30" fmla="*/ 4 w 139"/>
                <a:gd name="T31" fmla="*/ 59 h 125"/>
                <a:gd name="T32" fmla="*/ 7 w 139"/>
                <a:gd name="T33" fmla="*/ 46 h 125"/>
                <a:gd name="T34" fmla="*/ 4 w 139"/>
                <a:gd name="T35" fmla="*/ 32 h 125"/>
                <a:gd name="T36" fmla="*/ 40 w 139"/>
                <a:gd name="T37" fmla="*/ 1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9" h="125">
                  <a:moveTo>
                    <a:pt x="40" y="18"/>
                  </a:moveTo>
                  <a:cubicBezTo>
                    <a:pt x="55" y="13"/>
                    <a:pt x="71" y="7"/>
                    <a:pt x="82" y="0"/>
                  </a:cubicBezTo>
                  <a:cubicBezTo>
                    <a:pt x="99" y="3"/>
                    <a:pt x="104" y="5"/>
                    <a:pt x="115" y="5"/>
                  </a:cubicBezTo>
                  <a:cubicBezTo>
                    <a:pt x="117" y="5"/>
                    <a:pt x="122" y="9"/>
                    <a:pt x="124" y="13"/>
                  </a:cubicBezTo>
                  <a:cubicBezTo>
                    <a:pt x="127" y="20"/>
                    <a:pt x="122" y="39"/>
                    <a:pt x="121" y="49"/>
                  </a:cubicBezTo>
                  <a:cubicBezTo>
                    <a:pt x="120" y="60"/>
                    <a:pt x="138" y="94"/>
                    <a:pt x="138" y="99"/>
                  </a:cubicBezTo>
                  <a:cubicBezTo>
                    <a:pt x="139" y="105"/>
                    <a:pt x="130" y="124"/>
                    <a:pt x="108" y="125"/>
                  </a:cubicBezTo>
                  <a:cubicBezTo>
                    <a:pt x="102" y="125"/>
                    <a:pt x="99" y="124"/>
                    <a:pt x="96" y="118"/>
                  </a:cubicBezTo>
                  <a:cubicBezTo>
                    <a:pt x="95" y="117"/>
                    <a:pt x="90" y="114"/>
                    <a:pt x="85" y="112"/>
                  </a:cubicBezTo>
                  <a:cubicBezTo>
                    <a:pt x="77" y="108"/>
                    <a:pt x="69" y="109"/>
                    <a:pt x="63" y="108"/>
                  </a:cubicBezTo>
                  <a:cubicBezTo>
                    <a:pt x="57" y="107"/>
                    <a:pt x="50" y="106"/>
                    <a:pt x="47" y="101"/>
                  </a:cubicBezTo>
                  <a:cubicBezTo>
                    <a:pt x="44" y="96"/>
                    <a:pt x="40" y="104"/>
                    <a:pt x="35" y="100"/>
                  </a:cubicBezTo>
                  <a:cubicBezTo>
                    <a:pt x="33" y="99"/>
                    <a:pt x="34" y="92"/>
                    <a:pt x="29" y="91"/>
                  </a:cubicBezTo>
                  <a:cubicBezTo>
                    <a:pt x="26" y="91"/>
                    <a:pt x="19" y="91"/>
                    <a:pt x="13" y="87"/>
                  </a:cubicBezTo>
                  <a:cubicBezTo>
                    <a:pt x="6" y="83"/>
                    <a:pt x="1" y="75"/>
                    <a:pt x="1" y="72"/>
                  </a:cubicBezTo>
                  <a:cubicBezTo>
                    <a:pt x="0" y="66"/>
                    <a:pt x="2" y="64"/>
                    <a:pt x="4" y="59"/>
                  </a:cubicBezTo>
                  <a:cubicBezTo>
                    <a:pt x="5" y="55"/>
                    <a:pt x="6" y="53"/>
                    <a:pt x="7" y="46"/>
                  </a:cubicBezTo>
                  <a:cubicBezTo>
                    <a:pt x="7" y="42"/>
                    <a:pt x="6" y="35"/>
                    <a:pt x="4" y="32"/>
                  </a:cubicBezTo>
                  <a:cubicBezTo>
                    <a:pt x="12" y="28"/>
                    <a:pt x="26" y="24"/>
                    <a:pt x="40" y="18"/>
                  </a:cubicBezTo>
                  <a:close/>
                </a:path>
              </a:pathLst>
            </a:custGeom>
            <a:noFill/>
            <a:ln w="14288" cap="rnd">
              <a:solidFill>
                <a:srgbClr val="C8C8C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94" name="Freeform 24">
              <a:extLst>
                <a:ext uri="{FF2B5EF4-FFF2-40B4-BE49-F238E27FC236}">
                  <a16:creationId xmlns:a16="http://schemas.microsoft.com/office/drawing/2014/main" xmlns="" id="{21F1C29F-894F-4FF4-B89A-D3463869AAF6}"/>
                </a:ext>
              </a:extLst>
            </p:cNvPr>
            <p:cNvSpPr>
              <a:spLocks/>
            </p:cNvSpPr>
            <p:nvPr/>
          </p:nvSpPr>
          <p:spPr bwMode="auto">
            <a:xfrm>
              <a:off x="5978525" y="5378450"/>
              <a:ext cx="55563" cy="168275"/>
            </a:xfrm>
            <a:custGeom>
              <a:avLst/>
              <a:gdLst>
                <a:gd name="T0" fmla="*/ 30 w 30"/>
                <a:gd name="T1" fmla="*/ 0 h 91"/>
                <a:gd name="T2" fmla="*/ 17 w 30"/>
                <a:gd name="T3" fmla="*/ 19 h 91"/>
                <a:gd name="T4" fmla="*/ 9 w 30"/>
                <a:gd name="T5" fmla="*/ 41 h 91"/>
                <a:gd name="T6" fmla="*/ 7 w 30"/>
                <a:gd name="T7" fmla="*/ 71 h 91"/>
                <a:gd name="T8" fmla="*/ 0 w 30"/>
                <a:gd name="T9" fmla="*/ 91 h 91"/>
              </a:gdLst>
              <a:ahLst/>
              <a:cxnLst>
                <a:cxn ang="0">
                  <a:pos x="T0" y="T1"/>
                </a:cxn>
                <a:cxn ang="0">
                  <a:pos x="T2" y="T3"/>
                </a:cxn>
                <a:cxn ang="0">
                  <a:pos x="T4" y="T5"/>
                </a:cxn>
                <a:cxn ang="0">
                  <a:pos x="T6" y="T7"/>
                </a:cxn>
                <a:cxn ang="0">
                  <a:pos x="T8" y="T9"/>
                </a:cxn>
              </a:cxnLst>
              <a:rect l="0" t="0" r="r" b="b"/>
              <a:pathLst>
                <a:path w="30" h="91">
                  <a:moveTo>
                    <a:pt x="30" y="0"/>
                  </a:moveTo>
                  <a:cubicBezTo>
                    <a:pt x="30" y="9"/>
                    <a:pt x="24" y="9"/>
                    <a:pt x="17" y="19"/>
                  </a:cubicBezTo>
                  <a:cubicBezTo>
                    <a:pt x="11" y="27"/>
                    <a:pt x="9" y="27"/>
                    <a:pt x="9" y="41"/>
                  </a:cubicBezTo>
                  <a:cubicBezTo>
                    <a:pt x="8" y="53"/>
                    <a:pt x="13" y="57"/>
                    <a:pt x="7" y="71"/>
                  </a:cubicBezTo>
                  <a:cubicBezTo>
                    <a:pt x="4" y="78"/>
                    <a:pt x="0" y="78"/>
                    <a:pt x="0" y="91"/>
                  </a:cubicBezTo>
                </a:path>
              </a:pathLst>
            </a:custGeom>
            <a:noFill/>
            <a:ln w="14288" cap="rnd">
              <a:solidFill>
                <a:srgbClr val="C8C8C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grpSp>
      <p:cxnSp>
        <p:nvCxnSpPr>
          <p:cNvPr id="55" name="Přímá spojnice se šipkou 54">
            <a:extLst>
              <a:ext uri="{FF2B5EF4-FFF2-40B4-BE49-F238E27FC236}">
                <a16:creationId xmlns:a16="http://schemas.microsoft.com/office/drawing/2014/main" xmlns="" id="{59285C90-793C-45B3-B454-CA04552C9D9A}"/>
              </a:ext>
            </a:extLst>
          </p:cNvPr>
          <p:cNvCxnSpPr>
            <a:cxnSpLocks/>
          </p:cNvCxnSpPr>
          <p:nvPr/>
        </p:nvCxnSpPr>
        <p:spPr>
          <a:xfrm flipH="1">
            <a:off x="4354237" y="3059290"/>
            <a:ext cx="144113" cy="540747"/>
          </a:xfrm>
          <a:prstGeom prst="straightConnector1">
            <a:avLst/>
          </a:prstGeom>
          <a:ln w="19050">
            <a:tailEnd type="triangle" w="lg" len="lg"/>
          </a:ln>
        </p:spPr>
        <p:style>
          <a:lnRef idx="1">
            <a:schemeClr val="accent1"/>
          </a:lnRef>
          <a:fillRef idx="0">
            <a:schemeClr val="accent1"/>
          </a:fillRef>
          <a:effectRef idx="0">
            <a:schemeClr val="accent1"/>
          </a:effectRef>
          <a:fontRef idx="minor">
            <a:schemeClr val="tx1"/>
          </a:fontRef>
        </p:style>
      </p:cxnSp>
      <p:cxnSp>
        <p:nvCxnSpPr>
          <p:cNvPr id="56" name="Přímá spojnice se šipkou 55">
            <a:extLst>
              <a:ext uri="{FF2B5EF4-FFF2-40B4-BE49-F238E27FC236}">
                <a16:creationId xmlns:a16="http://schemas.microsoft.com/office/drawing/2014/main" xmlns="" id="{50A62D29-547E-403E-9E8B-1CFFF0BC1701}"/>
              </a:ext>
            </a:extLst>
          </p:cNvPr>
          <p:cNvCxnSpPr>
            <a:cxnSpLocks/>
          </p:cNvCxnSpPr>
          <p:nvPr/>
        </p:nvCxnSpPr>
        <p:spPr>
          <a:xfrm flipH="1">
            <a:off x="2939013" y="3129468"/>
            <a:ext cx="1286629" cy="1041517"/>
          </a:xfrm>
          <a:prstGeom prst="straightConnector1">
            <a:avLst/>
          </a:prstGeom>
          <a:ln w="19050">
            <a:tailEnd type="triangle" w="lg" len="lg"/>
          </a:ln>
        </p:spPr>
        <p:style>
          <a:lnRef idx="1">
            <a:schemeClr val="accent1"/>
          </a:lnRef>
          <a:fillRef idx="0">
            <a:schemeClr val="accent1"/>
          </a:fillRef>
          <a:effectRef idx="0">
            <a:schemeClr val="accent1"/>
          </a:effectRef>
          <a:fontRef idx="minor">
            <a:schemeClr val="tx1"/>
          </a:fontRef>
        </p:style>
      </p:cxnSp>
      <p:cxnSp>
        <p:nvCxnSpPr>
          <p:cNvPr id="57" name="Přímá spojnice se šipkou 56">
            <a:extLst>
              <a:ext uri="{FF2B5EF4-FFF2-40B4-BE49-F238E27FC236}">
                <a16:creationId xmlns:a16="http://schemas.microsoft.com/office/drawing/2014/main" xmlns="" id="{7A2D50EB-5B82-41DB-BD57-9A00999D5757}"/>
              </a:ext>
            </a:extLst>
          </p:cNvPr>
          <p:cNvCxnSpPr>
            <a:cxnSpLocks/>
          </p:cNvCxnSpPr>
          <p:nvPr/>
        </p:nvCxnSpPr>
        <p:spPr>
          <a:xfrm flipH="1">
            <a:off x="2969068" y="2963509"/>
            <a:ext cx="1348932" cy="0"/>
          </a:xfrm>
          <a:prstGeom prst="straightConnector1">
            <a:avLst/>
          </a:prstGeom>
          <a:ln w="19050">
            <a:tailEnd type="triangle" w="lg" len="lg"/>
          </a:ln>
        </p:spPr>
        <p:style>
          <a:lnRef idx="1">
            <a:schemeClr val="accent1"/>
          </a:lnRef>
          <a:fillRef idx="0">
            <a:schemeClr val="accent1"/>
          </a:fillRef>
          <a:effectRef idx="0">
            <a:schemeClr val="accent1"/>
          </a:effectRef>
          <a:fontRef idx="minor">
            <a:schemeClr val="tx1"/>
          </a:fontRef>
        </p:style>
      </p:cxnSp>
      <p:cxnSp>
        <p:nvCxnSpPr>
          <p:cNvPr id="58" name="Přímá spojnice se šipkou 57">
            <a:extLst>
              <a:ext uri="{FF2B5EF4-FFF2-40B4-BE49-F238E27FC236}">
                <a16:creationId xmlns:a16="http://schemas.microsoft.com/office/drawing/2014/main" xmlns="" id="{992A2317-2E36-498C-A7CB-F0A790B99D59}"/>
              </a:ext>
            </a:extLst>
          </p:cNvPr>
          <p:cNvCxnSpPr>
            <a:cxnSpLocks/>
            <a:endCxn id="68" idx="3"/>
          </p:cNvCxnSpPr>
          <p:nvPr/>
        </p:nvCxnSpPr>
        <p:spPr>
          <a:xfrm flipH="1" flipV="1">
            <a:off x="3618258" y="2559555"/>
            <a:ext cx="740074" cy="276753"/>
          </a:xfrm>
          <a:prstGeom prst="straightConnector1">
            <a:avLst/>
          </a:prstGeom>
          <a:ln w="19050">
            <a:tailEnd type="triangle" w="lg" len="lg"/>
          </a:ln>
        </p:spPr>
        <p:style>
          <a:lnRef idx="1">
            <a:schemeClr val="accent1"/>
          </a:lnRef>
          <a:fillRef idx="0">
            <a:schemeClr val="accent1"/>
          </a:fillRef>
          <a:effectRef idx="0">
            <a:schemeClr val="accent1"/>
          </a:effectRef>
          <a:fontRef idx="minor">
            <a:schemeClr val="tx1"/>
          </a:fontRef>
        </p:style>
      </p:cxnSp>
      <p:cxnSp>
        <p:nvCxnSpPr>
          <p:cNvPr id="59" name="Přímá spojnice se šipkou 58">
            <a:extLst>
              <a:ext uri="{FF2B5EF4-FFF2-40B4-BE49-F238E27FC236}">
                <a16:creationId xmlns:a16="http://schemas.microsoft.com/office/drawing/2014/main" xmlns="" id="{8F994240-4C01-4BB0-BF8C-8701286AD771}"/>
              </a:ext>
            </a:extLst>
          </p:cNvPr>
          <p:cNvCxnSpPr>
            <a:cxnSpLocks/>
          </p:cNvCxnSpPr>
          <p:nvPr/>
        </p:nvCxnSpPr>
        <p:spPr>
          <a:xfrm>
            <a:off x="4931222" y="3008716"/>
            <a:ext cx="1660874" cy="274449"/>
          </a:xfrm>
          <a:prstGeom prst="straightConnector1">
            <a:avLst/>
          </a:prstGeom>
          <a:ln w="19050">
            <a:tailEnd type="triangle" w="lg" len="lg"/>
          </a:ln>
        </p:spPr>
        <p:style>
          <a:lnRef idx="1">
            <a:schemeClr val="accent1"/>
          </a:lnRef>
          <a:fillRef idx="0">
            <a:schemeClr val="accent1"/>
          </a:fillRef>
          <a:effectRef idx="0">
            <a:schemeClr val="accent1"/>
          </a:effectRef>
          <a:fontRef idx="minor">
            <a:schemeClr val="tx1"/>
          </a:fontRef>
        </p:style>
      </p:cxnSp>
      <p:cxnSp>
        <p:nvCxnSpPr>
          <p:cNvPr id="60" name="Přímá spojnice se šipkou 59">
            <a:extLst>
              <a:ext uri="{FF2B5EF4-FFF2-40B4-BE49-F238E27FC236}">
                <a16:creationId xmlns:a16="http://schemas.microsoft.com/office/drawing/2014/main" xmlns="" id="{EF57FA0A-A317-4C60-BBD1-FF0F92B0A7B5}"/>
              </a:ext>
            </a:extLst>
          </p:cNvPr>
          <p:cNvCxnSpPr>
            <a:cxnSpLocks/>
          </p:cNvCxnSpPr>
          <p:nvPr/>
        </p:nvCxnSpPr>
        <p:spPr>
          <a:xfrm>
            <a:off x="4820858" y="3092400"/>
            <a:ext cx="499763" cy="612326"/>
          </a:xfrm>
          <a:prstGeom prst="straightConnector1">
            <a:avLst/>
          </a:prstGeom>
          <a:ln w="19050">
            <a:tailEnd type="triangle" w="lg" len="lg"/>
          </a:ln>
        </p:spPr>
        <p:style>
          <a:lnRef idx="1">
            <a:schemeClr val="accent1"/>
          </a:lnRef>
          <a:fillRef idx="0">
            <a:schemeClr val="accent1"/>
          </a:fillRef>
          <a:effectRef idx="0">
            <a:schemeClr val="accent1"/>
          </a:effectRef>
          <a:fontRef idx="minor">
            <a:schemeClr val="tx1"/>
          </a:fontRef>
        </p:style>
      </p:cxnSp>
      <p:cxnSp>
        <p:nvCxnSpPr>
          <p:cNvPr id="62" name="Přímá spojnice se šipkou 61">
            <a:extLst>
              <a:ext uri="{FF2B5EF4-FFF2-40B4-BE49-F238E27FC236}">
                <a16:creationId xmlns:a16="http://schemas.microsoft.com/office/drawing/2014/main" xmlns="" id="{F6300947-5A27-4A31-A167-EA441A782D96}"/>
              </a:ext>
            </a:extLst>
          </p:cNvPr>
          <p:cNvCxnSpPr>
            <a:cxnSpLocks/>
          </p:cNvCxnSpPr>
          <p:nvPr/>
        </p:nvCxnSpPr>
        <p:spPr>
          <a:xfrm flipH="1" flipV="1">
            <a:off x="5119633" y="3278564"/>
            <a:ext cx="424394" cy="555368"/>
          </a:xfrm>
          <a:prstGeom prst="straightConnector1">
            <a:avLst/>
          </a:prstGeom>
          <a:ln w="1905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3" name="Přímá spojnice se šipkou 62">
            <a:extLst>
              <a:ext uri="{FF2B5EF4-FFF2-40B4-BE49-F238E27FC236}">
                <a16:creationId xmlns:a16="http://schemas.microsoft.com/office/drawing/2014/main" xmlns="" id="{DB9CF7F6-FF1D-48E7-90FA-08F9130DA378}"/>
              </a:ext>
            </a:extLst>
          </p:cNvPr>
          <p:cNvCxnSpPr>
            <a:cxnSpLocks/>
          </p:cNvCxnSpPr>
          <p:nvPr/>
        </p:nvCxnSpPr>
        <p:spPr>
          <a:xfrm flipH="1" flipV="1">
            <a:off x="5311022" y="2980234"/>
            <a:ext cx="1398318" cy="224850"/>
          </a:xfrm>
          <a:prstGeom prst="straightConnector1">
            <a:avLst/>
          </a:prstGeom>
          <a:ln w="1905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4" name="Přímá spojnice se šipkou 63">
            <a:extLst>
              <a:ext uri="{FF2B5EF4-FFF2-40B4-BE49-F238E27FC236}">
                <a16:creationId xmlns:a16="http://schemas.microsoft.com/office/drawing/2014/main" xmlns="" id="{C40BC556-F2A3-4F19-8C25-5395A0784827}"/>
              </a:ext>
            </a:extLst>
          </p:cNvPr>
          <p:cNvCxnSpPr>
            <a:cxnSpLocks/>
          </p:cNvCxnSpPr>
          <p:nvPr/>
        </p:nvCxnSpPr>
        <p:spPr>
          <a:xfrm flipV="1">
            <a:off x="4431103" y="3274539"/>
            <a:ext cx="118760" cy="403261"/>
          </a:xfrm>
          <a:prstGeom prst="straightConnector1">
            <a:avLst/>
          </a:prstGeom>
          <a:ln w="1905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5" name="Přímá spojnice se šipkou 64">
            <a:extLst>
              <a:ext uri="{FF2B5EF4-FFF2-40B4-BE49-F238E27FC236}">
                <a16:creationId xmlns:a16="http://schemas.microsoft.com/office/drawing/2014/main" xmlns="" id="{8EB3E662-1959-468E-AB67-81CBA454CBE2}"/>
              </a:ext>
            </a:extLst>
          </p:cNvPr>
          <p:cNvCxnSpPr>
            <a:cxnSpLocks/>
          </p:cNvCxnSpPr>
          <p:nvPr/>
        </p:nvCxnSpPr>
        <p:spPr>
          <a:xfrm flipV="1">
            <a:off x="2855498" y="3307735"/>
            <a:ext cx="1298191" cy="1069426"/>
          </a:xfrm>
          <a:prstGeom prst="straightConnector1">
            <a:avLst/>
          </a:prstGeom>
          <a:ln w="1905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6" name="Přímá spojnice se šipkou 65">
            <a:extLst>
              <a:ext uri="{FF2B5EF4-FFF2-40B4-BE49-F238E27FC236}">
                <a16:creationId xmlns:a16="http://schemas.microsoft.com/office/drawing/2014/main" xmlns="" id="{073723AC-F572-42E9-B333-4B998C23F713}"/>
              </a:ext>
            </a:extLst>
          </p:cNvPr>
          <p:cNvCxnSpPr>
            <a:cxnSpLocks/>
          </p:cNvCxnSpPr>
          <p:nvPr/>
        </p:nvCxnSpPr>
        <p:spPr>
          <a:xfrm>
            <a:off x="2678906" y="3051540"/>
            <a:ext cx="1369642" cy="0"/>
          </a:xfrm>
          <a:prstGeom prst="straightConnector1">
            <a:avLst/>
          </a:prstGeom>
          <a:ln w="1905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7" name="Přímá spojnice se šipkou 66">
            <a:extLst>
              <a:ext uri="{FF2B5EF4-FFF2-40B4-BE49-F238E27FC236}">
                <a16:creationId xmlns:a16="http://schemas.microsoft.com/office/drawing/2014/main" xmlns="" id="{B1F9CBDB-101C-4E92-8B22-D5143EAEC9CC}"/>
              </a:ext>
            </a:extLst>
          </p:cNvPr>
          <p:cNvCxnSpPr>
            <a:cxnSpLocks/>
          </p:cNvCxnSpPr>
          <p:nvPr/>
        </p:nvCxnSpPr>
        <p:spPr>
          <a:xfrm>
            <a:off x="3573015" y="2648300"/>
            <a:ext cx="513391" cy="184879"/>
          </a:xfrm>
          <a:prstGeom prst="straightConnector1">
            <a:avLst/>
          </a:prstGeom>
          <a:ln w="1905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pic>
        <p:nvPicPr>
          <p:cNvPr id="68" name="Obrázek 67">
            <a:extLst>
              <a:ext uri="{FF2B5EF4-FFF2-40B4-BE49-F238E27FC236}">
                <a16:creationId xmlns:a16="http://schemas.microsoft.com/office/drawing/2014/main" xmlns="" id="{5951DF41-0496-4A9C-9585-2CDA10824B8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88815" y="2356155"/>
            <a:ext cx="429443" cy="406800"/>
          </a:xfrm>
          <a:prstGeom prst="rect">
            <a:avLst/>
          </a:prstGeom>
          <a:effectLst>
            <a:outerShdw blurRad="76200" dir="18900000" sy="23000" kx="-1200000" algn="bl" rotWithShape="0">
              <a:prstClr val="black">
                <a:alpha val="20000"/>
              </a:prstClr>
            </a:outerShdw>
          </a:effectLst>
        </p:spPr>
      </p:pic>
      <p:pic>
        <p:nvPicPr>
          <p:cNvPr id="70" name="Obrázek 69">
            <a:extLst>
              <a:ext uri="{FF2B5EF4-FFF2-40B4-BE49-F238E27FC236}">
                <a16:creationId xmlns:a16="http://schemas.microsoft.com/office/drawing/2014/main" xmlns="" id="{D5BD1F6A-818F-4AE7-AAA9-37782924946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03179" y="4248667"/>
            <a:ext cx="429443" cy="406800"/>
          </a:xfrm>
          <a:prstGeom prst="rect">
            <a:avLst/>
          </a:prstGeom>
          <a:effectLst>
            <a:outerShdw blurRad="76200" dir="18900000" sy="23000" kx="-1200000" algn="bl" rotWithShape="0">
              <a:prstClr val="black">
                <a:alpha val="20000"/>
              </a:prstClr>
            </a:outerShdw>
          </a:effectLst>
        </p:spPr>
      </p:pic>
      <p:pic>
        <p:nvPicPr>
          <p:cNvPr id="156" name="Obrázek 155">
            <a:extLst>
              <a:ext uri="{FF2B5EF4-FFF2-40B4-BE49-F238E27FC236}">
                <a16:creationId xmlns:a16="http://schemas.microsoft.com/office/drawing/2014/main" xmlns="" id="{B10FE66F-88D9-4ED1-BA96-CED208D870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74331" y="4121461"/>
            <a:ext cx="428500" cy="405908"/>
          </a:xfrm>
          <a:prstGeom prst="rect">
            <a:avLst/>
          </a:prstGeom>
          <a:effectLst>
            <a:outerShdw blurRad="76200" dir="18900000" sy="23000" kx="-1200000" algn="bl" rotWithShape="0">
              <a:prstClr val="black">
                <a:alpha val="20000"/>
              </a:prstClr>
            </a:outerShdw>
          </a:effectLst>
        </p:spPr>
      </p:pic>
      <p:pic>
        <p:nvPicPr>
          <p:cNvPr id="160" name="Obrázek 159">
            <a:extLst>
              <a:ext uri="{FF2B5EF4-FFF2-40B4-BE49-F238E27FC236}">
                <a16:creationId xmlns:a16="http://schemas.microsoft.com/office/drawing/2014/main" xmlns="" id="{9CA059BC-D5DB-4BDD-90E0-BE131425A2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49334" y="4640836"/>
            <a:ext cx="428500" cy="405908"/>
          </a:xfrm>
          <a:prstGeom prst="rect">
            <a:avLst/>
          </a:prstGeom>
          <a:effectLst>
            <a:outerShdw blurRad="76200" dir="18900000" sy="23000" kx="-1200000" algn="bl" rotWithShape="0">
              <a:prstClr val="black">
                <a:alpha val="20000"/>
              </a:prstClr>
            </a:outerShdw>
          </a:effectLst>
        </p:spPr>
      </p:pic>
      <p:pic>
        <p:nvPicPr>
          <p:cNvPr id="161" name="Obrázek 160">
            <a:extLst>
              <a:ext uri="{FF2B5EF4-FFF2-40B4-BE49-F238E27FC236}">
                <a16:creationId xmlns:a16="http://schemas.microsoft.com/office/drawing/2014/main" xmlns="" id="{82FB579C-1146-4C87-9645-7C620ED6B04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44714" y="4473191"/>
            <a:ext cx="428500" cy="405908"/>
          </a:xfrm>
          <a:prstGeom prst="rect">
            <a:avLst/>
          </a:prstGeom>
          <a:effectLst>
            <a:outerShdw blurRad="76200" dir="18900000" sy="23000" kx="-1200000" algn="bl" rotWithShape="0">
              <a:prstClr val="black">
                <a:alpha val="20000"/>
              </a:prstClr>
            </a:outerShdw>
          </a:effectLst>
        </p:spPr>
      </p:pic>
      <p:pic>
        <p:nvPicPr>
          <p:cNvPr id="162" name="Obrázek 161">
            <a:extLst>
              <a:ext uri="{FF2B5EF4-FFF2-40B4-BE49-F238E27FC236}">
                <a16:creationId xmlns:a16="http://schemas.microsoft.com/office/drawing/2014/main" xmlns="" id="{1AE62D8D-36E0-4AC8-A6CC-590566BE46B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57773" y="3092838"/>
            <a:ext cx="428500" cy="405908"/>
          </a:xfrm>
          <a:prstGeom prst="rect">
            <a:avLst/>
          </a:prstGeom>
          <a:effectLst>
            <a:outerShdw blurRad="76200" dir="18900000" sy="23000" kx="-1200000" algn="bl" rotWithShape="0">
              <a:prstClr val="black">
                <a:alpha val="20000"/>
              </a:prstClr>
            </a:outerShdw>
          </a:effectLst>
        </p:spPr>
      </p:pic>
      <p:pic>
        <p:nvPicPr>
          <p:cNvPr id="165" name="Obrázek 164">
            <a:extLst>
              <a:ext uri="{FF2B5EF4-FFF2-40B4-BE49-F238E27FC236}">
                <a16:creationId xmlns:a16="http://schemas.microsoft.com/office/drawing/2014/main" xmlns="" id="{53A5381D-2D37-4C0E-8452-835D7C262DF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70115" y="3641796"/>
            <a:ext cx="428500" cy="405908"/>
          </a:xfrm>
          <a:prstGeom prst="rect">
            <a:avLst/>
          </a:prstGeom>
          <a:effectLst>
            <a:outerShdw blurRad="76200" dir="18900000" sy="23000" kx="-1200000" algn="bl" rotWithShape="0">
              <a:prstClr val="black">
                <a:alpha val="20000"/>
              </a:prstClr>
            </a:outerShdw>
          </a:effectLst>
        </p:spPr>
      </p:pic>
      <p:pic>
        <p:nvPicPr>
          <p:cNvPr id="167" name="Obrázek 166">
            <a:extLst>
              <a:ext uri="{FF2B5EF4-FFF2-40B4-BE49-F238E27FC236}">
                <a16:creationId xmlns:a16="http://schemas.microsoft.com/office/drawing/2014/main" xmlns="" id="{A19AAA16-FBCF-40E3-B36C-EB273CE3890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8681" y="2693770"/>
            <a:ext cx="428500" cy="405908"/>
          </a:xfrm>
          <a:prstGeom prst="rect">
            <a:avLst/>
          </a:prstGeom>
          <a:effectLst>
            <a:outerShdw blurRad="76200" dir="18900000" sy="23000" kx="-1200000" algn="bl" rotWithShape="0">
              <a:prstClr val="black">
                <a:alpha val="20000"/>
              </a:prstClr>
            </a:outerShdw>
          </a:effectLst>
        </p:spPr>
      </p:pic>
      <p:sp>
        <p:nvSpPr>
          <p:cNvPr id="172" name="Freeform 5">
            <a:extLst>
              <a:ext uri="{FF2B5EF4-FFF2-40B4-BE49-F238E27FC236}">
                <a16:creationId xmlns:a16="http://schemas.microsoft.com/office/drawing/2014/main" xmlns="" id="{67592104-F7CA-473E-9ED6-19A97BE4BF17}"/>
              </a:ext>
            </a:extLst>
          </p:cNvPr>
          <p:cNvSpPr>
            <a:spLocks noEditPoints="1"/>
          </p:cNvSpPr>
          <p:nvPr/>
        </p:nvSpPr>
        <p:spPr bwMode="auto">
          <a:xfrm>
            <a:off x="623888" y="5587000"/>
            <a:ext cx="388619" cy="419986"/>
          </a:xfrm>
          <a:custGeom>
            <a:avLst/>
            <a:gdLst>
              <a:gd name="T0" fmla="*/ 296 w 399"/>
              <a:gd name="T1" fmla="*/ 250 h 432"/>
              <a:gd name="T2" fmla="*/ 265 w 399"/>
              <a:gd name="T3" fmla="*/ 199 h 432"/>
              <a:gd name="T4" fmla="*/ 374 w 399"/>
              <a:gd name="T5" fmla="*/ 203 h 432"/>
              <a:gd name="T6" fmla="*/ 397 w 399"/>
              <a:gd name="T7" fmla="*/ 190 h 432"/>
              <a:gd name="T8" fmla="*/ 340 w 399"/>
              <a:gd name="T9" fmla="*/ 156 h 432"/>
              <a:gd name="T10" fmla="*/ 387 w 399"/>
              <a:gd name="T11" fmla="*/ 108 h 432"/>
              <a:gd name="T12" fmla="*/ 322 w 399"/>
              <a:gd name="T13" fmla="*/ 124 h 432"/>
              <a:gd name="T14" fmla="*/ 321 w 399"/>
              <a:gd name="T15" fmla="*/ 58 h 432"/>
              <a:gd name="T16" fmla="*/ 277 w 399"/>
              <a:gd name="T17" fmla="*/ 150 h 432"/>
              <a:gd name="T18" fmla="*/ 218 w 399"/>
              <a:gd name="T19" fmla="*/ 151 h 432"/>
              <a:gd name="T20" fmla="*/ 276 w 399"/>
              <a:gd name="T21" fmla="*/ 58 h 432"/>
              <a:gd name="T22" fmla="*/ 250 w 399"/>
              <a:gd name="T23" fmla="*/ 32 h 432"/>
              <a:gd name="T24" fmla="*/ 218 w 399"/>
              <a:gd name="T25" fmla="*/ 18 h 432"/>
              <a:gd name="T26" fmla="*/ 181 w 399"/>
              <a:gd name="T27" fmla="*/ 18 h 432"/>
              <a:gd name="T28" fmla="*/ 150 w 399"/>
              <a:gd name="T29" fmla="*/ 32 h 432"/>
              <a:gd name="T30" fmla="*/ 124 w 399"/>
              <a:gd name="T31" fmla="*/ 58 h 432"/>
              <a:gd name="T32" fmla="*/ 181 w 399"/>
              <a:gd name="T33" fmla="*/ 151 h 432"/>
              <a:gd name="T34" fmla="*/ 123 w 399"/>
              <a:gd name="T35" fmla="*/ 150 h 432"/>
              <a:gd name="T36" fmla="*/ 78 w 399"/>
              <a:gd name="T37" fmla="*/ 58 h 432"/>
              <a:gd name="T38" fmla="*/ 77 w 399"/>
              <a:gd name="T39" fmla="*/ 124 h 432"/>
              <a:gd name="T40" fmla="*/ 12 w 399"/>
              <a:gd name="T41" fmla="*/ 108 h 432"/>
              <a:gd name="T42" fmla="*/ 59 w 399"/>
              <a:gd name="T43" fmla="*/ 156 h 432"/>
              <a:gd name="T44" fmla="*/ 2 w 399"/>
              <a:gd name="T45" fmla="*/ 190 h 432"/>
              <a:gd name="T46" fmla="*/ 25 w 399"/>
              <a:gd name="T47" fmla="*/ 203 h 432"/>
              <a:gd name="T48" fmla="*/ 135 w 399"/>
              <a:gd name="T49" fmla="*/ 199 h 432"/>
              <a:gd name="T50" fmla="*/ 104 w 399"/>
              <a:gd name="T51" fmla="*/ 250 h 432"/>
              <a:gd name="T52" fmla="*/ 2 w 399"/>
              <a:gd name="T53" fmla="*/ 242 h 432"/>
              <a:gd name="T54" fmla="*/ 58 w 399"/>
              <a:gd name="T55" fmla="*/ 276 h 432"/>
              <a:gd name="T56" fmla="*/ 12 w 399"/>
              <a:gd name="T57" fmla="*/ 324 h 432"/>
              <a:gd name="T58" fmla="*/ 37 w 399"/>
              <a:gd name="T59" fmla="*/ 331 h 432"/>
              <a:gd name="T60" fmla="*/ 65 w 399"/>
              <a:gd name="T61" fmla="*/ 351 h 432"/>
              <a:gd name="T62" fmla="*/ 83 w 399"/>
              <a:gd name="T63" fmla="*/ 374 h 432"/>
              <a:gd name="T64" fmla="*/ 123 w 399"/>
              <a:gd name="T65" fmla="*/ 281 h 432"/>
              <a:gd name="T66" fmla="*/ 181 w 399"/>
              <a:gd name="T67" fmla="*/ 280 h 432"/>
              <a:gd name="T68" fmla="*/ 124 w 399"/>
              <a:gd name="T69" fmla="*/ 374 h 432"/>
              <a:gd name="T70" fmla="*/ 137 w 399"/>
              <a:gd name="T71" fmla="*/ 405 h 432"/>
              <a:gd name="T72" fmla="*/ 181 w 399"/>
              <a:gd name="T73" fmla="*/ 368 h 432"/>
              <a:gd name="T74" fmla="*/ 200 w 399"/>
              <a:gd name="T75" fmla="*/ 432 h 432"/>
              <a:gd name="T76" fmla="*/ 218 w 399"/>
              <a:gd name="T77" fmla="*/ 368 h 432"/>
              <a:gd name="T78" fmla="*/ 263 w 399"/>
              <a:gd name="T79" fmla="*/ 405 h 432"/>
              <a:gd name="T80" fmla="*/ 276 w 399"/>
              <a:gd name="T81" fmla="*/ 374 h 432"/>
              <a:gd name="T82" fmla="*/ 218 w 399"/>
              <a:gd name="T83" fmla="*/ 281 h 432"/>
              <a:gd name="T84" fmla="*/ 277 w 399"/>
              <a:gd name="T85" fmla="*/ 281 h 432"/>
              <a:gd name="T86" fmla="*/ 316 w 399"/>
              <a:gd name="T87" fmla="*/ 374 h 432"/>
              <a:gd name="T88" fmla="*/ 334 w 399"/>
              <a:gd name="T89" fmla="*/ 351 h 432"/>
              <a:gd name="T90" fmla="*/ 362 w 399"/>
              <a:gd name="T91" fmla="*/ 331 h 432"/>
              <a:gd name="T92" fmla="*/ 387 w 399"/>
              <a:gd name="T93" fmla="*/ 324 h 432"/>
              <a:gd name="T94" fmla="*/ 341 w 399"/>
              <a:gd name="T95" fmla="*/ 276 h 432"/>
              <a:gd name="T96" fmla="*/ 397 w 399"/>
              <a:gd name="T97" fmla="*/ 242 h 432"/>
              <a:gd name="T98" fmla="*/ 228 w 399"/>
              <a:gd name="T99" fmla="*/ 232 h 432"/>
              <a:gd name="T100" fmla="*/ 172 w 399"/>
              <a:gd name="T101" fmla="*/ 232 h 432"/>
              <a:gd name="T102" fmla="*/ 200 w 399"/>
              <a:gd name="T103" fmla="*/ 183 h 432"/>
              <a:gd name="T104" fmla="*/ 228 w 399"/>
              <a:gd name="T105" fmla="*/ 232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99" h="432">
                <a:moveTo>
                  <a:pt x="374" y="229"/>
                </a:moveTo>
                <a:cubicBezTo>
                  <a:pt x="374" y="229"/>
                  <a:pt x="374" y="229"/>
                  <a:pt x="296" y="250"/>
                </a:cubicBezTo>
                <a:cubicBezTo>
                  <a:pt x="296" y="250"/>
                  <a:pt x="296" y="250"/>
                  <a:pt x="265" y="232"/>
                </a:cubicBezTo>
                <a:cubicBezTo>
                  <a:pt x="265" y="232"/>
                  <a:pt x="265" y="232"/>
                  <a:pt x="265" y="199"/>
                </a:cubicBezTo>
                <a:cubicBezTo>
                  <a:pt x="265" y="199"/>
                  <a:pt x="265" y="199"/>
                  <a:pt x="295" y="182"/>
                </a:cubicBezTo>
                <a:cubicBezTo>
                  <a:pt x="295" y="182"/>
                  <a:pt x="295" y="182"/>
                  <a:pt x="374" y="203"/>
                </a:cubicBezTo>
                <a:cubicBezTo>
                  <a:pt x="376" y="204"/>
                  <a:pt x="377" y="204"/>
                  <a:pt x="379" y="204"/>
                </a:cubicBezTo>
                <a:cubicBezTo>
                  <a:pt x="387" y="204"/>
                  <a:pt x="395" y="199"/>
                  <a:pt x="397" y="190"/>
                </a:cubicBezTo>
                <a:cubicBezTo>
                  <a:pt x="399" y="181"/>
                  <a:pt x="394" y="170"/>
                  <a:pt x="384" y="168"/>
                </a:cubicBezTo>
                <a:cubicBezTo>
                  <a:pt x="384" y="168"/>
                  <a:pt x="384" y="168"/>
                  <a:pt x="340" y="156"/>
                </a:cubicBezTo>
                <a:cubicBezTo>
                  <a:pt x="340" y="156"/>
                  <a:pt x="340" y="156"/>
                  <a:pt x="380" y="133"/>
                </a:cubicBezTo>
                <a:cubicBezTo>
                  <a:pt x="389" y="128"/>
                  <a:pt x="392" y="117"/>
                  <a:pt x="387" y="108"/>
                </a:cubicBezTo>
                <a:cubicBezTo>
                  <a:pt x="382" y="99"/>
                  <a:pt x="371" y="96"/>
                  <a:pt x="362" y="101"/>
                </a:cubicBezTo>
                <a:cubicBezTo>
                  <a:pt x="362" y="101"/>
                  <a:pt x="362" y="101"/>
                  <a:pt x="322" y="124"/>
                </a:cubicBezTo>
                <a:cubicBezTo>
                  <a:pt x="322" y="124"/>
                  <a:pt x="322" y="124"/>
                  <a:pt x="334" y="81"/>
                </a:cubicBezTo>
                <a:cubicBezTo>
                  <a:pt x="336" y="71"/>
                  <a:pt x="330" y="61"/>
                  <a:pt x="321" y="58"/>
                </a:cubicBezTo>
                <a:cubicBezTo>
                  <a:pt x="311" y="56"/>
                  <a:pt x="301" y="62"/>
                  <a:pt x="298" y="72"/>
                </a:cubicBezTo>
                <a:cubicBezTo>
                  <a:pt x="298" y="72"/>
                  <a:pt x="298" y="72"/>
                  <a:pt x="277" y="150"/>
                </a:cubicBezTo>
                <a:cubicBezTo>
                  <a:pt x="277" y="150"/>
                  <a:pt x="277" y="150"/>
                  <a:pt x="247" y="168"/>
                </a:cubicBezTo>
                <a:cubicBezTo>
                  <a:pt x="247" y="168"/>
                  <a:pt x="247" y="168"/>
                  <a:pt x="218" y="151"/>
                </a:cubicBezTo>
                <a:cubicBezTo>
                  <a:pt x="218" y="151"/>
                  <a:pt x="218" y="151"/>
                  <a:pt x="218" y="116"/>
                </a:cubicBezTo>
                <a:cubicBezTo>
                  <a:pt x="218" y="116"/>
                  <a:pt x="218" y="116"/>
                  <a:pt x="276" y="58"/>
                </a:cubicBezTo>
                <a:cubicBezTo>
                  <a:pt x="283" y="51"/>
                  <a:pt x="283" y="40"/>
                  <a:pt x="276" y="32"/>
                </a:cubicBezTo>
                <a:cubicBezTo>
                  <a:pt x="269" y="25"/>
                  <a:pt x="257" y="25"/>
                  <a:pt x="250" y="32"/>
                </a:cubicBezTo>
                <a:cubicBezTo>
                  <a:pt x="250" y="32"/>
                  <a:pt x="250" y="32"/>
                  <a:pt x="218" y="64"/>
                </a:cubicBezTo>
                <a:cubicBezTo>
                  <a:pt x="218" y="64"/>
                  <a:pt x="218" y="64"/>
                  <a:pt x="218" y="18"/>
                </a:cubicBezTo>
                <a:cubicBezTo>
                  <a:pt x="218" y="8"/>
                  <a:pt x="210" y="0"/>
                  <a:pt x="200" y="0"/>
                </a:cubicBezTo>
                <a:cubicBezTo>
                  <a:pt x="190" y="0"/>
                  <a:pt x="181" y="8"/>
                  <a:pt x="181" y="18"/>
                </a:cubicBezTo>
                <a:cubicBezTo>
                  <a:pt x="181" y="18"/>
                  <a:pt x="181" y="18"/>
                  <a:pt x="181" y="64"/>
                </a:cubicBezTo>
                <a:cubicBezTo>
                  <a:pt x="181" y="64"/>
                  <a:pt x="181" y="64"/>
                  <a:pt x="150" y="32"/>
                </a:cubicBezTo>
                <a:cubicBezTo>
                  <a:pt x="143" y="25"/>
                  <a:pt x="131" y="25"/>
                  <a:pt x="124" y="32"/>
                </a:cubicBezTo>
                <a:cubicBezTo>
                  <a:pt x="117" y="40"/>
                  <a:pt x="117" y="51"/>
                  <a:pt x="124" y="58"/>
                </a:cubicBezTo>
                <a:cubicBezTo>
                  <a:pt x="124" y="58"/>
                  <a:pt x="124" y="58"/>
                  <a:pt x="181" y="116"/>
                </a:cubicBezTo>
                <a:cubicBezTo>
                  <a:pt x="181" y="116"/>
                  <a:pt x="181" y="116"/>
                  <a:pt x="181" y="151"/>
                </a:cubicBezTo>
                <a:cubicBezTo>
                  <a:pt x="181" y="151"/>
                  <a:pt x="181" y="151"/>
                  <a:pt x="153" y="168"/>
                </a:cubicBezTo>
                <a:cubicBezTo>
                  <a:pt x="153" y="168"/>
                  <a:pt x="153" y="168"/>
                  <a:pt x="123" y="150"/>
                </a:cubicBezTo>
                <a:cubicBezTo>
                  <a:pt x="123" y="150"/>
                  <a:pt x="123" y="150"/>
                  <a:pt x="102" y="72"/>
                </a:cubicBezTo>
                <a:cubicBezTo>
                  <a:pt x="98" y="62"/>
                  <a:pt x="88" y="56"/>
                  <a:pt x="78" y="58"/>
                </a:cubicBezTo>
                <a:cubicBezTo>
                  <a:pt x="69" y="61"/>
                  <a:pt x="63" y="71"/>
                  <a:pt x="65" y="81"/>
                </a:cubicBezTo>
                <a:cubicBezTo>
                  <a:pt x="65" y="81"/>
                  <a:pt x="65" y="81"/>
                  <a:pt x="77" y="124"/>
                </a:cubicBezTo>
                <a:cubicBezTo>
                  <a:pt x="77" y="124"/>
                  <a:pt x="77" y="124"/>
                  <a:pt x="37" y="101"/>
                </a:cubicBezTo>
                <a:cubicBezTo>
                  <a:pt x="28" y="96"/>
                  <a:pt x="17" y="99"/>
                  <a:pt x="12" y="108"/>
                </a:cubicBezTo>
                <a:cubicBezTo>
                  <a:pt x="7" y="117"/>
                  <a:pt x="10" y="128"/>
                  <a:pt x="19" y="133"/>
                </a:cubicBezTo>
                <a:cubicBezTo>
                  <a:pt x="19" y="133"/>
                  <a:pt x="19" y="133"/>
                  <a:pt x="59" y="156"/>
                </a:cubicBezTo>
                <a:cubicBezTo>
                  <a:pt x="59" y="156"/>
                  <a:pt x="59" y="156"/>
                  <a:pt x="15" y="168"/>
                </a:cubicBezTo>
                <a:cubicBezTo>
                  <a:pt x="5" y="170"/>
                  <a:pt x="0" y="181"/>
                  <a:pt x="2" y="190"/>
                </a:cubicBezTo>
                <a:cubicBezTo>
                  <a:pt x="4" y="199"/>
                  <a:pt x="12" y="204"/>
                  <a:pt x="20" y="204"/>
                </a:cubicBezTo>
                <a:cubicBezTo>
                  <a:pt x="22" y="204"/>
                  <a:pt x="23" y="204"/>
                  <a:pt x="25" y="203"/>
                </a:cubicBezTo>
                <a:cubicBezTo>
                  <a:pt x="25" y="203"/>
                  <a:pt x="25" y="203"/>
                  <a:pt x="105" y="182"/>
                </a:cubicBezTo>
                <a:cubicBezTo>
                  <a:pt x="105" y="182"/>
                  <a:pt x="105" y="182"/>
                  <a:pt x="135" y="199"/>
                </a:cubicBezTo>
                <a:cubicBezTo>
                  <a:pt x="135" y="199"/>
                  <a:pt x="135" y="199"/>
                  <a:pt x="135" y="232"/>
                </a:cubicBezTo>
                <a:cubicBezTo>
                  <a:pt x="135" y="232"/>
                  <a:pt x="135" y="232"/>
                  <a:pt x="104" y="250"/>
                </a:cubicBezTo>
                <a:cubicBezTo>
                  <a:pt x="104" y="250"/>
                  <a:pt x="104" y="250"/>
                  <a:pt x="25" y="229"/>
                </a:cubicBezTo>
                <a:cubicBezTo>
                  <a:pt x="15" y="226"/>
                  <a:pt x="5" y="232"/>
                  <a:pt x="2" y="242"/>
                </a:cubicBezTo>
                <a:cubicBezTo>
                  <a:pt x="0" y="251"/>
                  <a:pt x="5" y="262"/>
                  <a:pt x="15" y="264"/>
                </a:cubicBezTo>
                <a:cubicBezTo>
                  <a:pt x="15" y="264"/>
                  <a:pt x="15" y="264"/>
                  <a:pt x="58" y="276"/>
                </a:cubicBezTo>
                <a:cubicBezTo>
                  <a:pt x="58" y="276"/>
                  <a:pt x="58" y="276"/>
                  <a:pt x="19" y="299"/>
                </a:cubicBezTo>
                <a:cubicBezTo>
                  <a:pt x="10" y="304"/>
                  <a:pt x="7" y="315"/>
                  <a:pt x="12" y="324"/>
                </a:cubicBezTo>
                <a:cubicBezTo>
                  <a:pt x="15" y="330"/>
                  <a:pt x="21" y="333"/>
                  <a:pt x="28" y="333"/>
                </a:cubicBezTo>
                <a:cubicBezTo>
                  <a:pt x="31" y="333"/>
                  <a:pt x="34" y="332"/>
                  <a:pt x="37" y="331"/>
                </a:cubicBezTo>
                <a:cubicBezTo>
                  <a:pt x="37" y="331"/>
                  <a:pt x="37" y="331"/>
                  <a:pt x="77" y="307"/>
                </a:cubicBezTo>
                <a:cubicBezTo>
                  <a:pt x="77" y="307"/>
                  <a:pt x="77" y="307"/>
                  <a:pt x="65" y="351"/>
                </a:cubicBezTo>
                <a:cubicBezTo>
                  <a:pt x="63" y="361"/>
                  <a:pt x="69" y="371"/>
                  <a:pt x="78" y="374"/>
                </a:cubicBezTo>
                <a:cubicBezTo>
                  <a:pt x="80" y="374"/>
                  <a:pt x="82" y="374"/>
                  <a:pt x="83" y="374"/>
                </a:cubicBezTo>
                <a:cubicBezTo>
                  <a:pt x="91" y="374"/>
                  <a:pt x="99" y="369"/>
                  <a:pt x="102" y="361"/>
                </a:cubicBezTo>
                <a:cubicBezTo>
                  <a:pt x="102" y="361"/>
                  <a:pt x="102" y="361"/>
                  <a:pt x="123" y="281"/>
                </a:cubicBezTo>
                <a:cubicBezTo>
                  <a:pt x="123" y="281"/>
                  <a:pt x="123" y="281"/>
                  <a:pt x="153" y="264"/>
                </a:cubicBezTo>
                <a:cubicBezTo>
                  <a:pt x="153" y="264"/>
                  <a:pt x="153" y="264"/>
                  <a:pt x="181" y="280"/>
                </a:cubicBezTo>
                <a:cubicBezTo>
                  <a:pt x="181" y="280"/>
                  <a:pt x="181" y="280"/>
                  <a:pt x="181" y="316"/>
                </a:cubicBezTo>
                <a:cubicBezTo>
                  <a:pt x="181" y="316"/>
                  <a:pt x="181" y="316"/>
                  <a:pt x="124" y="374"/>
                </a:cubicBezTo>
                <a:cubicBezTo>
                  <a:pt x="117" y="381"/>
                  <a:pt x="117" y="392"/>
                  <a:pt x="124" y="400"/>
                </a:cubicBezTo>
                <a:cubicBezTo>
                  <a:pt x="127" y="403"/>
                  <a:pt x="132" y="405"/>
                  <a:pt x="137" y="405"/>
                </a:cubicBezTo>
                <a:cubicBezTo>
                  <a:pt x="142" y="405"/>
                  <a:pt x="146" y="403"/>
                  <a:pt x="150" y="400"/>
                </a:cubicBezTo>
                <a:cubicBezTo>
                  <a:pt x="150" y="400"/>
                  <a:pt x="150" y="400"/>
                  <a:pt x="181" y="368"/>
                </a:cubicBezTo>
                <a:cubicBezTo>
                  <a:pt x="181" y="368"/>
                  <a:pt x="181" y="368"/>
                  <a:pt x="181" y="414"/>
                </a:cubicBezTo>
                <a:cubicBezTo>
                  <a:pt x="181" y="424"/>
                  <a:pt x="190" y="432"/>
                  <a:pt x="200" y="432"/>
                </a:cubicBezTo>
                <a:cubicBezTo>
                  <a:pt x="210" y="432"/>
                  <a:pt x="218" y="424"/>
                  <a:pt x="218" y="414"/>
                </a:cubicBezTo>
                <a:cubicBezTo>
                  <a:pt x="218" y="414"/>
                  <a:pt x="218" y="414"/>
                  <a:pt x="218" y="368"/>
                </a:cubicBezTo>
                <a:cubicBezTo>
                  <a:pt x="218" y="368"/>
                  <a:pt x="218" y="368"/>
                  <a:pt x="250" y="400"/>
                </a:cubicBezTo>
                <a:cubicBezTo>
                  <a:pt x="254" y="403"/>
                  <a:pt x="258" y="405"/>
                  <a:pt x="263" y="405"/>
                </a:cubicBezTo>
                <a:cubicBezTo>
                  <a:pt x="268" y="405"/>
                  <a:pt x="273" y="403"/>
                  <a:pt x="276" y="400"/>
                </a:cubicBezTo>
                <a:cubicBezTo>
                  <a:pt x="283" y="392"/>
                  <a:pt x="283" y="381"/>
                  <a:pt x="276" y="374"/>
                </a:cubicBezTo>
                <a:cubicBezTo>
                  <a:pt x="276" y="374"/>
                  <a:pt x="276" y="374"/>
                  <a:pt x="218" y="316"/>
                </a:cubicBezTo>
                <a:cubicBezTo>
                  <a:pt x="218" y="316"/>
                  <a:pt x="218" y="316"/>
                  <a:pt x="218" y="281"/>
                </a:cubicBezTo>
                <a:cubicBezTo>
                  <a:pt x="218" y="281"/>
                  <a:pt x="218" y="281"/>
                  <a:pt x="247" y="264"/>
                </a:cubicBezTo>
                <a:cubicBezTo>
                  <a:pt x="247" y="264"/>
                  <a:pt x="247" y="264"/>
                  <a:pt x="277" y="281"/>
                </a:cubicBezTo>
                <a:cubicBezTo>
                  <a:pt x="277" y="281"/>
                  <a:pt x="277" y="281"/>
                  <a:pt x="298" y="361"/>
                </a:cubicBezTo>
                <a:cubicBezTo>
                  <a:pt x="300" y="369"/>
                  <a:pt x="308" y="374"/>
                  <a:pt x="316" y="374"/>
                </a:cubicBezTo>
                <a:cubicBezTo>
                  <a:pt x="317" y="374"/>
                  <a:pt x="319" y="374"/>
                  <a:pt x="321" y="374"/>
                </a:cubicBezTo>
                <a:cubicBezTo>
                  <a:pt x="330" y="371"/>
                  <a:pt x="336" y="361"/>
                  <a:pt x="334" y="351"/>
                </a:cubicBezTo>
                <a:cubicBezTo>
                  <a:pt x="334" y="351"/>
                  <a:pt x="334" y="351"/>
                  <a:pt x="322" y="307"/>
                </a:cubicBezTo>
                <a:cubicBezTo>
                  <a:pt x="322" y="307"/>
                  <a:pt x="322" y="307"/>
                  <a:pt x="362" y="331"/>
                </a:cubicBezTo>
                <a:cubicBezTo>
                  <a:pt x="365" y="332"/>
                  <a:pt x="368" y="333"/>
                  <a:pt x="371" y="333"/>
                </a:cubicBezTo>
                <a:cubicBezTo>
                  <a:pt x="378" y="333"/>
                  <a:pt x="384" y="330"/>
                  <a:pt x="387" y="324"/>
                </a:cubicBezTo>
                <a:cubicBezTo>
                  <a:pt x="392" y="315"/>
                  <a:pt x="389" y="304"/>
                  <a:pt x="380" y="299"/>
                </a:cubicBezTo>
                <a:cubicBezTo>
                  <a:pt x="380" y="299"/>
                  <a:pt x="380" y="299"/>
                  <a:pt x="341" y="276"/>
                </a:cubicBezTo>
                <a:cubicBezTo>
                  <a:pt x="341" y="276"/>
                  <a:pt x="341" y="276"/>
                  <a:pt x="384" y="264"/>
                </a:cubicBezTo>
                <a:cubicBezTo>
                  <a:pt x="394" y="262"/>
                  <a:pt x="399" y="251"/>
                  <a:pt x="397" y="242"/>
                </a:cubicBezTo>
                <a:cubicBezTo>
                  <a:pt x="394" y="232"/>
                  <a:pt x="384" y="226"/>
                  <a:pt x="374" y="229"/>
                </a:cubicBezTo>
                <a:close/>
                <a:moveTo>
                  <a:pt x="228" y="232"/>
                </a:moveTo>
                <a:cubicBezTo>
                  <a:pt x="200" y="249"/>
                  <a:pt x="200" y="249"/>
                  <a:pt x="200" y="249"/>
                </a:cubicBezTo>
                <a:cubicBezTo>
                  <a:pt x="172" y="232"/>
                  <a:pt x="172" y="232"/>
                  <a:pt x="172" y="232"/>
                </a:cubicBezTo>
                <a:cubicBezTo>
                  <a:pt x="172" y="199"/>
                  <a:pt x="172" y="199"/>
                  <a:pt x="172" y="199"/>
                </a:cubicBezTo>
                <a:cubicBezTo>
                  <a:pt x="200" y="183"/>
                  <a:pt x="200" y="183"/>
                  <a:pt x="200" y="183"/>
                </a:cubicBezTo>
                <a:cubicBezTo>
                  <a:pt x="228" y="199"/>
                  <a:pt x="228" y="199"/>
                  <a:pt x="228" y="199"/>
                </a:cubicBezTo>
                <a:lnTo>
                  <a:pt x="228" y="232"/>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cs-CZ"/>
          </a:p>
        </p:txBody>
      </p:sp>
      <p:sp>
        <p:nvSpPr>
          <p:cNvPr id="71" name="Rovnoramenný trojúhelník 70"/>
          <p:cNvSpPr/>
          <p:nvPr/>
        </p:nvSpPr>
        <p:spPr>
          <a:xfrm rot="10800000">
            <a:off x="9482324" y="329901"/>
            <a:ext cx="180000" cy="77851"/>
          </a:xfrm>
          <a:prstGeom prst="triangle">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2" name="Zástupný symbol pro číslo snímku 7"/>
          <p:cNvSpPr>
            <a:spLocks noGrp="1"/>
          </p:cNvSpPr>
          <p:nvPr>
            <p:ph type="sldNum" sz="quarter" idx="12"/>
          </p:nvPr>
        </p:nvSpPr>
        <p:spPr>
          <a:xfrm>
            <a:off x="8830129" y="6548284"/>
            <a:ext cx="2743200" cy="173191"/>
          </a:xfrm>
        </p:spPr>
        <p:txBody>
          <a:bodyPr/>
          <a:lstStyle/>
          <a:p>
            <a:r>
              <a:rPr lang="cs-CZ" dirty="0"/>
              <a:t>17/18</a:t>
            </a:r>
          </a:p>
        </p:txBody>
      </p:sp>
      <p:cxnSp>
        <p:nvCxnSpPr>
          <p:cNvPr id="73" name="Přímá spojnice se šipkou 72">
            <a:extLst>
              <a:ext uri="{FF2B5EF4-FFF2-40B4-BE49-F238E27FC236}">
                <a16:creationId xmlns:a16="http://schemas.microsoft.com/office/drawing/2014/main" xmlns="" id="{EF57FA0A-A317-4C60-BBD1-FF0F92B0A7B5}"/>
              </a:ext>
            </a:extLst>
          </p:cNvPr>
          <p:cNvCxnSpPr>
            <a:cxnSpLocks/>
          </p:cNvCxnSpPr>
          <p:nvPr/>
        </p:nvCxnSpPr>
        <p:spPr>
          <a:xfrm>
            <a:off x="4580148" y="3129468"/>
            <a:ext cx="1228826" cy="2046406"/>
          </a:xfrm>
          <a:prstGeom prst="straightConnector1">
            <a:avLst/>
          </a:prstGeom>
          <a:ln w="19050">
            <a:tailEnd type="triangle" w="lg" len="lg"/>
          </a:ln>
        </p:spPr>
        <p:style>
          <a:lnRef idx="1">
            <a:schemeClr val="accent1"/>
          </a:lnRef>
          <a:fillRef idx="0">
            <a:schemeClr val="accent1"/>
          </a:fillRef>
          <a:effectRef idx="0">
            <a:schemeClr val="accent1"/>
          </a:effectRef>
          <a:fontRef idx="minor">
            <a:schemeClr val="tx1"/>
          </a:fontRef>
        </p:style>
      </p:cxnSp>
      <p:cxnSp>
        <p:nvCxnSpPr>
          <p:cNvPr id="95" name="Přímá spojnice se šipkou 94">
            <a:extLst>
              <a:ext uri="{FF2B5EF4-FFF2-40B4-BE49-F238E27FC236}">
                <a16:creationId xmlns:a16="http://schemas.microsoft.com/office/drawing/2014/main" xmlns="" id="{F6300947-5A27-4A31-A167-EA441A782D96}"/>
              </a:ext>
            </a:extLst>
          </p:cNvPr>
          <p:cNvCxnSpPr>
            <a:cxnSpLocks/>
          </p:cNvCxnSpPr>
          <p:nvPr/>
        </p:nvCxnSpPr>
        <p:spPr>
          <a:xfrm flipH="1" flipV="1">
            <a:off x="4757853" y="3211321"/>
            <a:ext cx="1251570" cy="2073123"/>
          </a:xfrm>
          <a:prstGeom prst="straightConnector1">
            <a:avLst/>
          </a:prstGeom>
          <a:ln w="1905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pic>
        <p:nvPicPr>
          <p:cNvPr id="152" name="Picture 2">
            <a:extLst>
              <a:ext uri="{FF2B5EF4-FFF2-40B4-BE49-F238E27FC236}">
                <a16:creationId xmlns:a16="http://schemas.microsoft.com/office/drawing/2014/main" xmlns="" id="{EB553253-D132-4B63-BD43-7D3F726A78F8}"/>
              </a:ext>
            </a:extLst>
          </p:cNvPr>
          <p:cNvPicPr>
            <a:picLocks noChangeAspect="1" noChangeArrowheads="1"/>
          </p:cNvPicPr>
          <p:nvPr/>
        </p:nvPicPr>
        <p:blipFill>
          <a:blip r:embed="rId6"/>
          <a:stretch>
            <a:fillRect/>
          </a:stretch>
        </p:blipFill>
        <p:spPr bwMode="auto">
          <a:xfrm>
            <a:off x="5857094" y="5257020"/>
            <a:ext cx="777194" cy="432000"/>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64" name="Obrázek 163">
            <a:extLst>
              <a:ext uri="{FF2B5EF4-FFF2-40B4-BE49-F238E27FC236}">
                <a16:creationId xmlns:a16="http://schemas.microsoft.com/office/drawing/2014/main" xmlns="" id="{946D309E-CC0E-4428-9F9E-732BB35A8EF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94561" y="3763082"/>
            <a:ext cx="428500" cy="405908"/>
          </a:xfrm>
          <a:prstGeom prst="rect">
            <a:avLst/>
          </a:prstGeom>
          <a:effectLst>
            <a:outerShdw blurRad="76200" dir="18900000" sy="23000" kx="-1200000" algn="bl" rotWithShape="0">
              <a:prstClr val="black">
                <a:alpha val="20000"/>
              </a:prstClr>
            </a:outerShdw>
          </a:effectLst>
        </p:spPr>
      </p:pic>
      <p:pic>
        <p:nvPicPr>
          <p:cNvPr id="61" name="Picture 2">
            <a:extLst>
              <a:ext uri="{FF2B5EF4-FFF2-40B4-BE49-F238E27FC236}">
                <a16:creationId xmlns:a16="http://schemas.microsoft.com/office/drawing/2014/main" xmlns="" id="{F7CB927F-FD50-45A5-B8D8-2319EC4BBB0F}"/>
              </a:ext>
            </a:extLst>
          </p:cNvPr>
          <p:cNvPicPr>
            <a:picLocks noChangeAspect="1" noChangeArrowheads="1"/>
          </p:cNvPicPr>
          <p:nvPr/>
        </p:nvPicPr>
        <p:blipFill>
          <a:blip r:embed="rId6"/>
          <a:stretch>
            <a:fillRect/>
          </a:stretch>
        </p:blipFill>
        <p:spPr bwMode="auto">
          <a:xfrm>
            <a:off x="4210016" y="2721330"/>
            <a:ext cx="777197" cy="432000"/>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sp>
        <p:nvSpPr>
          <p:cNvPr id="96" name="Obdélník 95">
            <a:extLst>
              <a:ext uri="{FF2B5EF4-FFF2-40B4-BE49-F238E27FC236}">
                <a16:creationId xmlns:a16="http://schemas.microsoft.com/office/drawing/2014/main" xmlns="" id="{8DB68F17-C768-49C5-90D6-3B4F6A553C2A}"/>
              </a:ext>
            </a:extLst>
          </p:cNvPr>
          <p:cNvSpPr/>
          <p:nvPr/>
        </p:nvSpPr>
        <p:spPr>
          <a:xfrm>
            <a:off x="1097142" y="5639259"/>
            <a:ext cx="2953328" cy="1077218"/>
          </a:xfrm>
          <a:prstGeom prst="rect">
            <a:avLst/>
          </a:prstGeom>
        </p:spPr>
        <p:txBody>
          <a:bodyPr wrap="square">
            <a:spAutoFit/>
          </a:bodyPr>
          <a:lstStyle/>
          <a:p>
            <a:pPr>
              <a:buClr>
                <a:schemeClr val="tx2"/>
              </a:buClr>
            </a:pPr>
            <a:r>
              <a:rPr lang="cs-CZ" sz="1600" i="1" dirty="0">
                <a:solidFill>
                  <a:schemeClr val="tx2">
                    <a:lumMod val="75000"/>
                  </a:schemeClr>
                </a:solidFill>
              </a:rPr>
              <a:t>V rámci všech logistických procesů garantujeme dodržení veškerých norem a standardů včetně  </a:t>
            </a:r>
            <a:r>
              <a:rPr lang="en-GB" sz="1600" i="1" dirty="0">
                <a:solidFill>
                  <a:schemeClr val="tx2">
                    <a:lumMod val="75000"/>
                  </a:schemeClr>
                </a:solidFill>
              </a:rPr>
              <a:t>IFS Logistics Certification</a:t>
            </a:r>
            <a:endParaRPr lang="en-GB" sz="1600" dirty="0"/>
          </a:p>
        </p:txBody>
      </p:sp>
      <p:pic>
        <p:nvPicPr>
          <p:cNvPr id="69" name="Obrázek 68">
            <a:extLst>
              <a:ext uri="{FF2B5EF4-FFF2-40B4-BE49-F238E27FC236}">
                <a16:creationId xmlns:a16="http://schemas.microsoft.com/office/drawing/2014/main" xmlns="" id="{A19AAA16-FBCF-40E3-B36C-EB273CE3890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03327" y="1592488"/>
            <a:ext cx="428500" cy="405908"/>
          </a:xfrm>
          <a:prstGeom prst="rect">
            <a:avLst/>
          </a:prstGeom>
          <a:effectLst>
            <a:outerShdw blurRad="76200" dir="18900000" sy="23000" kx="-1200000" algn="bl" rotWithShape="0">
              <a:prstClr val="black">
                <a:alpha val="20000"/>
              </a:prstClr>
            </a:outerShdw>
          </a:effectLst>
        </p:spPr>
      </p:pic>
      <p:cxnSp>
        <p:nvCxnSpPr>
          <p:cNvPr id="97" name="Přímá spojnice se šipkou 96">
            <a:extLst>
              <a:ext uri="{FF2B5EF4-FFF2-40B4-BE49-F238E27FC236}">
                <a16:creationId xmlns:a16="http://schemas.microsoft.com/office/drawing/2014/main" xmlns="" id="{073723AC-F572-42E9-B333-4B998C23F713}"/>
              </a:ext>
            </a:extLst>
          </p:cNvPr>
          <p:cNvCxnSpPr>
            <a:cxnSpLocks/>
          </p:cNvCxnSpPr>
          <p:nvPr/>
        </p:nvCxnSpPr>
        <p:spPr>
          <a:xfrm>
            <a:off x="2500869" y="1952360"/>
            <a:ext cx="1549601" cy="607195"/>
          </a:xfrm>
          <a:prstGeom prst="straightConnector1">
            <a:avLst/>
          </a:prstGeom>
          <a:ln w="1905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9" name="Přímá spojnice se šipkou 98">
            <a:extLst>
              <a:ext uri="{FF2B5EF4-FFF2-40B4-BE49-F238E27FC236}">
                <a16:creationId xmlns:a16="http://schemas.microsoft.com/office/drawing/2014/main" xmlns="" id="{8F994240-4C01-4BB0-BF8C-8701286AD771}"/>
              </a:ext>
            </a:extLst>
          </p:cNvPr>
          <p:cNvCxnSpPr>
            <a:cxnSpLocks/>
            <a:stCxn id="61" idx="0"/>
          </p:cNvCxnSpPr>
          <p:nvPr/>
        </p:nvCxnSpPr>
        <p:spPr>
          <a:xfrm flipH="1" flipV="1">
            <a:off x="2817903" y="1964283"/>
            <a:ext cx="1780712" cy="757047"/>
          </a:xfrm>
          <a:prstGeom prst="straightConnector1">
            <a:avLst/>
          </a:prstGeom>
          <a:ln w="19050">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93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bdélník 14"/>
          <p:cNvSpPr/>
          <p:nvPr/>
        </p:nvSpPr>
        <p:spPr>
          <a:xfrm>
            <a:off x="5477329" y="2116211"/>
            <a:ext cx="6096000" cy="4358480"/>
          </a:xfrm>
          <a:prstGeom prst="rect">
            <a:avLst/>
          </a:prstGeom>
          <a:solidFill>
            <a:srgbClr val="CA0215"/>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36000" rIns="0" bIns="36000" rtlCol="0" anchor="ctr"/>
          <a:lstStyle/>
          <a:p>
            <a:endParaRPr lang="cs-CZ" sz="2000" b="1" dirty="0">
              <a:ln w="0"/>
              <a:solidFill>
                <a:schemeClr val="bg1"/>
              </a:solidFill>
            </a:endParaRPr>
          </a:p>
        </p:txBody>
      </p:sp>
      <p:sp>
        <p:nvSpPr>
          <p:cNvPr id="12" name="Obdélník 11"/>
          <p:cNvSpPr/>
          <p:nvPr/>
        </p:nvSpPr>
        <p:spPr>
          <a:xfrm>
            <a:off x="460948" y="2116211"/>
            <a:ext cx="4876797" cy="4358480"/>
          </a:xfrm>
          <a:prstGeom prst="rect">
            <a:avLst/>
          </a:prstGeom>
          <a:gradFill flip="none" rotWithShape="1">
            <a:gsLst>
              <a:gs pos="0">
                <a:schemeClr val="bg2"/>
              </a:gs>
              <a:gs pos="100000">
                <a:schemeClr val="tx2"/>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endParaRPr lang="cs-CZ" sz="2000" dirty="0"/>
          </a:p>
        </p:txBody>
      </p:sp>
      <p:sp>
        <p:nvSpPr>
          <p:cNvPr id="3" name="Zástupný symbol pro číslo snímku 2"/>
          <p:cNvSpPr>
            <a:spLocks noGrp="1"/>
          </p:cNvSpPr>
          <p:nvPr>
            <p:ph type="sldNum" sz="quarter" idx="12"/>
          </p:nvPr>
        </p:nvSpPr>
        <p:spPr>
          <a:xfrm>
            <a:off x="8830129" y="10058400"/>
            <a:ext cx="2743200" cy="173191"/>
          </a:xfrm>
        </p:spPr>
        <p:txBody>
          <a:bodyPr/>
          <a:lstStyle/>
          <a:p>
            <a:fld id="{148BB7EB-D89B-4662-978C-CEA3BFD9B93C}" type="slidenum">
              <a:rPr lang="cs-CZ" smtClean="0"/>
              <a:t>17</a:t>
            </a:fld>
            <a:endParaRPr lang="cs-CZ"/>
          </a:p>
        </p:txBody>
      </p:sp>
      <p:sp>
        <p:nvSpPr>
          <p:cNvPr id="23" name="Nadpis 18"/>
          <p:cNvSpPr txBox="1">
            <a:spLocks/>
          </p:cNvSpPr>
          <p:nvPr/>
        </p:nvSpPr>
        <p:spPr>
          <a:xfrm>
            <a:off x="549998" y="650470"/>
            <a:ext cx="9554211"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cs-CZ" sz="4000" dirty="0" smtClean="0">
                <a:solidFill>
                  <a:schemeClr val="tx2"/>
                </a:solidFill>
              </a:rPr>
              <a:t>Pomáháme potřebným</a:t>
            </a:r>
            <a:endParaRPr lang="en-GB" sz="4000" dirty="0">
              <a:solidFill>
                <a:schemeClr val="tx2"/>
              </a:solidFill>
            </a:endParaRPr>
          </a:p>
        </p:txBody>
      </p:sp>
      <p:sp>
        <p:nvSpPr>
          <p:cNvPr id="7" name="Zástupný symbol pro číslo snímku 5"/>
          <p:cNvSpPr txBox="1">
            <a:spLocks/>
          </p:cNvSpPr>
          <p:nvPr/>
        </p:nvSpPr>
        <p:spPr>
          <a:xfrm>
            <a:off x="8830129" y="6548284"/>
            <a:ext cx="2743200" cy="173191"/>
          </a:xfrm>
          <a:prstGeom prst="rect">
            <a:avLst/>
          </a:prstGeom>
        </p:spPr>
        <p:txBody>
          <a:bodyPr vert="horz" lIns="91440" tIns="45720" rIns="91440" bIns="45720" rtlCol="0" anchor="ctr"/>
          <a:lstStyle>
            <a:defPPr>
              <a:defRPr lang="cs-CZ"/>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cs-CZ" dirty="0"/>
              <a:t>8</a:t>
            </a:r>
            <a:r>
              <a:rPr lang="cs-CZ" dirty="0" smtClean="0"/>
              <a:t>/18</a:t>
            </a:r>
            <a:endParaRPr lang="cs-CZ" dirty="0"/>
          </a:p>
        </p:txBody>
      </p:sp>
      <p:sp>
        <p:nvSpPr>
          <p:cNvPr id="4" name="TextovéPole 3"/>
          <p:cNvSpPr txBox="1"/>
          <p:nvPr/>
        </p:nvSpPr>
        <p:spPr>
          <a:xfrm>
            <a:off x="447537" y="1337174"/>
            <a:ext cx="11411954" cy="646331"/>
          </a:xfrm>
          <a:prstGeom prst="rect">
            <a:avLst/>
          </a:prstGeom>
          <a:noFill/>
        </p:spPr>
        <p:txBody>
          <a:bodyPr wrap="square" rtlCol="0">
            <a:spAutoFit/>
          </a:bodyPr>
          <a:lstStyle/>
          <a:p>
            <a:pPr>
              <a:spcAft>
                <a:spcPts val="600"/>
              </a:spcAft>
            </a:pPr>
            <a:r>
              <a:rPr lang="cs-CZ" i="1" dirty="0" smtClean="0">
                <a:ln w="0"/>
                <a:solidFill>
                  <a:schemeClr val="tx2">
                    <a:lumMod val="75000"/>
                  </a:schemeClr>
                </a:solidFill>
              </a:rPr>
              <a:t>Uvědomujeme si, že skutečná stabilita každé společnosti spočívá nejen v dobrých hospodářských výsledcích, ale také v její společensky a sociálně odpovědném chování. Proto se snažíme pomáhat tam, kde je to třeba.</a:t>
            </a:r>
            <a:endParaRPr lang="cs-CZ" i="1" dirty="0">
              <a:ln w="0"/>
              <a:solidFill>
                <a:schemeClr val="tx2">
                  <a:lumMod val="75000"/>
                </a:schemeClr>
              </a:solidFill>
            </a:endParaRPr>
          </a:p>
        </p:txBody>
      </p:sp>
      <p:sp>
        <p:nvSpPr>
          <p:cNvPr id="6" name="Obdélník 5"/>
          <p:cNvSpPr/>
          <p:nvPr/>
        </p:nvSpPr>
        <p:spPr>
          <a:xfrm>
            <a:off x="498766" y="2230923"/>
            <a:ext cx="4801858" cy="4093428"/>
          </a:xfrm>
          <a:prstGeom prst="rect">
            <a:avLst/>
          </a:prstGeom>
        </p:spPr>
        <p:txBody>
          <a:bodyPr wrap="square">
            <a:spAutoFit/>
          </a:bodyPr>
          <a:lstStyle/>
          <a:p>
            <a:pPr>
              <a:spcAft>
                <a:spcPts val="600"/>
              </a:spcAft>
            </a:pPr>
            <a:r>
              <a:rPr lang="cs-CZ" sz="2000" b="1" dirty="0" smtClean="0">
                <a:solidFill>
                  <a:schemeClr val="bg1"/>
                </a:solidFill>
              </a:rPr>
              <a:t>Škola Svítání v Pardubicích</a:t>
            </a:r>
            <a:endParaRPr lang="en-GB" sz="2000" dirty="0" smtClean="0">
              <a:solidFill>
                <a:schemeClr val="bg1"/>
              </a:solidFill>
            </a:endParaRPr>
          </a:p>
          <a:p>
            <a:pPr>
              <a:spcAft>
                <a:spcPts val="600"/>
              </a:spcAft>
            </a:pPr>
            <a:r>
              <a:rPr lang="cs-CZ" dirty="0" smtClean="0">
                <a:solidFill>
                  <a:schemeClr val="bg1"/>
                </a:solidFill>
              </a:rPr>
              <a:t>Základní škola a Praktická škola </a:t>
            </a:r>
          </a:p>
          <a:p>
            <a:pPr>
              <a:spcAft>
                <a:spcPts val="600"/>
              </a:spcAft>
            </a:pPr>
            <a:r>
              <a:rPr lang="cs-CZ" dirty="0" smtClean="0">
                <a:solidFill>
                  <a:schemeClr val="bg1"/>
                </a:solidFill>
              </a:rPr>
              <a:t>Svítání v Pardubicích poskytuje</a:t>
            </a:r>
          </a:p>
          <a:p>
            <a:pPr>
              <a:spcAft>
                <a:spcPts val="600"/>
              </a:spcAft>
            </a:pPr>
            <a:r>
              <a:rPr lang="cs-CZ" dirty="0">
                <a:solidFill>
                  <a:schemeClr val="bg1"/>
                </a:solidFill>
              </a:rPr>
              <a:t>v</a:t>
            </a:r>
            <a:r>
              <a:rPr lang="cs-CZ" dirty="0" smtClean="0">
                <a:solidFill>
                  <a:schemeClr val="bg1"/>
                </a:solidFill>
              </a:rPr>
              <a:t>zdělání a další služby dětem, mladým lidem i</a:t>
            </a:r>
          </a:p>
          <a:p>
            <a:pPr>
              <a:spcAft>
                <a:spcPts val="600"/>
              </a:spcAft>
            </a:pPr>
            <a:r>
              <a:rPr lang="cs-CZ" dirty="0">
                <a:solidFill>
                  <a:schemeClr val="bg1"/>
                </a:solidFill>
              </a:rPr>
              <a:t>d</a:t>
            </a:r>
            <a:r>
              <a:rPr lang="cs-CZ" dirty="0" smtClean="0">
                <a:solidFill>
                  <a:schemeClr val="bg1"/>
                </a:solidFill>
              </a:rPr>
              <a:t>ospělým s mentálním a kombinovaným postižením.</a:t>
            </a:r>
          </a:p>
          <a:p>
            <a:pPr>
              <a:spcAft>
                <a:spcPts val="600"/>
              </a:spcAft>
            </a:pPr>
            <a:r>
              <a:rPr lang="cs-CZ" dirty="0" smtClean="0">
                <a:solidFill>
                  <a:schemeClr val="bg1"/>
                </a:solidFill>
              </a:rPr>
              <a:t>Jsme hrdým partnerem a sponzorem </a:t>
            </a:r>
          </a:p>
          <a:p>
            <a:pPr>
              <a:spcAft>
                <a:spcPts val="600"/>
              </a:spcAft>
            </a:pPr>
            <a:r>
              <a:rPr lang="cs-CZ" dirty="0" smtClean="0">
                <a:solidFill>
                  <a:schemeClr val="bg1"/>
                </a:solidFill>
              </a:rPr>
              <a:t>této školy.</a:t>
            </a:r>
            <a:endParaRPr lang="cs-CZ" dirty="0">
              <a:solidFill>
                <a:schemeClr val="bg1"/>
              </a:solidFill>
            </a:endParaRPr>
          </a:p>
          <a:p>
            <a:pPr>
              <a:spcAft>
                <a:spcPts val="600"/>
              </a:spcAft>
            </a:pPr>
            <a:r>
              <a:rPr lang="cs-CZ" sz="2000" b="1" dirty="0" smtClean="0">
                <a:solidFill>
                  <a:schemeClr val="bg1"/>
                </a:solidFill>
              </a:rPr>
              <a:t>Nejen lidé potřebují pomoct</a:t>
            </a:r>
            <a:endParaRPr lang="cs-CZ" sz="2000" b="1" dirty="0">
              <a:solidFill>
                <a:schemeClr val="bg1"/>
              </a:solidFill>
            </a:endParaRPr>
          </a:p>
          <a:p>
            <a:r>
              <a:rPr lang="cs-CZ" dirty="0" smtClean="0">
                <a:solidFill>
                  <a:schemeClr val="bg1"/>
                </a:solidFill>
              </a:rPr>
              <a:t>V období vegetačního klidu</a:t>
            </a:r>
          </a:p>
          <a:p>
            <a:r>
              <a:rPr lang="cs-CZ" dirty="0" smtClean="0">
                <a:solidFill>
                  <a:schemeClr val="bg1"/>
                </a:solidFill>
              </a:rPr>
              <a:t>Zajišťujeme skladování rostlinných doplňku</a:t>
            </a:r>
          </a:p>
          <a:p>
            <a:r>
              <a:rPr lang="cs-CZ" dirty="0">
                <a:solidFill>
                  <a:schemeClr val="bg1"/>
                </a:solidFill>
              </a:rPr>
              <a:t>s</a:t>
            </a:r>
            <a:r>
              <a:rPr lang="cs-CZ" dirty="0" smtClean="0">
                <a:solidFill>
                  <a:schemeClr val="bg1"/>
                </a:solidFill>
              </a:rPr>
              <a:t>travy pro nutriční specialisty v živočišné říši.</a:t>
            </a:r>
          </a:p>
        </p:txBody>
      </p:sp>
      <p:sp>
        <p:nvSpPr>
          <p:cNvPr id="8" name="Obdélník 7"/>
          <p:cNvSpPr/>
          <p:nvPr/>
        </p:nvSpPr>
        <p:spPr>
          <a:xfrm>
            <a:off x="5503822" y="2230923"/>
            <a:ext cx="6096000" cy="3708708"/>
          </a:xfrm>
          <a:prstGeom prst="rect">
            <a:avLst/>
          </a:prstGeom>
        </p:spPr>
        <p:txBody>
          <a:bodyPr>
            <a:spAutoFit/>
          </a:bodyPr>
          <a:lstStyle/>
          <a:p>
            <a:pPr>
              <a:spcAft>
                <a:spcPts val="600"/>
              </a:spcAft>
            </a:pPr>
            <a:r>
              <a:rPr lang="cs-CZ" sz="2000" b="1" dirty="0" smtClean="0">
                <a:solidFill>
                  <a:schemeClr val="bg1"/>
                </a:solidFill>
              </a:rPr>
              <a:t>Investice do budoucnosti</a:t>
            </a:r>
            <a:endParaRPr lang="en-GB" sz="2000" b="1" dirty="0" smtClean="0">
              <a:solidFill>
                <a:schemeClr val="bg1"/>
              </a:solidFill>
            </a:endParaRPr>
          </a:p>
          <a:p>
            <a:pPr>
              <a:spcAft>
                <a:spcPts val="600"/>
              </a:spcAft>
            </a:pPr>
            <a:r>
              <a:rPr lang="cs-CZ" sz="2000" dirty="0" smtClean="0">
                <a:solidFill>
                  <a:schemeClr val="bg1"/>
                </a:solidFill>
              </a:rPr>
              <a:t>K rozvoji společnosti spolupracujeme</a:t>
            </a:r>
          </a:p>
          <a:p>
            <a:pPr>
              <a:spcAft>
                <a:spcPts val="600"/>
              </a:spcAft>
            </a:pPr>
            <a:r>
              <a:rPr lang="cs-CZ" sz="2000" dirty="0">
                <a:solidFill>
                  <a:schemeClr val="bg1"/>
                </a:solidFill>
              </a:rPr>
              <a:t>t</a:t>
            </a:r>
            <a:r>
              <a:rPr lang="cs-CZ" sz="2000" dirty="0" smtClean="0">
                <a:solidFill>
                  <a:schemeClr val="bg1"/>
                </a:solidFill>
              </a:rPr>
              <a:t>aké s vědecko-výzkumnými </a:t>
            </a:r>
          </a:p>
          <a:p>
            <a:pPr>
              <a:spcAft>
                <a:spcPts val="600"/>
              </a:spcAft>
            </a:pPr>
            <a:r>
              <a:rPr lang="cs-CZ" sz="2000" dirty="0">
                <a:solidFill>
                  <a:schemeClr val="bg1"/>
                </a:solidFill>
              </a:rPr>
              <a:t>p</a:t>
            </a:r>
            <a:r>
              <a:rPr lang="cs-CZ" sz="2000" dirty="0" smtClean="0">
                <a:solidFill>
                  <a:schemeClr val="bg1"/>
                </a:solidFill>
              </a:rPr>
              <a:t>racovišti, například Univerzitou Pardubice, a to formou</a:t>
            </a:r>
          </a:p>
          <a:p>
            <a:pPr>
              <a:spcAft>
                <a:spcPts val="600"/>
              </a:spcAft>
            </a:pPr>
            <a:r>
              <a:rPr lang="cs-CZ" sz="2000" dirty="0" smtClean="0">
                <a:solidFill>
                  <a:schemeClr val="bg1"/>
                </a:solidFill>
              </a:rPr>
              <a:t>vědecko-výzkumných úkolů či diplomových prací.</a:t>
            </a:r>
          </a:p>
          <a:p>
            <a:pPr>
              <a:spcAft>
                <a:spcPts val="600"/>
              </a:spcAft>
            </a:pPr>
            <a:r>
              <a:rPr lang="cs-CZ" sz="2000" dirty="0" smtClean="0">
                <a:solidFill>
                  <a:schemeClr val="bg1"/>
                </a:solidFill>
              </a:rPr>
              <a:t>S pomocí zástupců Univerzity Pardubice implementujeme koncept CSR v podmínkách naší</a:t>
            </a:r>
          </a:p>
          <a:p>
            <a:pPr>
              <a:spcAft>
                <a:spcPts val="600"/>
              </a:spcAft>
            </a:pPr>
            <a:r>
              <a:rPr lang="cs-CZ" sz="2000" dirty="0">
                <a:solidFill>
                  <a:schemeClr val="bg1"/>
                </a:solidFill>
              </a:rPr>
              <a:t>s</a:t>
            </a:r>
            <a:r>
              <a:rPr lang="cs-CZ" sz="2000" dirty="0" smtClean="0">
                <a:solidFill>
                  <a:schemeClr val="bg1"/>
                </a:solidFill>
              </a:rPr>
              <a:t>polečnosti. Příklad této spolupráce dokazuje potřebu a přínos spolupráce s akademické a podnikatelské sféry,</a:t>
            </a:r>
          </a:p>
          <a:p>
            <a:pPr>
              <a:spcAft>
                <a:spcPts val="600"/>
              </a:spcAft>
            </a:pPr>
            <a:r>
              <a:rPr lang="cs-CZ" sz="2000" dirty="0">
                <a:solidFill>
                  <a:schemeClr val="bg1"/>
                </a:solidFill>
              </a:rPr>
              <a:t>k</a:t>
            </a:r>
            <a:r>
              <a:rPr lang="cs-CZ" sz="2000" dirty="0" smtClean="0">
                <a:solidFill>
                  <a:schemeClr val="bg1"/>
                </a:solidFill>
              </a:rPr>
              <a:t>terou je důležité udržovat i v dalších letech.</a:t>
            </a:r>
          </a:p>
        </p:txBody>
      </p:sp>
      <p:pic>
        <p:nvPicPr>
          <p:cNvPr id="17" name="Obrázek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04674" y="2230922"/>
            <a:ext cx="1441240" cy="1002603"/>
          </a:xfrm>
          <a:prstGeom prst="rect">
            <a:avLst/>
          </a:prstGeom>
        </p:spPr>
      </p:pic>
      <p:pic>
        <p:nvPicPr>
          <p:cNvPr id="11" name="Obrázek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87889" y="2230923"/>
            <a:ext cx="1887012" cy="1002603"/>
          </a:xfrm>
          <a:prstGeom prst="rect">
            <a:avLst/>
          </a:prstGeom>
        </p:spPr>
      </p:pic>
      <p:pic>
        <p:nvPicPr>
          <p:cNvPr id="18" name="Obrázek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49964" y="4584866"/>
            <a:ext cx="1495950" cy="1117276"/>
          </a:xfrm>
          <a:prstGeom prst="rect">
            <a:avLst/>
          </a:prstGeom>
        </p:spPr>
      </p:pic>
      <p:sp>
        <p:nvSpPr>
          <p:cNvPr id="14" name="Rovnoramenný trojúhelník 13"/>
          <p:cNvSpPr/>
          <p:nvPr/>
        </p:nvSpPr>
        <p:spPr>
          <a:xfrm rot="10800000">
            <a:off x="2206607" y="329901"/>
            <a:ext cx="180000" cy="77851"/>
          </a:xfrm>
          <a:prstGeom prst="triangle">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499910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23888" y="627687"/>
            <a:ext cx="10944226" cy="443198"/>
          </a:xfrm>
        </p:spPr>
        <p:txBody>
          <a:bodyPr/>
          <a:lstStyle/>
          <a:p>
            <a:r>
              <a:rPr lang="cs-CZ" dirty="0" smtClean="0">
                <a:solidFill>
                  <a:schemeClr val="tx2"/>
                </a:solidFill>
              </a:rPr>
              <a:t>Kontakty</a:t>
            </a:r>
            <a:endParaRPr lang="en-GB" dirty="0">
              <a:solidFill>
                <a:schemeClr val="tx2"/>
              </a:solidFill>
            </a:endParaRPr>
          </a:p>
        </p:txBody>
      </p:sp>
      <p:sp>
        <p:nvSpPr>
          <p:cNvPr id="3" name="Zástupný symbol pro číslo snímku 2"/>
          <p:cNvSpPr>
            <a:spLocks noGrp="1"/>
          </p:cNvSpPr>
          <p:nvPr>
            <p:ph type="sldNum" sz="quarter" idx="12"/>
          </p:nvPr>
        </p:nvSpPr>
        <p:spPr/>
        <p:txBody>
          <a:bodyPr/>
          <a:lstStyle/>
          <a:p>
            <a:fld id="{148BB7EB-D89B-4662-978C-CEA3BFD9B93C}" type="slidenum">
              <a:rPr lang="cs-CZ" smtClean="0"/>
              <a:t>18</a:t>
            </a:fld>
            <a:r>
              <a:rPr lang="cs-CZ" dirty="0" smtClean="0"/>
              <a:t>/18</a:t>
            </a:r>
            <a:endParaRPr lang="cs-CZ" dirty="0"/>
          </a:p>
        </p:txBody>
      </p:sp>
      <p:grpSp>
        <p:nvGrpSpPr>
          <p:cNvPr id="13" name="Skupina 12"/>
          <p:cNvGrpSpPr/>
          <p:nvPr/>
        </p:nvGrpSpPr>
        <p:grpSpPr>
          <a:xfrm>
            <a:off x="554832" y="2437188"/>
            <a:ext cx="240505" cy="1267623"/>
            <a:chOff x="554832" y="2437188"/>
            <a:chExt cx="240505" cy="1267623"/>
          </a:xfrm>
        </p:grpSpPr>
        <p:sp>
          <p:nvSpPr>
            <p:cNvPr id="10" name="Freeform 6"/>
            <p:cNvSpPr>
              <a:spLocks/>
            </p:cNvSpPr>
            <p:nvPr/>
          </p:nvSpPr>
          <p:spPr bwMode="auto">
            <a:xfrm>
              <a:off x="554832" y="2437188"/>
              <a:ext cx="240505" cy="201156"/>
            </a:xfrm>
            <a:custGeom>
              <a:avLst/>
              <a:gdLst>
                <a:gd name="T0" fmla="*/ 335 w 4309"/>
                <a:gd name="T1" fmla="*/ 2178 h 3604"/>
                <a:gd name="T2" fmla="*/ 0 w 4309"/>
                <a:gd name="T3" fmla="*/ 2352 h 3604"/>
                <a:gd name="T4" fmla="*/ 1313 w 4309"/>
                <a:gd name="T5" fmla="*/ 3604 h 3604"/>
                <a:gd name="T6" fmla="*/ 4309 w 4309"/>
                <a:gd name="T7" fmla="*/ 0 h 3604"/>
                <a:gd name="T8" fmla="*/ 1245 w 4309"/>
                <a:gd name="T9" fmla="*/ 2797 h 3604"/>
                <a:gd name="T10" fmla="*/ 335 w 4309"/>
                <a:gd name="T11" fmla="*/ 2178 h 3604"/>
                <a:gd name="T12" fmla="*/ 335 w 4309"/>
                <a:gd name="T13" fmla="*/ 2178 h 3604"/>
              </a:gdLst>
              <a:ahLst/>
              <a:cxnLst>
                <a:cxn ang="0">
                  <a:pos x="T0" y="T1"/>
                </a:cxn>
                <a:cxn ang="0">
                  <a:pos x="T2" y="T3"/>
                </a:cxn>
                <a:cxn ang="0">
                  <a:pos x="T4" y="T5"/>
                </a:cxn>
                <a:cxn ang="0">
                  <a:pos x="T6" y="T7"/>
                </a:cxn>
                <a:cxn ang="0">
                  <a:pos x="T8" y="T9"/>
                </a:cxn>
                <a:cxn ang="0">
                  <a:pos x="T10" y="T11"/>
                </a:cxn>
                <a:cxn ang="0">
                  <a:pos x="T12" y="T13"/>
                </a:cxn>
              </a:cxnLst>
              <a:rect l="0" t="0" r="r" b="b"/>
              <a:pathLst>
                <a:path w="4309" h="3604">
                  <a:moveTo>
                    <a:pt x="335" y="2178"/>
                  </a:moveTo>
                  <a:lnTo>
                    <a:pt x="0" y="2352"/>
                  </a:lnTo>
                  <a:lnTo>
                    <a:pt x="1313" y="3604"/>
                  </a:lnTo>
                  <a:lnTo>
                    <a:pt x="4309" y="0"/>
                  </a:lnTo>
                  <a:lnTo>
                    <a:pt x="1245" y="2797"/>
                  </a:lnTo>
                  <a:lnTo>
                    <a:pt x="335" y="2178"/>
                  </a:lnTo>
                  <a:lnTo>
                    <a:pt x="335" y="21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11" name="Freeform 6"/>
            <p:cNvSpPr>
              <a:spLocks/>
            </p:cNvSpPr>
            <p:nvPr/>
          </p:nvSpPr>
          <p:spPr bwMode="auto">
            <a:xfrm>
              <a:off x="554832" y="2994149"/>
              <a:ext cx="240505" cy="201156"/>
            </a:xfrm>
            <a:custGeom>
              <a:avLst/>
              <a:gdLst>
                <a:gd name="T0" fmla="*/ 335 w 4309"/>
                <a:gd name="T1" fmla="*/ 2178 h 3604"/>
                <a:gd name="T2" fmla="*/ 0 w 4309"/>
                <a:gd name="T3" fmla="*/ 2352 h 3604"/>
                <a:gd name="T4" fmla="*/ 1313 w 4309"/>
                <a:gd name="T5" fmla="*/ 3604 h 3604"/>
                <a:gd name="T6" fmla="*/ 4309 w 4309"/>
                <a:gd name="T7" fmla="*/ 0 h 3604"/>
                <a:gd name="T8" fmla="*/ 1245 w 4309"/>
                <a:gd name="T9" fmla="*/ 2797 h 3604"/>
                <a:gd name="T10" fmla="*/ 335 w 4309"/>
                <a:gd name="T11" fmla="*/ 2178 h 3604"/>
                <a:gd name="T12" fmla="*/ 335 w 4309"/>
                <a:gd name="T13" fmla="*/ 2178 h 3604"/>
              </a:gdLst>
              <a:ahLst/>
              <a:cxnLst>
                <a:cxn ang="0">
                  <a:pos x="T0" y="T1"/>
                </a:cxn>
                <a:cxn ang="0">
                  <a:pos x="T2" y="T3"/>
                </a:cxn>
                <a:cxn ang="0">
                  <a:pos x="T4" y="T5"/>
                </a:cxn>
                <a:cxn ang="0">
                  <a:pos x="T6" y="T7"/>
                </a:cxn>
                <a:cxn ang="0">
                  <a:pos x="T8" y="T9"/>
                </a:cxn>
                <a:cxn ang="0">
                  <a:pos x="T10" y="T11"/>
                </a:cxn>
                <a:cxn ang="0">
                  <a:pos x="T12" y="T13"/>
                </a:cxn>
              </a:cxnLst>
              <a:rect l="0" t="0" r="r" b="b"/>
              <a:pathLst>
                <a:path w="4309" h="3604">
                  <a:moveTo>
                    <a:pt x="335" y="2178"/>
                  </a:moveTo>
                  <a:lnTo>
                    <a:pt x="0" y="2352"/>
                  </a:lnTo>
                  <a:lnTo>
                    <a:pt x="1313" y="3604"/>
                  </a:lnTo>
                  <a:lnTo>
                    <a:pt x="4309" y="0"/>
                  </a:lnTo>
                  <a:lnTo>
                    <a:pt x="1245" y="2797"/>
                  </a:lnTo>
                  <a:lnTo>
                    <a:pt x="335" y="2178"/>
                  </a:lnTo>
                  <a:lnTo>
                    <a:pt x="335" y="21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12" name="Freeform 6"/>
            <p:cNvSpPr>
              <a:spLocks/>
            </p:cNvSpPr>
            <p:nvPr/>
          </p:nvSpPr>
          <p:spPr bwMode="auto">
            <a:xfrm>
              <a:off x="554832" y="3503655"/>
              <a:ext cx="240505" cy="201156"/>
            </a:xfrm>
            <a:custGeom>
              <a:avLst/>
              <a:gdLst>
                <a:gd name="T0" fmla="*/ 335 w 4309"/>
                <a:gd name="T1" fmla="*/ 2178 h 3604"/>
                <a:gd name="T2" fmla="*/ 0 w 4309"/>
                <a:gd name="T3" fmla="*/ 2352 h 3604"/>
                <a:gd name="T4" fmla="*/ 1313 w 4309"/>
                <a:gd name="T5" fmla="*/ 3604 h 3604"/>
                <a:gd name="T6" fmla="*/ 4309 w 4309"/>
                <a:gd name="T7" fmla="*/ 0 h 3604"/>
                <a:gd name="T8" fmla="*/ 1245 w 4309"/>
                <a:gd name="T9" fmla="*/ 2797 h 3604"/>
                <a:gd name="T10" fmla="*/ 335 w 4309"/>
                <a:gd name="T11" fmla="*/ 2178 h 3604"/>
                <a:gd name="T12" fmla="*/ 335 w 4309"/>
                <a:gd name="T13" fmla="*/ 2178 h 3604"/>
              </a:gdLst>
              <a:ahLst/>
              <a:cxnLst>
                <a:cxn ang="0">
                  <a:pos x="T0" y="T1"/>
                </a:cxn>
                <a:cxn ang="0">
                  <a:pos x="T2" y="T3"/>
                </a:cxn>
                <a:cxn ang="0">
                  <a:pos x="T4" y="T5"/>
                </a:cxn>
                <a:cxn ang="0">
                  <a:pos x="T6" y="T7"/>
                </a:cxn>
                <a:cxn ang="0">
                  <a:pos x="T8" y="T9"/>
                </a:cxn>
                <a:cxn ang="0">
                  <a:pos x="T10" y="T11"/>
                </a:cxn>
                <a:cxn ang="0">
                  <a:pos x="T12" y="T13"/>
                </a:cxn>
              </a:cxnLst>
              <a:rect l="0" t="0" r="r" b="b"/>
              <a:pathLst>
                <a:path w="4309" h="3604">
                  <a:moveTo>
                    <a:pt x="335" y="2178"/>
                  </a:moveTo>
                  <a:lnTo>
                    <a:pt x="0" y="2352"/>
                  </a:lnTo>
                  <a:lnTo>
                    <a:pt x="1313" y="3604"/>
                  </a:lnTo>
                  <a:lnTo>
                    <a:pt x="4309" y="0"/>
                  </a:lnTo>
                  <a:lnTo>
                    <a:pt x="1245" y="2797"/>
                  </a:lnTo>
                  <a:lnTo>
                    <a:pt x="335" y="2178"/>
                  </a:lnTo>
                  <a:lnTo>
                    <a:pt x="335" y="21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grpSp>
      <p:grpSp>
        <p:nvGrpSpPr>
          <p:cNvPr id="41" name="Skupina 40"/>
          <p:cNvGrpSpPr/>
          <p:nvPr/>
        </p:nvGrpSpPr>
        <p:grpSpPr>
          <a:xfrm>
            <a:off x="422288" y="1310079"/>
            <a:ext cx="6211888" cy="1954381"/>
            <a:chOff x="475998" y="4563950"/>
            <a:chExt cx="6211888" cy="1954381"/>
          </a:xfrm>
        </p:grpSpPr>
        <p:sp>
          <p:nvSpPr>
            <p:cNvPr id="18" name="Obdélník 17"/>
            <p:cNvSpPr/>
            <p:nvPr/>
          </p:nvSpPr>
          <p:spPr>
            <a:xfrm>
              <a:off x="475998" y="4563950"/>
              <a:ext cx="6211888" cy="1954381"/>
            </a:xfrm>
            <a:prstGeom prst="rect">
              <a:avLst/>
            </a:prstGeom>
          </p:spPr>
          <p:txBody>
            <a:bodyPr wrap="square">
              <a:spAutoFit/>
            </a:bodyPr>
            <a:lstStyle/>
            <a:p>
              <a:r>
                <a:rPr lang="cs-CZ" sz="1600" b="1" dirty="0" smtClean="0">
                  <a:solidFill>
                    <a:schemeClr val="tx2"/>
                  </a:solidFill>
                </a:rPr>
                <a:t>PRO DALŠÍ INFORMACE</a:t>
              </a:r>
              <a:r>
                <a:rPr lang="en-GB" sz="1600" b="1" dirty="0" smtClean="0">
                  <a:solidFill>
                    <a:schemeClr val="tx2"/>
                  </a:solidFill>
                </a:rPr>
                <a:t> </a:t>
              </a:r>
              <a:r>
                <a:rPr lang="cs-CZ" sz="1600" b="1" dirty="0" smtClean="0">
                  <a:solidFill>
                    <a:schemeClr val="tx2"/>
                  </a:solidFill>
                </a:rPr>
                <a:t>NÁS PROSÍM NEVÁHEJTE KONTAKTOVAT</a:t>
              </a:r>
              <a:r>
                <a:rPr lang="en-GB" sz="1600" b="1" dirty="0" smtClean="0">
                  <a:solidFill>
                    <a:schemeClr val="tx2"/>
                  </a:solidFill>
                </a:rPr>
                <a:t>:</a:t>
              </a:r>
            </a:p>
            <a:p>
              <a:endParaRPr lang="en-GB" sz="1000" b="1" dirty="0" smtClean="0">
                <a:solidFill>
                  <a:schemeClr val="tx2"/>
                </a:solidFill>
              </a:endParaRPr>
            </a:p>
            <a:p>
              <a:pPr>
                <a:spcAft>
                  <a:spcPts val="600"/>
                </a:spcAft>
              </a:pPr>
              <a:r>
                <a:rPr lang="en-GB" sz="1600" b="1" dirty="0" smtClean="0">
                  <a:solidFill>
                    <a:schemeClr val="tx2"/>
                  </a:solidFill>
                </a:rPr>
                <a:t>Jiří Hubinka</a:t>
              </a:r>
              <a:r>
                <a:rPr lang="en-GB" sz="1600" dirty="0" smtClean="0">
                  <a:solidFill>
                    <a:schemeClr val="tx2"/>
                  </a:solidFill>
                </a:rPr>
                <a:t/>
              </a:r>
              <a:br>
                <a:rPr lang="en-GB" sz="1600" dirty="0" smtClean="0">
                  <a:solidFill>
                    <a:schemeClr val="tx2"/>
                  </a:solidFill>
                </a:rPr>
              </a:br>
              <a:r>
                <a:rPr lang="cs-CZ" sz="1600" dirty="0" smtClean="0">
                  <a:solidFill>
                    <a:schemeClr val="tx2"/>
                  </a:solidFill>
                </a:rPr>
                <a:t>Obchodní ředitel</a:t>
              </a:r>
              <a:endParaRPr lang="en-GB" sz="1600" dirty="0" smtClean="0">
                <a:solidFill>
                  <a:schemeClr val="tx2"/>
                </a:solidFill>
              </a:endParaRPr>
            </a:p>
            <a:p>
              <a:pPr marL="269875" indent="90488">
                <a:spcAft>
                  <a:spcPts val="600"/>
                </a:spcAft>
              </a:pPr>
              <a:r>
                <a:rPr lang="en-GB" sz="1600" dirty="0" smtClean="0">
                  <a:solidFill>
                    <a:schemeClr val="tx2"/>
                  </a:solidFill>
                </a:rPr>
                <a:t>+420 466 899 511</a:t>
              </a:r>
            </a:p>
            <a:p>
              <a:pPr marL="269875" indent="90488">
                <a:spcAft>
                  <a:spcPts val="600"/>
                </a:spcAft>
              </a:pPr>
              <a:r>
                <a:rPr lang="en-GB" sz="1600" dirty="0" smtClean="0">
                  <a:solidFill>
                    <a:schemeClr val="tx2"/>
                  </a:solidFill>
                </a:rPr>
                <a:t>+420 </a:t>
              </a:r>
              <a:r>
                <a:rPr lang="cs-CZ" sz="1600" dirty="0" smtClean="0">
                  <a:solidFill>
                    <a:schemeClr val="tx2"/>
                  </a:solidFill>
                </a:rPr>
                <a:t>602 202 589</a:t>
              </a:r>
              <a:endParaRPr lang="en-GB" sz="1600" dirty="0" smtClean="0">
                <a:solidFill>
                  <a:schemeClr val="tx2"/>
                </a:solidFill>
              </a:endParaRPr>
            </a:p>
            <a:p>
              <a:pPr marL="269875" indent="90488">
                <a:spcAft>
                  <a:spcPts val="600"/>
                </a:spcAft>
              </a:pPr>
              <a:r>
                <a:rPr lang="en-GB" sz="1600" dirty="0" smtClean="0">
                  <a:solidFill>
                    <a:srgbClr val="034EA1"/>
                  </a:solidFill>
                </a:rPr>
                <a:t>jiri.hubinka@mdlogistika.cz</a:t>
              </a:r>
              <a:endParaRPr lang="en-GB" sz="1600" dirty="0">
                <a:solidFill>
                  <a:srgbClr val="034EA1"/>
                </a:solidFill>
              </a:endParaRPr>
            </a:p>
          </p:txBody>
        </p:sp>
        <p:grpSp>
          <p:nvGrpSpPr>
            <p:cNvPr id="40" name="Skupina 39"/>
            <p:cNvGrpSpPr/>
            <p:nvPr/>
          </p:nvGrpSpPr>
          <p:grpSpPr>
            <a:xfrm>
              <a:off x="597694" y="5572920"/>
              <a:ext cx="253206" cy="905668"/>
              <a:chOff x="597694" y="5572920"/>
              <a:chExt cx="253206" cy="905668"/>
            </a:xfrm>
          </p:grpSpPr>
          <p:grpSp>
            <p:nvGrpSpPr>
              <p:cNvPr id="37" name="Skupina 36"/>
              <p:cNvGrpSpPr/>
              <p:nvPr/>
            </p:nvGrpSpPr>
            <p:grpSpPr>
              <a:xfrm>
                <a:off x="597694" y="5572920"/>
                <a:ext cx="253206" cy="253206"/>
                <a:chOff x="242888" y="5730082"/>
                <a:chExt cx="253206" cy="253206"/>
              </a:xfrm>
            </p:grpSpPr>
            <p:sp>
              <p:nvSpPr>
                <p:cNvPr id="19" name="Ovál 18"/>
                <p:cNvSpPr/>
                <p:nvPr/>
              </p:nvSpPr>
              <p:spPr>
                <a:xfrm>
                  <a:off x="242888" y="5730082"/>
                  <a:ext cx="253206" cy="253206"/>
                </a:xfrm>
                <a:prstGeom prst="ellipse">
                  <a:avLst/>
                </a:prstGeom>
                <a:gradFill flip="none" rotWithShape="1">
                  <a:gsLst>
                    <a:gs pos="0">
                      <a:schemeClr val="tx2"/>
                    </a:gs>
                    <a:gs pos="100000">
                      <a:schemeClr val="accent1"/>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grpSp>
              <p:nvGrpSpPr>
                <p:cNvPr id="28" name="Skupina 27"/>
                <p:cNvGrpSpPr/>
                <p:nvPr/>
              </p:nvGrpSpPr>
              <p:grpSpPr>
                <a:xfrm>
                  <a:off x="332391" y="5778717"/>
                  <a:ext cx="78581" cy="155935"/>
                  <a:chOff x="319088" y="5756275"/>
                  <a:chExt cx="101600" cy="201613"/>
                </a:xfrm>
              </p:grpSpPr>
              <p:sp>
                <p:nvSpPr>
                  <p:cNvPr id="25" name="Freeform 5"/>
                  <p:cNvSpPr>
                    <a:spLocks/>
                  </p:cNvSpPr>
                  <p:nvPr/>
                </p:nvSpPr>
                <p:spPr bwMode="auto">
                  <a:xfrm>
                    <a:off x="355601" y="5756275"/>
                    <a:ext cx="31750" cy="53975"/>
                  </a:xfrm>
                  <a:custGeom>
                    <a:avLst/>
                    <a:gdLst>
                      <a:gd name="T0" fmla="*/ 134 w 184"/>
                      <a:gd name="T1" fmla="*/ 316 h 316"/>
                      <a:gd name="T2" fmla="*/ 114 w 184"/>
                      <a:gd name="T3" fmla="*/ 311 h 316"/>
                      <a:gd name="T4" fmla="*/ 31 w 184"/>
                      <a:gd name="T5" fmla="*/ 99 h 316"/>
                      <a:gd name="T6" fmla="*/ 75 w 184"/>
                      <a:gd name="T7" fmla="*/ 13 h 316"/>
                      <a:gd name="T8" fmla="*/ 160 w 184"/>
                      <a:gd name="T9" fmla="*/ 10 h 316"/>
                      <a:gd name="T10" fmla="*/ 184 w 184"/>
                      <a:gd name="T11" fmla="*/ 16 h 316"/>
                      <a:gd name="T12" fmla="*/ 136 w 184"/>
                      <a:gd name="T13" fmla="*/ 122 h 316"/>
                      <a:gd name="T14" fmla="*/ 134 w 184"/>
                      <a:gd name="T15" fmla="*/ 316 h 3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 h="316">
                        <a:moveTo>
                          <a:pt x="134" y="316"/>
                        </a:moveTo>
                        <a:cubicBezTo>
                          <a:pt x="114" y="311"/>
                          <a:pt x="114" y="311"/>
                          <a:pt x="114" y="311"/>
                        </a:cubicBezTo>
                        <a:cubicBezTo>
                          <a:pt x="27" y="288"/>
                          <a:pt x="0" y="217"/>
                          <a:pt x="31" y="99"/>
                        </a:cubicBezTo>
                        <a:cubicBezTo>
                          <a:pt x="43" y="54"/>
                          <a:pt x="57" y="25"/>
                          <a:pt x="75" y="13"/>
                        </a:cubicBezTo>
                        <a:cubicBezTo>
                          <a:pt x="93" y="1"/>
                          <a:pt x="121" y="0"/>
                          <a:pt x="160" y="10"/>
                        </a:cubicBezTo>
                        <a:cubicBezTo>
                          <a:pt x="184" y="16"/>
                          <a:pt x="184" y="16"/>
                          <a:pt x="184" y="16"/>
                        </a:cubicBezTo>
                        <a:cubicBezTo>
                          <a:pt x="161" y="53"/>
                          <a:pt x="145" y="89"/>
                          <a:pt x="136" y="122"/>
                        </a:cubicBezTo>
                        <a:cubicBezTo>
                          <a:pt x="120" y="185"/>
                          <a:pt x="119" y="250"/>
                          <a:pt x="134" y="3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cs-CZ"/>
                  </a:p>
                </p:txBody>
              </p:sp>
              <p:sp>
                <p:nvSpPr>
                  <p:cNvPr id="26" name="Freeform 6"/>
                  <p:cNvSpPr>
                    <a:spLocks/>
                  </p:cNvSpPr>
                  <p:nvPr/>
                </p:nvSpPr>
                <p:spPr bwMode="auto">
                  <a:xfrm>
                    <a:off x="319088" y="5900738"/>
                    <a:ext cx="34925" cy="53975"/>
                  </a:xfrm>
                  <a:custGeom>
                    <a:avLst/>
                    <a:gdLst>
                      <a:gd name="T0" fmla="*/ 101 w 207"/>
                      <a:gd name="T1" fmla="*/ 314 h 314"/>
                      <a:gd name="T2" fmla="*/ 74 w 207"/>
                      <a:gd name="T3" fmla="*/ 307 h 314"/>
                      <a:gd name="T4" fmla="*/ 8 w 207"/>
                      <a:gd name="T5" fmla="*/ 264 h 314"/>
                      <a:gd name="T6" fmla="*/ 12 w 207"/>
                      <a:gd name="T7" fmla="*/ 169 h 314"/>
                      <a:gd name="T8" fmla="*/ 181 w 207"/>
                      <a:gd name="T9" fmla="*/ 21 h 314"/>
                      <a:gd name="T10" fmla="*/ 207 w 207"/>
                      <a:gd name="T11" fmla="*/ 28 h 314"/>
                      <a:gd name="T12" fmla="*/ 115 w 207"/>
                      <a:gd name="T13" fmla="*/ 203 h 314"/>
                      <a:gd name="T14" fmla="*/ 101 w 207"/>
                      <a:gd name="T15" fmla="*/ 314 h 3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7" h="314">
                        <a:moveTo>
                          <a:pt x="101" y="314"/>
                        </a:moveTo>
                        <a:cubicBezTo>
                          <a:pt x="74" y="307"/>
                          <a:pt x="74" y="307"/>
                          <a:pt x="74" y="307"/>
                        </a:cubicBezTo>
                        <a:cubicBezTo>
                          <a:pt x="39" y="298"/>
                          <a:pt x="17" y="283"/>
                          <a:pt x="8" y="264"/>
                        </a:cubicBezTo>
                        <a:cubicBezTo>
                          <a:pt x="0" y="244"/>
                          <a:pt x="1" y="213"/>
                          <a:pt x="12" y="169"/>
                        </a:cubicBezTo>
                        <a:cubicBezTo>
                          <a:pt x="44" y="49"/>
                          <a:pt x="100" y="0"/>
                          <a:pt x="181" y="21"/>
                        </a:cubicBezTo>
                        <a:cubicBezTo>
                          <a:pt x="207" y="28"/>
                          <a:pt x="207" y="28"/>
                          <a:pt x="207" y="28"/>
                        </a:cubicBezTo>
                        <a:cubicBezTo>
                          <a:pt x="163" y="78"/>
                          <a:pt x="132" y="136"/>
                          <a:pt x="115" y="203"/>
                        </a:cubicBezTo>
                        <a:cubicBezTo>
                          <a:pt x="105" y="241"/>
                          <a:pt x="100" y="278"/>
                          <a:pt x="101" y="31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cs-CZ"/>
                  </a:p>
                </p:txBody>
              </p:sp>
              <p:sp>
                <p:nvSpPr>
                  <p:cNvPr id="27" name="Freeform 7"/>
                  <p:cNvSpPr>
                    <a:spLocks/>
                  </p:cNvSpPr>
                  <p:nvPr/>
                </p:nvSpPr>
                <p:spPr bwMode="auto">
                  <a:xfrm>
                    <a:off x="341313" y="5759450"/>
                    <a:ext cx="79375" cy="198438"/>
                  </a:xfrm>
                  <a:custGeom>
                    <a:avLst/>
                    <a:gdLst>
                      <a:gd name="T0" fmla="*/ 191 w 463"/>
                      <a:gd name="T1" fmla="*/ 1123 h 1150"/>
                      <a:gd name="T2" fmla="*/ 0 w 463"/>
                      <a:gd name="T3" fmla="*/ 1145 h 1150"/>
                      <a:gd name="T4" fmla="*/ 17 w 463"/>
                      <a:gd name="T5" fmla="*/ 1035 h 1150"/>
                      <a:gd name="T6" fmla="*/ 109 w 463"/>
                      <a:gd name="T7" fmla="*/ 859 h 1150"/>
                      <a:gd name="T8" fmla="*/ 121 w 463"/>
                      <a:gd name="T9" fmla="*/ 862 h 1150"/>
                      <a:gd name="T10" fmla="*/ 278 w 463"/>
                      <a:gd name="T11" fmla="*/ 610 h 1150"/>
                      <a:gd name="T12" fmla="*/ 268 w 463"/>
                      <a:gd name="T13" fmla="*/ 305 h 1150"/>
                      <a:gd name="T14" fmla="*/ 256 w 463"/>
                      <a:gd name="T15" fmla="*/ 302 h 1150"/>
                      <a:gd name="T16" fmla="*/ 253 w 463"/>
                      <a:gd name="T17" fmla="*/ 104 h 1150"/>
                      <a:gd name="T18" fmla="*/ 301 w 463"/>
                      <a:gd name="T19" fmla="*/ 0 h 1150"/>
                      <a:gd name="T20" fmla="*/ 456 w 463"/>
                      <a:gd name="T21" fmla="*/ 113 h 1150"/>
                      <a:gd name="T22" fmla="*/ 453 w 463"/>
                      <a:gd name="T23" fmla="*/ 370 h 1150"/>
                      <a:gd name="T24" fmla="*/ 404 w 463"/>
                      <a:gd name="T25" fmla="*/ 638 h 1150"/>
                      <a:gd name="T26" fmla="*/ 315 w 463"/>
                      <a:gd name="T27" fmla="*/ 898 h 1150"/>
                      <a:gd name="T28" fmla="*/ 191 w 463"/>
                      <a:gd name="T29" fmla="*/ 1123 h 1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63" h="1150">
                        <a:moveTo>
                          <a:pt x="191" y="1123"/>
                        </a:moveTo>
                        <a:cubicBezTo>
                          <a:pt x="132" y="1142"/>
                          <a:pt x="68" y="1150"/>
                          <a:pt x="0" y="1145"/>
                        </a:cubicBezTo>
                        <a:cubicBezTo>
                          <a:pt x="2" y="1106"/>
                          <a:pt x="7" y="1070"/>
                          <a:pt x="17" y="1035"/>
                        </a:cubicBezTo>
                        <a:cubicBezTo>
                          <a:pt x="32" y="976"/>
                          <a:pt x="63" y="917"/>
                          <a:pt x="109" y="859"/>
                        </a:cubicBezTo>
                        <a:cubicBezTo>
                          <a:pt x="121" y="862"/>
                          <a:pt x="121" y="862"/>
                          <a:pt x="121" y="862"/>
                        </a:cubicBezTo>
                        <a:cubicBezTo>
                          <a:pt x="177" y="877"/>
                          <a:pt x="230" y="793"/>
                          <a:pt x="278" y="610"/>
                        </a:cubicBezTo>
                        <a:cubicBezTo>
                          <a:pt x="327" y="421"/>
                          <a:pt x="324" y="319"/>
                          <a:pt x="268" y="305"/>
                        </a:cubicBezTo>
                        <a:cubicBezTo>
                          <a:pt x="256" y="302"/>
                          <a:pt x="256" y="302"/>
                          <a:pt x="256" y="302"/>
                        </a:cubicBezTo>
                        <a:cubicBezTo>
                          <a:pt x="238" y="230"/>
                          <a:pt x="238" y="164"/>
                          <a:pt x="253" y="104"/>
                        </a:cubicBezTo>
                        <a:cubicBezTo>
                          <a:pt x="263" y="67"/>
                          <a:pt x="279" y="33"/>
                          <a:pt x="301" y="0"/>
                        </a:cubicBezTo>
                        <a:cubicBezTo>
                          <a:pt x="358" y="27"/>
                          <a:pt x="409" y="64"/>
                          <a:pt x="456" y="113"/>
                        </a:cubicBezTo>
                        <a:cubicBezTo>
                          <a:pt x="463" y="197"/>
                          <a:pt x="462" y="283"/>
                          <a:pt x="453" y="370"/>
                        </a:cubicBezTo>
                        <a:cubicBezTo>
                          <a:pt x="444" y="458"/>
                          <a:pt x="428" y="547"/>
                          <a:pt x="404" y="638"/>
                        </a:cubicBezTo>
                        <a:cubicBezTo>
                          <a:pt x="380" y="730"/>
                          <a:pt x="350" y="817"/>
                          <a:pt x="315" y="898"/>
                        </a:cubicBezTo>
                        <a:cubicBezTo>
                          <a:pt x="279" y="978"/>
                          <a:pt x="238" y="1053"/>
                          <a:pt x="191" y="112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cs-CZ"/>
                  </a:p>
                </p:txBody>
              </p:sp>
            </p:grpSp>
          </p:grpSp>
          <p:grpSp>
            <p:nvGrpSpPr>
              <p:cNvPr id="38" name="Skupina 37"/>
              <p:cNvGrpSpPr/>
              <p:nvPr/>
            </p:nvGrpSpPr>
            <p:grpSpPr>
              <a:xfrm>
                <a:off x="597694" y="5899151"/>
                <a:ext cx="253206" cy="253206"/>
                <a:chOff x="242888" y="6056313"/>
                <a:chExt cx="253206" cy="253206"/>
              </a:xfrm>
            </p:grpSpPr>
            <p:sp>
              <p:nvSpPr>
                <p:cNvPr id="20" name="Ovál 19"/>
                <p:cNvSpPr/>
                <p:nvPr/>
              </p:nvSpPr>
              <p:spPr>
                <a:xfrm>
                  <a:off x="242888" y="6056313"/>
                  <a:ext cx="253206" cy="253206"/>
                </a:xfrm>
                <a:prstGeom prst="ellipse">
                  <a:avLst/>
                </a:prstGeom>
                <a:gradFill flip="none" rotWithShape="1">
                  <a:gsLst>
                    <a:gs pos="0">
                      <a:schemeClr val="tx2"/>
                    </a:gs>
                    <a:gs pos="100000">
                      <a:schemeClr val="accent1"/>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2" name="Freeform 11"/>
                <p:cNvSpPr>
                  <a:spLocks noEditPoints="1"/>
                </p:cNvSpPr>
                <p:nvPr/>
              </p:nvSpPr>
              <p:spPr bwMode="auto">
                <a:xfrm>
                  <a:off x="326301" y="6105127"/>
                  <a:ext cx="85725" cy="157163"/>
                </a:xfrm>
                <a:custGeom>
                  <a:avLst/>
                  <a:gdLst>
                    <a:gd name="T0" fmla="*/ 940 w 1086"/>
                    <a:gd name="T1" fmla="*/ 0 h 2021"/>
                    <a:gd name="T2" fmla="*/ 541 w 1086"/>
                    <a:gd name="T3" fmla="*/ 0 h 2021"/>
                    <a:gd name="T4" fmla="*/ 146 w 1086"/>
                    <a:gd name="T5" fmla="*/ 0 h 2021"/>
                    <a:gd name="T6" fmla="*/ 0 w 1086"/>
                    <a:gd name="T7" fmla="*/ 146 h 2021"/>
                    <a:gd name="T8" fmla="*/ 0 w 1086"/>
                    <a:gd name="T9" fmla="*/ 1875 h 2021"/>
                    <a:gd name="T10" fmla="*/ 146 w 1086"/>
                    <a:gd name="T11" fmla="*/ 2021 h 2021"/>
                    <a:gd name="T12" fmla="*/ 541 w 1086"/>
                    <a:gd name="T13" fmla="*/ 2021 h 2021"/>
                    <a:gd name="T14" fmla="*/ 940 w 1086"/>
                    <a:gd name="T15" fmla="*/ 2021 h 2021"/>
                    <a:gd name="T16" fmla="*/ 1086 w 1086"/>
                    <a:gd name="T17" fmla="*/ 1875 h 2021"/>
                    <a:gd name="T18" fmla="*/ 1086 w 1086"/>
                    <a:gd name="T19" fmla="*/ 146 h 2021"/>
                    <a:gd name="T20" fmla="*/ 940 w 1086"/>
                    <a:gd name="T21" fmla="*/ 0 h 2021"/>
                    <a:gd name="T22" fmla="*/ 445 w 1086"/>
                    <a:gd name="T23" fmla="*/ 87 h 2021"/>
                    <a:gd name="T24" fmla="*/ 541 w 1086"/>
                    <a:gd name="T25" fmla="*/ 87 h 2021"/>
                    <a:gd name="T26" fmla="*/ 641 w 1086"/>
                    <a:gd name="T27" fmla="*/ 87 h 2021"/>
                    <a:gd name="T28" fmla="*/ 654 w 1086"/>
                    <a:gd name="T29" fmla="*/ 99 h 2021"/>
                    <a:gd name="T30" fmla="*/ 641 w 1086"/>
                    <a:gd name="T31" fmla="*/ 112 h 2021"/>
                    <a:gd name="T32" fmla="*/ 541 w 1086"/>
                    <a:gd name="T33" fmla="*/ 112 h 2021"/>
                    <a:gd name="T34" fmla="*/ 445 w 1086"/>
                    <a:gd name="T35" fmla="*/ 112 h 2021"/>
                    <a:gd name="T36" fmla="*/ 433 w 1086"/>
                    <a:gd name="T37" fmla="*/ 99 h 2021"/>
                    <a:gd name="T38" fmla="*/ 445 w 1086"/>
                    <a:gd name="T39" fmla="*/ 87 h 2021"/>
                    <a:gd name="T40" fmla="*/ 251 w 1086"/>
                    <a:gd name="T41" fmla="*/ 56 h 2021"/>
                    <a:gd name="T42" fmla="*/ 271 w 1086"/>
                    <a:gd name="T43" fmla="*/ 76 h 2021"/>
                    <a:gd name="T44" fmla="*/ 251 w 1086"/>
                    <a:gd name="T45" fmla="*/ 96 h 2021"/>
                    <a:gd name="T46" fmla="*/ 231 w 1086"/>
                    <a:gd name="T47" fmla="*/ 76 h 2021"/>
                    <a:gd name="T48" fmla="*/ 251 w 1086"/>
                    <a:gd name="T49" fmla="*/ 56 h 2021"/>
                    <a:gd name="T50" fmla="*/ 159 w 1086"/>
                    <a:gd name="T51" fmla="*/ 43 h 2021"/>
                    <a:gd name="T52" fmla="*/ 192 w 1086"/>
                    <a:gd name="T53" fmla="*/ 76 h 2021"/>
                    <a:gd name="T54" fmla="*/ 159 w 1086"/>
                    <a:gd name="T55" fmla="*/ 108 h 2021"/>
                    <a:gd name="T56" fmla="*/ 126 w 1086"/>
                    <a:gd name="T57" fmla="*/ 76 h 2021"/>
                    <a:gd name="T58" fmla="*/ 159 w 1086"/>
                    <a:gd name="T59" fmla="*/ 43 h 2021"/>
                    <a:gd name="T60" fmla="*/ 594 w 1086"/>
                    <a:gd name="T61" fmla="*/ 1947 h 2021"/>
                    <a:gd name="T62" fmla="*/ 541 w 1086"/>
                    <a:gd name="T63" fmla="*/ 1947 h 2021"/>
                    <a:gd name="T64" fmla="*/ 492 w 1086"/>
                    <a:gd name="T65" fmla="*/ 1947 h 2021"/>
                    <a:gd name="T66" fmla="*/ 434 w 1086"/>
                    <a:gd name="T67" fmla="*/ 1889 h 2021"/>
                    <a:gd name="T68" fmla="*/ 492 w 1086"/>
                    <a:gd name="T69" fmla="*/ 1829 h 2021"/>
                    <a:gd name="T70" fmla="*/ 541 w 1086"/>
                    <a:gd name="T71" fmla="*/ 1829 h 2021"/>
                    <a:gd name="T72" fmla="*/ 594 w 1086"/>
                    <a:gd name="T73" fmla="*/ 1829 h 2021"/>
                    <a:gd name="T74" fmla="*/ 652 w 1086"/>
                    <a:gd name="T75" fmla="*/ 1889 h 2021"/>
                    <a:gd name="T76" fmla="*/ 594 w 1086"/>
                    <a:gd name="T77" fmla="*/ 1947 h 2021"/>
                    <a:gd name="T78" fmla="*/ 1025 w 1086"/>
                    <a:gd name="T79" fmla="*/ 1784 h 2021"/>
                    <a:gd name="T80" fmla="*/ 541 w 1086"/>
                    <a:gd name="T81" fmla="*/ 1784 h 2021"/>
                    <a:gd name="T82" fmla="*/ 61 w 1086"/>
                    <a:gd name="T83" fmla="*/ 1784 h 2021"/>
                    <a:gd name="T84" fmla="*/ 61 w 1086"/>
                    <a:gd name="T85" fmla="*/ 237 h 2021"/>
                    <a:gd name="T86" fmla="*/ 541 w 1086"/>
                    <a:gd name="T87" fmla="*/ 237 h 2021"/>
                    <a:gd name="T88" fmla="*/ 1025 w 1086"/>
                    <a:gd name="T89" fmla="*/ 237 h 2021"/>
                    <a:gd name="T90" fmla="*/ 1025 w 1086"/>
                    <a:gd name="T91" fmla="*/ 1784 h 20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86" h="2021">
                      <a:moveTo>
                        <a:pt x="940" y="0"/>
                      </a:moveTo>
                      <a:cubicBezTo>
                        <a:pt x="940" y="0"/>
                        <a:pt x="940" y="0"/>
                        <a:pt x="541" y="0"/>
                      </a:cubicBezTo>
                      <a:cubicBezTo>
                        <a:pt x="541" y="0"/>
                        <a:pt x="541" y="0"/>
                        <a:pt x="146" y="0"/>
                      </a:cubicBezTo>
                      <a:cubicBezTo>
                        <a:pt x="65" y="0"/>
                        <a:pt x="0" y="65"/>
                        <a:pt x="0" y="146"/>
                      </a:cubicBezTo>
                      <a:cubicBezTo>
                        <a:pt x="0" y="146"/>
                        <a:pt x="0" y="146"/>
                        <a:pt x="0" y="1875"/>
                      </a:cubicBezTo>
                      <a:cubicBezTo>
                        <a:pt x="0" y="1956"/>
                        <a:pt x="65" y="2021"/>
                        <a:pt x="146" y="2021"/>
                      </a:cubicBezTo>
                      <a:cubicBezTo>
                        <a:pt x="146" y="2021"/>
                        <a:pt x="146" y="2021"/>
                        <a:pt x="541" y="2021"/>
                      </a:cubicBezTo>
                      <a:cubicBezTo>
                        <a:pt x="541" y="2021"/>
                        <a:pt x="541" y="2021"/>
                        <a:pt x="940" y="2021"/>
                      </a:cubicBezTo>
                      <a:cubicBezTo>
                        <a:pt x="1021" y="2021"/>
                        <a:pt x="1086" y="1956"/>
                        <a:pt x="1086" y="1875"/>
                      </a:cubicBezTo>
                      <a:cubicBezTo>
                        <a:pt x="1086" y="1875"/>
                        <a:pt x="1086" y="1875"/>
                        <a:pt x="1086" y="146"/>
                      </a:cubicBezTo>
                      <a:cubicBezTo>
                        <a:pt x="1086" y="65"/>
                        <a:pt x="1021" y="0"/>
                        <a:pt x="940" y="0"/>
                      </a:cubicBezTo>
                      <a:close/>
                      <a:moveTo>
                        <a:pt x="445" y="87"/>
                      </a:moveTo>
                      <a:cubicBezTo>
                        <a:pt x="445" y="87"/>
                        <a:pt x="445" y="87"/>
                        <a:pt x="541" y="87"/>
                      </a:cubicBezTo>
                      <a:cubicBezTo>
                        <a:pt x="541" y="87"/>
                        <a:pt x="541" y="87"/>
                        <a:pt x="641" y="87"/>
                      </a:cubicBezTo>
                      <a:cubicBezTo>
                        <a:pt x="648" y="87"/>
                        <a:pt x="654" y="92"/>
                        <a:pt x="654" y="99"/>
                      </a:cubicBezTo>
                      <a:cubicBezTo>
                        <a:pt x="654" y="107"/>
                        <a:pt x="648" y="112"/>
                        <a:pt x="641" y="112"/>
                      </a:cubicBezTo>
                      <a:cubicBezTo>
                        <a:pt x="641" y="112"/>
                        <a:pt x="641" y="112"/>
                        <a:pt x="541" y="112"/>
                      </a:cubicBezTo>
                      <a:cubicBezTo>
                        <a:pt x="541" y="112"/>
                        <a:pt x="541" y="112"/>
                        <a:pt x="445" y="112"/>
                      </a:cubicBezTo>
                      <a:cubicBezTo>
                        <a:pt x="438" y="112"/>
                        <a:pt x="433" y="107"/>
                        <a:pt x="433" y="99"/>
                      </a:cubicBezTo>
                      <a:cubicBezTo>
                        <a:pt x="433" y="92"/>
                        <a:pt x="438" y="87"/>
                        <a:pt x="445" y="87"/>
                      </a:cubicBezTo>
                      <a:close/>
                      <a:moveTo>
                        <a:pt x="251" y="56"/>
                      </a:moveTo>
                      <a:cubicBezTo>
                        <a:pt x="262" y="56"/>
                        <a:pt x="271" y="65"/>
                        <a:pt x="271" y="76"/>
                      </a:cubicBezTo>
                      <a:cubicBezTo>
                        <a:pt x="271" y="87"/>
                        <a:pt x="262" y="96"/>
                        <a:pt x="251" y="96"/>
                      </a:cubicBezTo>
                      <a:cubicBezTo>
                        <a:pt x="241" y="96"/>
                        <a:pt x="231" y="87"/>
                        <a:pt x="231" y="76"/>
                      </a:cubicBezTo>
                      <a:cubicBezTo>
                        <a:pt x="231" y="65"/>
                        <a:pt x="241" y="56"/>
                        <a:pt x="251" y="56"/>
                      </a:cubicBezTo>
                      <a:close/>
                      <a:moveTo>
                        <a:pt x="159" y="43"/>
                      </a:moveTo>
                      <a:cubicBezTo>
                        <a:pt x="177" y="43"/>
                        <a:pt x="192" y="58"/>
                        <a:pt x="192" y="76"/>
                      </a:cubicBezTo>
                      <a:cubicBezTo>
                        <a:pt x="192" y="94"/>
                        <a:pt x="177" y="108"/>
                        <a:pt x="159" y="108"/>
                      </a:cubicBezTo>
                      <a:cubicBezTo>
                        <a:pt x="141" y="108"/>
                        <a:pt x="126" y="94"/>
                        <a:pt x="126" y="76"/>
                      </a:cubicBezTo>
                      <a:cubicBezTo>
                        <a:pt x="126" y="58"/>
                        <a:pt x="141" y="43"/>
                        <a:pt x="159" y="43"/>
                      </a:cubicBezTo>
                      <a:close/>
                      <a:moveTo>
                        <a:pt x="594" y="1947"/>
                      </a:moveTo>
                      <a:cubicBezTo>
                        <a:pt x="594" y="1947"/>
                        <a:pt x="594" y="1947"/>
                        <a:pt x="541" y="1947"/>
                      </a:cubicBezTo>
                      <a:cubicBezTo>
                        <a:pt x="492" y="1947"/>
                        <a:pt x="492" y="1947"/>
                        <a:pt x="492" y="1947"/>
                      </a:cubicBezTo>
                      <a:cubicBezTo>
                        <a:pt x="460" y="1947"/>
                        <a:pt x="434" y="1922"/>
                        <a:pt x="434" y="1889"/>
                      </a:cubicBezTo>
                      <a:cubicBezTo>
                        <a:pt x="434" y="1856"/>
                        <a:pt x="460" y="1829"/>
                        <a:pt x="492" y="1829"/>
                      </a:cubicBezTo>
                      <a:cubicBezTo>
                        <a:pt x="492" y="1829"/>
                        <a:pt x="492" y="1829"/>
                        <a:pt x="541" y="1829"/>
                      </a:cubicBezTo>
                      <a:cubicBezTo>
                        <a:pt x="541" y="1829"/>
                        <a:pt x="541" y="1829"/>
                        <a:pt x="594" y="1829"/>
                      </a:cubicBezTo>
                      <a:cubicBezTo>
                        <a:pt x="626" y="1829"/>
                        <a:pt x="652" y="1856"/>
                        <a:pt x="652" y="1889"/>
                      </a:cubicBezTo>
                      <a:cubicBezTo>
                        <a:pt x="652" y="1922"/>
                        <a:pt x="626" y="1947"/>
                        <a:pt x="594" y="1947"/>
                      </a:cubicBezTo>
                      <a:close/>
                      <a:moveTo>
                        <a:pt x="1025" y="1784"/>
                      </a:moveTo>
                      <a:cubicBezTo>
                        <a:pt x="1025" y="1784"/>
                        <a:pt x="1025" y="1784"/>
                        <a:pt x="541" y="1784"/>
                      </a:cubicBezTo>
                      <a:cubicBezTo>
                        <a:pt x="541" y="1784"/>
                        <a:pt x="541" y="1784"/>
                        <a:pt x="61" y="1784"/>
                      </a:cubicBezTo>
                      <a:cubicBezTo>
                        <a:pt x="61" y="1784"/>
                        <a:pt x="61" y="1784"/>
                        <a:pt x="61" y="237"/>
                      </a:cubicBezTo>
                      <a:cubicBezTo>
                        <a:pt x="61" y="237"/>
                        <a:pt x="61" y="237"/>
                        <a:pt x="541" y="237"/>
                      </a:cubicBezTo>
                      <a:cubicBezTo>
                        <a:pt x="541" y="237"/>
                        <a:pt x="541" y="237"/>
                        <a:pt x="1025" y="237"/>
                      </a:cubicBezTo>
                      <a:cubicBezTo>
                        <a:pt x="1025" y="237"/>
                        <a:pt x="1025" y="237"/>
                        <a:pt x="1025" y="178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cs-CZ"/>
                </a:p>
              </p:txBody>
            </p:sp>
          </p:grpSp>
          <p:grpSp>
            <p:nvGrpSpPr>
              <p:cNvPr id="39" name="Skupina 38"/>
              <p:cNvGrpSpPr/>
              <p:nvPr/>
            </p:nvGrpSpPr>
            <p:grpSpPr>
              <a:xfrm>
                <a:off x="597694" y="6225382"/>
                <a:ext cx="253206" cy="253206"/>
                <a:chOff x="242888" y="6382544"/>
                <a:chExt cx="253206" cy="253206"/>
              </a:xfrm>
            </p:grpSpPr>
            <p:sp>
              <p:nvSpPr>
                <p:cNvPr id="21" name="Ovál 20"/>
                <p:cNvSpPr/>
                <p:nvPr/>
              </p:nvSpPr>
              <p:spPr>
                <a:xfrm>
                  <a:off x="242888" y="6382544"/>
                  <a:ext cx="253206" cy="253206"/>
                </a:xfrm>
                <a:prstGeom prst="ellipse">
                  <a:avLst/>
                </a:prstGeom>
                <a:gradFill flip="none" rotWithShape="1">
                  <a:gsLst>
                    <a:gs pos="0">
                      <a:schemeClr val="tx2"/>
                    </a:gs>
                    <a:gs pos="100000">
                      <a:schemeClr val="accent1"/>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6" name="Freeform 15"/>
                <p:cNvSpPr>
                  <a:spLocks noEditPoints="1"/>
                </p:cNvSpPr>
                <p:nvPr/>
              </p:nvSpPr>
              <p:spPr bwMode="auto">
                <a:xfrm>
                  <a:off x="305198" y="6443663"/>
                  <a:ext cx="128587" cy="130175"/>
                </a:xfrm>
                <a:custGeom>
                  <a:avLst/>
                  <a:gdLst>
                    <a:gd name="T0" fmla="*/ 513 w 966"/>
                    <a:gd name="T1" fmla="*/ 868 h 977"/>
                    <a:gd name="T2" fmla="*/ 128 w 966"/>
                    <a:gd name="T3" fmla="*/ 491 h 977"/>
                    <a:gd name="T4" fmla="*/ 498 w 966"/>
                    <a:gd name="T5" fmla="*/ 106 h 977"/>
                    <a:gd name="T6" fmla="*/ 849 w 966"/>
                    <a:gd name="T7" fmla="*/ 431 h 977"/>
                    <a:gd name="T8" fmla="*/ 731 w 966"/>
                    <a:gd name="T9" fmla="*/ 637 h 977"/>
                    <a:gd name="T10" fmla="*/ 688 w 966"/>
                    <a:gd name="T11" fmla="*/ 583 h 977"/>
                    <a:gd name="T12" fmla="*/ 701 w 966"/>
                    <a:gd name="T13" fmla="*/ 500 h 977"/>
                    <a:gd name="T14" fmla="*/ 752 w 966"/>
                    <a:gd name="T15" fmla="*/ 252 h 977"/>
                    <a:gd name="T16" fmla="*/ 635 w 966"/>
                    <a:gd name="T17" fmla="*/ 252 h 977"/>
                    <a:gd name="T18" fmla="*/ 624 w 966"/>
                    <a:gd name="T19" fmla="*/ 305 h 977"/>
                    <a:gd name="T20" fmla="*/ 624 w 966"/>
                    <a:gd name="T21" fmla="*/ 305 h 977"/>
                    <a:gd name="T22" fmla="*/ 494 w 966"/>
                    <a:gd name="T23" fmla="*/ 233 h 977"/>
                    <a:gd name="T24" fmla="*/ 237 w 966"/>
                    <a:gd name="T25" fmla="*/ 530 h 977"/>
                    <a:gd name="T26" fmla="*/ 423 w 966"/>
                    <a:gd name="T27" fmla="*/ 744 h 977"/>
                    <a:gd name="T28" fmla="*/ 583 w 966"/>
                    <a:gd name="T29" fmla="*/ 656 h 977"/>
                    <a:gd name="T30" fmla="*/ 590 w 966"/>
                    <a:gd name="T31" fmla="*/ 656 h 977"/>
                    <a:gd name="T32" fmla="*/ 705 w 966"/>
                    <a:gd name="T33" fmla="*/ 744 h 977"/>
                    <a:gd name="T34" fmla="*/ 966 w 966"/>
                    <a:gd name="T35" fmla="*/ 423 h 977"/>
                    <a:gd name="T36" fmla="*/ 502 w 966"/>
                    <a:gd name="T37" fmla="*/ 0 h 977"/>
                    <a:gd name="T38" fmla="*/ 0 w 966"/>
                    <a:gd name="T39" fmla="*/ 489 h 977"/>
                    <a:gd name="T40" fmla="*/ 502 w 966"/>
                    <a:gd name="T41" fmla="*/ 977 h 977"/>
                    <a:gd name="T42" fmla="*/ 908 w 966"/>
                    <a:gd name="T43" fmla="*/ 819 h 977"/>
                    <a:gd name="T44" fmla="*/ 838 w 966"/>
                    <a:gd name="T45" fmla="*/ 739 h 977"/>
                    <a:gd name="T46" fmla="*/ 513 w 966"/>
                    <a:gd name="T47" fmla="*/ 868 h 977"/>
                    <a:gd name="T48" fmla="*/ 453 w 966"/>
                    <a:gd name="T49" fmla="*/ 635 h 977"/>
                    <a:gd name="T50" fmla="*/ 370 w 966"/>
                    <a:gd name="T51" fmla="*/ 534 h 977"/>
                    <a:gd name="T52" fmla="*/ 498 w 966"/>
                    <a:gd name="T53" fmla="*/ 340 h 977"/>
                    <a:gd name="T54" fmla="*/ 586 w 966"/>
                    <a:gd name="T55" fmla="*/ 455 h 977"/>
                    <a:gd name="T56" fmla="*/ 453 w 966"/>
                    <a:gd name="T57" fmla="*/ 635 h 9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66" h="977">
                      <a:moveTo>
                        <a:pt x="513" y="868"/>
                      </a:moveTo>
                      <a:cubicBezTo>
                        <a:pt x="286" y="868"/>
                        <a:pt x="128" y="722"/>
                        <a:pt x="128" y="491"/>
                      </a:cubicBezTo>
                      <a:cubicBezTo>
                        <a:pt x="128" y="273"/>
                        <a:pt x="278" y="106"/>
                        <a:pt x="498" y="106"/>
                      </a:cubicBezTo>
                      <a:cubicBezTo>
                        <a:pt x="701" y="106"/>
                        <a:pt x="849" y="222"/>
                        <a:pt x="849" y="431"/>
                      </a:cubicBezTo>
                      <a:cubicBezTo>
                        <a:pt x="849" y="556"/>
                        <a:pt x="799" y="637"/>
                        <a:pt x="731" y="637"/>
                      </a:cubicBezTo>
                      <a:cubicBezTo>
                        <a:pt x="699" y="637"/>
                        <a:pt x="688" y="613"/>
                        <a:pt x="688" y="583"/>
                      </a:cubicBezTo>
                      <a:cubicBezTo>
                        <a:pt x="688" y="558"/>
                        <a:pt x="697" y="523"/>
                        <a:pt x="701" y="500"/>
                      </a:cubicBezTo>
                      <a:cubicBezTo>
                        <a:pt x="752" y="252"/>
                        <a:pt x="752" y="252"/>
                        <a:pt x="752" y="252"/>
                      </a:cubicBezTo>
                      <a:cubicBezTo>
                        <a:pt x="635" y="252"/>
                        <a:pt x="635" y="252"/>
                        <a:pt x="635" y="252"/>
                      </a:cubicBezTo>
                      <a:cubicBezTo>
                        <a:pt x="624" y="305"/>
                        <a:pt x="624" y="305"/>
                        <a:pt x="624" y="305"/>
                      </a:cubicBezTo>
                      <a:cubicBezTo>
                        <a:pt x="624" y="305"/>
                        <a:pt x="624" y="305"/>
                        <a:pt x="624" y="305"/>
                      </a:cubicBezTo>
                      <a:cubicBezTo>
                        <a:pt x="609" y="265"/>
                        <a:pt x="562" y="233"/>
                        <a:pt x="494" y="233"/>
                      </a:cubicBezTo>
                      <a:cubicBezTo>
                        <a:pt x="342" y="233"/>
                        <a:pt x="237" y="382"/>
                        <a:pt x="237" y="530"/>
                      </a:cubicBezTo>
                      <a:cubicBezTo>
                        <a:pt x="237" y="656"/>
                        <a:pt x="305" y="744"/>
                        <a:pt x="423" y="744"/>
                      </a:cubicBezTo>
                      <a:cubicBezTo>
                        <a:pt x="502" y="744"/>
                        <a:pt x="558" y="697"/>
                        <a:pt x="583" y="656"/>
                      </a:cubicBezTo>
                      <a:cubicBezTo>
                        <a:pt x="590" y="656"/>
                        <a:pt x="590" y="656"/>
                        <a:pt x="590" y="656"/>
                      </a:cubicBezTo>
                      <a:cubicBezTo>
                        <a:pt x="590" y="705"/>
                        <a:pt x="637" y="744"/>
                        <a:pt x="705" y="744"/>
                      </a:cubicBezTo>
                      <a:cubicBezTo>
                        <a:pt x="842" y="744"/>
                        <a:pt x="966" y="632"/>
                        <a:pt x="966" y="423"/>
                      </a:cubicBezTo>
                      <a:cubicBezTo>
                        <a:pt x="966" y="141"/>
                        <a:pt x="740" y="0"/>
                        <a:pt x="502" y="0"/>
                      </a:cubicBezTo>
                      <a:cubicBezTo>
                        <a:pt x="224" y="0"/>
                        <a:pt x="0" y="211"/>
                        <a:pt x="0" y="489"/>
                      </a:cubicBezTo>
                      <a:cubicBezTo>
                        <a:pt x="0" y="776"/>
                        <a:pt x="201" y="977"/>
                        <a:pt x="502" y="977"/>
                      </a:cubicBezTo>
                      <a:cubicBezTo>
                        <a:pt x="658" y="977"/>
                        <a:pt x="808" y="928"/>
                        <a:pt x="908" y="819"/>
                      </a:cubicBezTo>
                      <a:cubicBezTo>
                        <a:pt x="838" y="739"/>
                        <a:pt x="838" y="739"/>
                        <a:pt x="838" y="739"/>
                      </a:cubicBezTo>
                      <a:cubicBezTo>
                        <a:pt x="752" y="821"/>
                        <a:pt x="654" y="868"/>
                        <a:pt x="513" y="868"/>
                      </a:cubicBezTo>
                      <a:close/>
                      <a:moveTo>
                        <a:pt x="453" y="635"/>
                      </a:moveTo>
                      <a:cubicBezTo>
                        <a:pt x="387" y="635"/>
                        <a:pt x="370" y="575"/>
                        <a:pt x="370" y="534"/>
                      </a:cubicBezTo>
                      <a:cubicBezTo>
                        <a:pt x="370" y="449"/>
                        <a:pt x="417" y="340"/>
                        <a:pt x="498" y="340"/>
                      </a:cubicBezTo>
                      <a:cubicBezTo>
                        <a:pt x="566" y="340"/>
                        <a:pt x="586" y="402"/>
                        <a:pt x="586" y="455"/>
                      </a:cubicBezTo>
                      <a:cubicBezTo>
                        <a:pt x="586" y="528"/>
                        <a:pt x="549" y="635"/>
                        <a:pt x="453" y="6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cs-CZ"/>
                </a:p>
              </p:txBody>
            </p:sp>
          </p:grpSp>
        </p:grpSp>
      </p:grpSp>
      <p:grpSp>
        <p:nvGrpSpPr>
          <p:cNvPr id="53" name="Skupina 52"/>
          <p:cNvGrpSpPr/>
          <p:nvPr/>
        </p:nvGrpSpPr>
        <p:grpSpPr>
          <a:xfrm>
            <a:off x="5356226" y="1390304"/>
            <a:ext cx="6211888" cy="1877437"/>
            <a:chOff x="485234" y="4602422"/>
            <a:chExt cx="6211888" cy="1877437"/>
          </a:xfrm>
        </p:grpSpPr>
        <p:sp>
          <p:nvSpPr>
            <p:cNvPr id="54" name="Obdélník 53"/>
            <p:cNvSpPr/>
            <p:nvPr/>
          </p:nvSpPr>
          <p:spPr>
            <a:xfrm>
              <a:off x="485234" y="4602422"/>
              <a:ext cx="6211888" cy="1877437"/>
            </a:xfrm>
            <a:prstGeom prst="rect">
              <a:avLst/>
            </a:prstGeom>
          </p:spPr>
          <p:txBody>
            <a:bodyPr wrap="square">
              <a:spAutoFit/>
            </a:bodyPr>
            <a:lstStyle/>
            <a:p>
              <a:pPr>
                <a:spcAft>
                  <a:spcPts val="600"/>
                </a:spcAft>
              </a:pPr>
              <a:endParaRPr lang="cs-CZ" sz="1600" b="1" dirty="0" smtClean="0">
                <a:solidFill>
                  <a:schemeClr val="tx2"/>
                </a:solidFill>
              </a:endParaRPr>
            </a:p>
            <a:p>
              <a:pPr>
                <a:spcAft>
                  <a:spcPts val="600"/>
                </a:spcAft>
              </a:pPr>
              <a:r>
                <a:rPr lang="cs-CZ" sz="1600" b="1" dirty="0" smtClean="0">
                  <a:solidFill>
                    <a:schemeClr val="tx2"/>
                  </a:solidFill>
                </a:rPr>
                <a:t>Kateřina Kačírková</a:t>
              </a:r>
              <a:r>
                <a:rPr lang="cs-CZ" sz="1600" dirty="0" smtClean="0">
                  <a:solidFill>
                    <a:schemeClr val="tx2"/>
                  </a:solidFill>
                </a:rPr>
                <a:t/>
              </a:r>
              <a:br>
                <a:rPr lang="cs-CZ" sz="1600" dirty="0" smtClean="0">
                  <a:solidFill>
                    <a:schemeClr val="tx2"/>
                  </a:solidFill>
                </a:rPr>
              </a:br>
              <a:r>
                <a:rPr lang="cs-CZ" sz="1600" dirty="0" smtClean="0">
                  <a:solidFill>
                    <a:schemeClr val="tx2"/>
                  </a:solidFill>
                </a:rPr>
                <a:t>Obchodní manažer</a:t>
              </a:r>
            </a:p>
            <a:p>
              <a:pPr marL="269875" indent="90488">
                <a:spcAft>
                  <a:spcPts val="600"/>
                </a:spcAft>
              </a:pPr>
              <a:r>
                <a:rPr lang="cs-CZ" sz="1600" dirty="0" smtClean="0">
                  <a:solidFill>
                    <a:schemeClr val="tx2"/>
                  </a:solidFill>
                </a:rPr>
                <a:t>+420 234 673 921</a:t>
              </a:r>
            </a:p>
            <a:p>
              <a:pPr marL="269875" indent="90488">
                <a:spcAft>
                  <a:spcPts val="600"/>
                </a:spcAft>
              </a:pPr>
              <a:r>
                <a:rPr lang="cs-CZ" sz="1600" dirty="0" smtClean="0">
                  <a:solidFill>
                    <a:schemeClr val="tx2"/>
                  </a:solidFill>
                </a:rPr>
                <a:t>+420 602 124 025</a:t>
              </a:r>
            </a:p>
            <a:p>
              <a:pPr marL="269875" indent="90488">
                <a:spcAft>
                  <a:spcPts val="600"/>
                </a:spcAft>
              </a:pPr>
              <a:r>
                <a:rPr lang="cs-CZ" sz="1600" dirty="0" smtClean="0">
                  <a:solidFill>
                    <a:srgbClr val="034EA1"/>
                  </a:solidFill>
                </a:rPr>
                <a:t>katerina.kacirkova@mdlogistika.cz</a:t>
              </a:r>
              <a:endParaRPr lang="cs-CZ" sz="1600" dirty="0">
                <a:solidFill>
                  <a:srgbClr val="034EA1"/>
                </a:solidFill>
              </a:endParaRPr>
            </a:p>
          </p:txBody>
        </p:sp>
        <p:grpSp>
          <p:nvGrpSpPr>
            <p:cNvPr id="55" name="Skupina 54"/>
            <p:cNvGrpSpPr/>
            <p:nvPr/>
          </p:nvGrpSpPr>
          <p:grpSpPr>
            <a:xfrm>
              <a:off x="596842" y="5564932"/>
              <a:ext cx="261441" cy="890091"/>
              <a:chOff x="596842" y="5564932"/>
              <a:chExt cx="261441" cy="890091"/>
            </a:xfrm>
          </p:grpSpPr>
          <p:grpSp>
            <p:nvGrpSpPr>
              <p:cNvPr id="56" name="Skupina 55"/>
              <p:cNvGrpSpPr/>
              <p:nvPr/>
            </p:nvGrpSpPr>
            <p:grpSpPr>
              <a:xfrm>
                <a:off x="596842" y="5564932"/>
                <a:ext cx="253206" cy="253206"/>
                <a:chOff x="242036" y="5722094"/>
                <a:chExt cx="253206" cy="253206"/>
              </a:xfrm>
            </p:grpSpPr>
            <p:sp>
              <p:nvSpPr>
                <p:cNvPr id="63" name="Ovál 62"/>
                <p:cNvSpPr/>
                <p:nvPr/>
              </p:nvSpPr>
              <p:spPr>
                <a:xfrm>
                  <a:off x="242036" y="5722094"/>
                  <a:ext cx="253206" cy="253206"/>
                </a:xfrm>
                <a:prstGeom prst="ellipse">
                  <a:avLst/>
                </a:prstGeom>
                <a:gradFill flip="none" rotWithShape="1">
                  <a:gsLst>
                    <a:gs pos="0">
                      <a:schemeClr val="tx2"/>
                    </a:gs>
                    <a:gs pos="100000">
                      <a:schemeClr val="accent1"/>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grpSp>
              <p:nvGrpSpPr>
                <p:cNvPr id="64" name="Skupina 63"/>
                <p:cNvGrpSpPr/>
                <p:nvPr/>
              </p:nvGrpSpPr>
              <p:grpSpPr>
                <a:xfrm>
                  <a:off x="332390" y="5773202"/>
                  <a:ext cx="77730" cy="159022"/>
                  <a:chOff x="319088" y="5749110"/>
                  <a:chExt cx="100500" cy="205603"/>
                </a:xfrm>
              </p:grpSpPr>
              <p:sp>
                <p:nvSpPr>
                  <p:cNvPr id="65" name="Freeform 5"/>
                  <p:cNvSpPr>
                    <a:spLocks/>
                  </p:cNvSpPr>
                  <p:nvPr/>
                </p:nvSpPr>
                <p:spPr bwMode="auto">
                  <a:xfrm>
                    <a:off x="355601" y="5756275"/>
                    <a:ext cx="31750" cy="53975"/>
                  </a:xfrm>
                  <a:custGeom>
                    <a:avLst/>
                    <a:gdLst>
                      <a:gd name="T0" fmla="*/ 134 w 184"/>
                      <a:gd name="T1" fmla="*/ 316 h 316"/>
                      <a:gd name="T2" fmla="*/ 114 w 184"/>
                      <a:gd name="T3" fmla="*/ 311 h 316"/>
                      <a:gd name="T4" fmla="*/ 31 w 184"/>
                      <a:gd name="T5" fmla="*/ 99 h 316"/>
                      <a:gd name="T6" fmla="*/ 75 w 184"/>
                      <a:gd name="T7" fmla="*/ 13 h 316"/>
                      <a:gd name="T8" fmla="*/ 160 w 184"/>
                      <a:gd name="T9" fmla="*/ 10 h 316"/>
                      <a:gd name="T10" fmla="*/ 184 w 184"/>
                      <a:gd name="T11" fmla="*/ 16 h 316"/>
                      <a:gd name="T12" fmla="*/ 136 w 184"/>
                      <a:gd name="T13" fmla="*/ 122 h 316"/>
                      <a:gd name="T14" fmla="*/ 134 w 184"/>
                      <a:gd name="T15" fmla="*/ 316 h 3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 h="316">
                        <a:moveTo>
                          <a:pt x="134" y="316"/>
                        </a:moveTo>
                        <a:cubicBezTo>
                          <a:pt x="114" y="311"/>
                          <a:pt x="114" y="311"/>
                          <a:pt x="114" y="311"/>
                        </a:cubicBezTo>
                        <a:cubicBezTo>
                          <a:pt x="27" y="288"/>
                          <a:pt x="0" y="217"/>
                          <a:pt x="31" y="99"/>
                        </a:cubicBezTo>
                        <a:cubicBezTo>
                          <a:pt x="43" y="54"/>
                          <a:pt x="57" y="25"/>
                          <a:pt x="75" y="13"/>
                        </a:cubicBezTo>
                        <a:cubicBezTo>
                          <a:pt x="93" y="1"/>
                          <a:pt x="121" y="0"/>
                          <a:pt x="160" y="10"/>
                        </a:cubicBezTo>
                        <a:cubicBezTo>
                          <a:pt x="184" y="16"/>
                          <a:pt x="184" y="16"/>
                          <a:pt x="184" y="16"/>
                        </a:cubicBezTo>
                        <a:cubicBezTo>
                          <a:pt x="161" y="53"/>
                          <a:pt x="145" y="89"/>
                          <a:pt x="136" y="122"/>
                        </a:cubicBezTo>
                        <a:cubicBezTo>
                          <a:pt x="120" y="185"/>
                          <a:pt x="119" y="250"/>
                          <a:pt x="134" y="3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cs-CZ"/>
                  </a:p>
                </p:txBody>
              </p:sp>
              <p:sp>
                <p:nvSpPr>
                  <p:cNvPr id="66" name="Freeform 6"/>
                  <p:cNvSpPr>
                    <a:spLocks/>
                  </p:cNvSpPr>
                  <p:nvPr/>
                </p:nvSpPr>
                <p:spPr bwMode="auto">
                  <a:xfrm>
                    <a:off x="319088" y="5900738"/>
                    <a:ext cx="34925" cy="53975"/>
                  </a:xfrm>
                  <a:custGeom>
                    <a:avLst/>
                    <a:gdLst>
                      <a:gd name="T0" fmla="*/ 101 w 207"/>
                      <a:gd name="T1" fmla="*/ 314 h 314"/>
                      <a:gd name="T2" fmla="*/ 74 w 207"/>
                      <a:gd name="T3" fmla="*/ 307 h 314"/>
                      <a:gd name="T4" fmla="*/ 8 w 207"/>
                      <a:gd name="T5" fmla="*/ 264 h 314"/>
                      <a:gd name="T6" fmla="*/ 12 w 207"/>
                      <a:gd name="T7" fmla="*/ 169 h 314"/>
                      <a:gd name="T8" fmla="*/ 181 w 207"/>
                      <a:gd name="T9" fmla="*/ 21 h 314"/>
                      <a:gd name="T10" fmla="*/ 207 w 207"/>
                      <a:gd name="T11" fmla="*/ 28 h 314"/>
                      <a:gd name="T12" fmla="*/ 115 w 207"/>
                      <a:gd name="T13" fmla="*/ 203 h 314"/>
                      <a:gd name="T14" fmla="*/ 101 w 207"/>
                      <a:gd name="T15" fmla="*/ 314 h 3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7" h="314">
                        <a:moveTo>
                          <a:pt x="101" y="314"/>
                        </a:moveTo>
                        <a:cubicBezTo>
                          <a:pt x="74" y="307"/>
                          <a:pt x="74" y="307"/>
                          <a:pt x="74" y="307"/>
                        </a:cubicBezTo>
                        <a:cubicBezTo>
                          <a:pt x="39" y="298"/>
                          <a:pt x="17" y="283"/>
                          <a:pt x="8" y="264"/>
                        </a:cubicBezTo>
                        <a:cubicBezTo>
                          <a:pt x="0" y="244"/>
                          <a:pt x="1" y="213"/>
                          <a:pt x="12" y="169"/>
                        </a:cubicBezTo>
                        <a:cubicBezTo>
                          <a:pt x="44" y="49"/>
                          <a:pt x="100" y="0"/>
                          <a:pt x="181" y="21"/>
                        </a:cubicBezTo>
                        <a:cubicBezTo>
                          <a:pt x="207" y="28"/>
                          <a:pt x="207" y="28"/>
                          <a:pt x="207" y="28"/>
                        </a:cubicBezTo>
                        <a:cubicBezTo>
                          <a:pt x="163" y="78"/>
                          <a:pt x="132" y="136"/>
                          <a:pt x="115" y="203"/>
                        </a:cubicBezTo>
                        <a:cubicBezTo>
                          <a:pt x="105" y="241"/>
                          <a:pt x="100" y="278"/>
                          <a:pt x="101" y="31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cs-CZ"/>
                  </a:p>
                </p:txBody>
              </p:sp>
              <p:sp>
                <p:nvSpPr>
                  <p:cNvPr id="67" name="Freeform 7"/>
                  <p:cNvSpPr>
                    <a:spLocks/>
                  </p:cNvSpPr>
                  <p:nvPr/>
                </p:nvSpPr>
                <p:spPr bwMode="auto">
                  <a:xfrm>
                    <a:off x="340213" y="5749110"/>
                    <a:ext cx="79375" cy="198437"/>
                  </a:xfrm>
                  <a:custGeom>
                    <a:avLst/>
                    <a:gdLst>
                      <a:gd name="T0" fmla="*/ 191 w 463"/>
                      <a:gd name="T1" fmla="*/ 1123 h 1150"/>
                      <a:gd name="T2" fmla="*/ 0 w 463"/>
                      <a:gd name="T3" fmla="*/ 1145 h 1150"/>
                      <a:gd name="T4" fmla="*/ 17 w 463"/>
                      <a:gd name="T5" fmla="*/ 1035 h 1150"/>
                      <a:gd name="T6" fmla="*/ 109 w 463"/>
                      <a:gd name="T7" fmla="*/ 859 h 1150"/>
                      <a:gd name="T8" fmla="*/ 121 w 463"/>
                      <a:gd name="T9" fmla="*/ 862 h 1150"/>
                      <a:gd name="T10" fmla="*/ 278 w 463"/>
                      <a:gd name="T11" fmla="*/ 610 h 1150"/>
                      <a:gd name="T12" fmla="*/ 268 w 463"/>
                      <a:gd name="T13" fmla="*/ 305 h 1150"/>
                      <a:gd name="T14" fmla="*/ 256 w 463"/>
                      <a:gd name="T15" fmla="*/ 302 h 1150"/>
                      <a:gd name="T16" fmla="*/ 253 w 463"/>
                      <a:gd name="T17" fmla="*/ 104 h 1150"/>
                      <a:gd name="T18" fmla="*/ 301 w 463"/>
                      <a:gd name="T19" fmla="*/ 0 h 1150"/>
                      <a:gd name="T20" fmla="*/ 456 w 463"/>
                      <a:gd name="T21" fmla="*/ 113 h 1150"/>
                      <a:gd name="T22" fmla="*/ 453 w 463"/>
                      <a:gd name="T23" fmla="*/ 370 h 1150"/>
                      <a:gd name="T24" fmla="*/ 404 w 463"/>
                      <a:gd name="T25" fmla="*/ 638 h 1150"/>
                      <a:gd name="T26" fmla="*/ 315 w 463"/>
                      <a:gd name="T27" fmla="*/ 898 h 1150"/>
                      <a:gd name="T28" fmla="*/ 191 w 463"/>
                      <a:gd name="T29" fmla="*/ 1123 h 1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63" h="1150">
                        <a:moveTo>
                          <a:pt x="191" y="1123"/>
                        </a:moveTo>
                        <a:cubicBezTo>
                          <a:pt x="132" y="1142"/>
                          <a:pt x="68" y="1150"/>
                          <a:pt x="0" y="1145"/>
                        </a:cubicBezTo>
                        <a:cubicBezTo>
                          <a:pt x="2" y="1106"/>
                          <a:pt x="7" y="1070"/>
                          <a:pt x="17" y="1035"/>
                        </a:cubicBezTo>
                        <a:cubicBezTo>
                          <a:pt x="32" y="976"/>
                          <a:pt x="63" y="917"/>
                          <a:pt x="109" y="859"/>
                        </a:cubicBezTo>
                        <a:cubicBezTo>
                          <a:pt x="121" y="862"/>
                          <a:pt x="121" y="862"/>
                          <a:pt x="121" y="862"/>
                        </a:cubicBezTo>
                        <a:cubicBezTo>
                          <a:pt x="177" y="877"/>
                          <a:pt x="230" y="793"/>
                          <a:pt x="278" y="610"/>
                        </a:cubicBezTo>
                        <a:cubicBezTo>
                          <a:pt x="327" y="421"/>
                          <a:pt x="324" y="319"/>
                          <a:pt x="268" y="305"/>
                        </a:cubicBezTo>
                        <a:cubicBezTo>
                          <a:pt x="256" y="302"/>
                          <a:pt x="256" y="302"/>
                          <a:pt x="256" y="302"/>
                        </a:cubicBezTo>
                        <a:cubicBezTo>
                          <a:pt x="238" y="230"/>
                          <a:pt x="238" y="164"/>
                          <a:pt x="253" y="104"/>
                        </a:cubicBezTo>
                        <a:cubicBezTo>
                          <a:pt x="263" y="67"/>
                          <a:pt x="279" y="33"/>
                          <a:pt x="301" y="0"/>
                        </a:cubicBezTo>
                        <a:cubicBezTo>
                          <a:pt x="358" y="27"/>
                          <a:pt x="409" y="64"/>
                          <a:pt x="456" y="113"/>
                        </a:cubicBezTo>
                        <a:cubicBezTo>
                          <a:pt x="463" y="197"/>
                          <a:pt x="462" y="283"/>
                          <a:pt x="453" y="370"/>
                        </a:cubicBezTo>
                        <a:cubicBezTo>
                          <a:pt x="444" y="458"/>
                          <a:pt x="428" y="547"/>
                          <a:pt x="404" y="638"/>
                        </a:cubicBezTo>
                        <a:cubicBezTo>
                          <a:pt x="380" y="730"/>
                          <a:pt x="350" y="817"/>
                          <a:pt x="315" y="898"/>
                        </a:cubicBezTo>
                        <a:cubicBezTo>
                          <a:pt x="279" y="978"/>
                          <a:pt x="238" y="1053"/>
                          <a:pt x="191" y="112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cs-CZ"/>
                  </a:p>
                </p:txBody>
              </p:sp>
            </p:grpSp>
          </p:grpSp>
          <p:grpSp>
            <p:nvGrpSpPr>
              <p:cNvPr id="57" name="Skupina 56"/>
              <p:cNvGrpSpPr/>
              <p:nvPr/>
            </p:nvGrpSpPr>
            <p:grpSpPr>
              <a:xfrm>
                <a:off x="596842" y="5891163"/>
                <a:ext cx="253206" cy="253206"/>
                <a:chOff x="242036" y="6048325"/>
                <a:chExt cx="253206" cy="253206"/>
              </a:xfrm>
            </p:grpSpPr>
            <p:sp>
              <p:nvSpPr>
                <p:cNvPr id="61" name="Ovál 60"/>
                <p:cNvSpPr/>
                <p:nvPr/>
              </p:nvSpPr>
              <p:spPr>
                <a:xfrm>
                  <a:off x="242036" y="6048325"/>
                  <a:ext cx="253206" cy="253206"/>
                </a:xfrm>
                <a:prstGeom prst="ellipse">
                  <a:avLst/>
                </a:prstGeom>
                <a:gradFill flip="none" rotWithShape="1">
                  <a:gsLst>
                    <a:gs pos="0">
                      <a:schemeClr val="tx2"/>
                    </a:gs>
                    <a:gs pos="100000">
                      <a:schemeClr val="accent1"/>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2" name="Freeform 11"/>
                <p:cNvSpPr>
                  <a:spLocks noEditPoints="1"/>
                </p:cNvSpPr>
                <p:nvPr/>
              </p:nvSpPr>
              <p:spPr bwMode="auto">
                <a:xfrm>
                  <a:off x="325449" y="6097139"/>
                  <a:ext cx="85725" cy="157163"/>
                </a:xfrm>
                <a:custGeom>
                  <a:avLst/>
                  <a:gdLst>
                    <a:gd name="T0" fmla="*/ 940 w 1086"/>
                    <a:gd name="T1" fmla="*/ 0 h 2021"/>
                    <a:gd name="T2" fmla="*/ 541 w 1086"/>
                    <a:gd name="T3" fmla="*/ 0 h 2021"/>
                    <a:gd name="T4" fmla="*/ 146 w 1086"/>
                    <a:gd name="T5" fmla="*/ 0 h 2021"/>
                    <a:gd name="T6" fmla="*/ 0 w 1086"/>
                    <a:gd name="T7" fmla="*/ 146 h 2021"/>
                    <a:gd name="T8" fmla="*/ 0 w 1086"/>
                    <a:gd name="T9" fmla="*/ 1875 h 2021"/>
                    <a:gd name="T10" fmla="*/ 146 w 1086"/>
                    <a:gd name="T11" fmla="*/ 2021 h 2021"/>
                    <a:gd name="T12" fmla="*/ 541 w 1086"/>
                    <a:gd name="T13" fmla="*/ 2021 h 2021"/>
                    <a:gd name="T14" fmla="*/ 940 w 1086"/>
                    <a:gd name="T15" fmla="*/ 2021 h 2021"/>
                    <a:gd name="T16" fmla="*/ 1086 w 1086"/>
                    <a:gd name="T17" fmla="*/ 1875 h 2021"/>
                    <a:gd name="T18" fmla="*/ 1086 w 1086"/>
                    <a:gd name="T19" fmla="*/ 146 h 2021"/>
                    <a:gd name="T20" fmla="*/ 940 w 1086"/>
                    <a:gd name="T21" fmla="*/ 0 h 2021"/>
                    <a:gd name="T22" fmla="*/ 445 w 1086"/>
                    <a:gd name="T23" fmla="*/ 87 h 2021"/>
                    <a:gd name="T24" fmla="*/ 541 w 1086"/>
                    <a:gd name="T25" fmla="*/ 87 h 2021"/>
                    <a:gd name="T26" fmla="*/ 641 w 1086"/>
                    <a:gd name="T27" fmla="*/ 87 h 2021"/>
                    <a:gd name="T28" fmla="*/ 654 w 1086"/>
                    <a:gd name="T29" fmla="*/ 99 h 2021"/>
                    <a:gd name="T30" fmla="*/ 641 w 1086"/>
                    <a:gd name="T31" fmla="*/ 112 h 2021"/>
                    <a:gd name="T32" fmla="*/ 541 w 1086"/>
                    <a:gd name="T33" fmla="*/ 112 h 2021"/>
                    <a:gd name="T34" fmla="*/ 445 w 1086"/>
                    <a:gd name="T35" fmla="*/ 112 h 2021"/>
                    <a:gd name="T36" fmla="*/ 433 w 1086"/>
                    <a:gd name="T37" fmla="*/ 99 h 2021"/>
                    <a:gd name="T38" fmla="*/ 445 w 1086"/>
                    <a:gd name="T39" fmla="*/ 87 h 2021"/>
                    <a:gd name="T40" fmla="*/ 251 w 1086"/>
                    <a:gd name="T41" fmla="*/ 56 h 2021"/>
                    <a:gd name="T42" fmla="*/ 271 w 1086"/>
                    <a:gd name="T43" fmla="*/ 76 h 2021"/>
                    <a:gd name="T44" fmla="*/ 251 w 1086"/>
                    <a:gd name="T45" fmla="*/ 96 h 2021"/>
                    <a:gd name="T46" fmla="*/ 231 w 1086"/>
                    <a:gd name="T47" fmla="*/ 76 h 2021"/>
                    <a:gd name="T48" fmla="*/ 251 w 1086"/>
                    <a:gd name="T49" fmla="*/ 56 h 2021"/>
                    <a:gd name="T50" fmla="*/ 159 w 1086"/>
                    <a:gd name="T51" fmla="*/ 43 h 2021"/>
                    <a:gd name="T52" fmla="*/ 192 w 1086"/>
                    <a:gd name="T53" fmla="*/ 76 h 2021"/>
                    <a:gd name="T54" fmla="*/ 159 w 1086"/>
                    <a:gd name="T55" fmla="*/ 108 h 2021"/>
                    <a:gd name="T56" fmla="*/ 126 w 1086"/>
                    <a:gd name="T57" fmla="*/ 76 h 2021"/>
                    <a:gd name="T58" fmla="*/ 159 w 1086"/>
                    <a:gd name="T59" fmla="*/ 43 h 2021"/>
                    <a:gd name="T60" fmla="*/ 594 w 1086"/>
                    <a:gd name="T61" fmla="*/ 1947 h 2021"/>
                    <a:gd name="T62" fmla="*/ 541 w 1086"/>
                    <a:gd name="T63" fmla="*/ 1947 h 2021"/>
                    <a:gd name="T64" fmla="*/ 492 w 1086"/>
                    <a:gd name="T65" fmla="*/ 1947 h 2021"/>
                    <a:gd name="T66" fmla="*/ 434 w 1086"/>
                    <a:gd name="T67" fmla="*/ 1889 h 2021"/>
                    <a:gd name="T68" fmla="*/ 492 w 1086"/>
                    <a:gd name="T69" fmla="*/ 1829 h 2021"/>
                    <a:gd name="T70" fmla="*/ 541 w 1086"/>
                    <a:gd name="T71" fmla="*/ 1829 h 2021"/>
                    <a:gd name="T72" fmla="*/ 594 w 1086"/>
                    <a:gd name="T73" fmla="*/ 1829 h 2021"/>
                    <a:gd name="T74" fmla="*/ 652 w 1086"/>
                    <a:gd name="T75" fmla="*/ 1889 h 2021"/>
                    <a:gd name="T76" fmla="*/ 594 w 1086"/>
                    <a:gd name="T77" fmla="*/ 1947 h 2021"/>
                    <a:gd name="T78" fmla="*/ 1025 w 1086"/>
                    <a:gd name="T79" fmla="*/ 1784 h 2021"/>
                    <a:gd name="T80" fmla="*/ 541 w 1086"/>
                    <a:gd name="T81" fmla="*/ 1784 h 2021"/>
                    <a:gd name="T82" fmla="*/ 61 w 1086"/>
                    <a:gd name="T83" fmla="*/ 1784 h 2021"/>
                    <a:gd name="T84" fmla="*/ 61 w 1086"/>
                    <a:gd name="T85" fmla="*/ 237 h 2021"/>
                    <a:gd name="T86" fmla="*/ 541 w 1086"/>
                    <a:gd name="T87" fmla="*/ 237 h 2021"/>
                    <a:gd name="T88" fmla="*/ 1025 w 1086"/>
                    <a:gd name="T89" fmla="*/ 237 h 2021"/>
                    <a:gd name="T90" fmla="*/ 1025 w 1086"/>
                    <a:gd name="T91" fmla="*/ 1784 h 20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86" h="2021">
                      <a:moveTo>
                        <a:pt x="940" y="0"/>
                      </a:moveTo>
                      <a:cubicBezTo>
                        <a:pt x="940" y="0"/>
                        <a:pt x="940" y="0"/>
                        <a:pt x="541" y="0"/>
                      </a:cubicBezTo>
                      <a:cubicBezTo>
                        <a:pt x="541" y="0"/>
                        <a:pt x="541" y="0"/>
                        <a:pt x="146" y="0"/>
                      </a:cubicBezTo>
                      <a:cubicBezTo>
                        <a:pt x="65" y="0"/>
                        <a:pt x="0" y="65"/>
                        <a:pt x="0" y="146"/>
                      </a:cubicBezTo>
                      <a:cubicBezTo>
                        <a:pt x="0" y="146"/>
                        <a:pt x="0" y="146"/>
                        <a:pt x="0" y="1875"/>
                      </a:cubicBezTo>
                      <a:cubicBezTo>
                        <a:pt x="0" y="1956"/>
                        <a:pt x="65" y="2021"/>
                        <a:pt x="146" y="2021"/>
                      </a:cubicBezTo>
                      <a:cubicBezTo>
                        <a:pt x="146" y="2021"/>
                        <a:pt x="146" y="2021"/>
                        <a:pt x="541" y="2021"/>
                      </a:cubicBezTo>
                      <a:cubicBezTo>
                        <a:pt x="541" y="2021"/>
                        <a:pt x="541" y="2021"/>
                        <a:pt x="940" y="2021"/>
                      </a:cubicBezTo>
                      <a:cubicBezTo>
                        <a:pt x="1021" y="2021"/>
                        <a:pt x="1086" y="1956"/>
                        <a:pt x="1086" y="1875"/>
                      </a:cubicBezTo>
                      <a:cubicBezTo>
                        <a:pt x="1086" y="1875"/>
                        <a:pt x="1086" y="1875"/>
                        <a:pt x="1086" y="146"/>
                      </a:cubicBezTo>
                      <a:cubicBezTo>
                        <a:pt x="1086" y="65"/>
                        <a:pt x="1021" y="0"/>
                        <a:pt x="940" y="0"/>
                      </a:cubicBezTo>
                      <a:close/>
                      <a:moveTo>
                        <a:pt x="445" y="87"/>
                      </a:moveTo>
                      <a:cubicBezTo>
                        <a:pt x="445" y="87"/>
                        <a:pt x="445" y="87"/>
                        <a:pt x="541" y="87"/>
                      </a:cubicBezTo>
                      <a:cubicBezTo>
                        <a:pt x="541" y="87"/>
                        <a:pt x="541" y="87"/>
                        <a:pt x="641" y="87"/>
                      </a:cubicBezTo>
                      <a:cubicBezTo>
                        <a:pt x="648" y="87"/>
                        <a:pt x="654" y="92"/>
                        <a:pt x="654" y="99"/>
                      </a:cubicBezTo>
                      <a:cubicBezTo>
                        <a:pt x="654" y="107"/>
                        <a:pt x="648" y="112"/>
                        <a:pt x="641" y="112"/>
                      </a:cubicBezTo>
                      <a:cubicBezTo>
                        <a:pt x="641" y="112"/>
                        <a:pt x="641" y="112"/>
                        <a:pt x="541" y="112"/>
                      </a:cubicBezTo>
                      <a:cubicBezTo>
                        <a:pt x="541" y="112"/>
                        <a:pt x="541" y="112"/>
                        <a:pt x="445" y="112"/>
                      </a:cubicBezTo>
                      <a:cubicBezTo>
                        <a:pt x="438" y="112"/>
                        <a:pt x="433" y="107"/>
                        <a:pt x="433" y="99"/>
                      </a:cubicBezTo>
                      <a:cubicBezTo>
                        <a:pt x="433" y="92"/>
                        <a:pt x="438" y="87"/>
                        <a:pt x="445" y="87"/>
                      </a:cubicBezTo>
                      <a:close/>
                      <a:moveTo>
                        <a:pt x="251" y="56"/>
                      </a:moveTo>
                      <a:cubicBezTo>
                        <a:pt x="262" y="56"/>
                        <a:pt x="271" y="65"/>
                        <a:pt x="271" y="76"/>
                      </a:cubicBezTo>
                      <a:cubicBezTo>
                        <a:pt x="271" y="87"/>
                        <a:pt x="262" y="96"/>
                        <a:pt x="251" y="96"/>
                      </a:cubicBezTo>
                      <a:cubicBezTo>
                        <a:pt x="241" y="96"/>
                        <a:pt x="231" y="87"/>
                        <a:pt x="231" y="76"/>
                      </a:cubicBezTo>
                      <a:cubicBezTo>
                        <a:pt x="231" y="65"/>
                        <a:pt x="241" y="56"/>
                        <a:pt x="251" y="56"/>
                      </a:cubicBezTo>
                      <a:close/>
                      <a:moveTo>
                        <a:pt x="159" y="43"/>
                      </a:moveTo>
                      <a:cubicBezTo>
                        <a:pt x="177" y="43"/>
                        <a:pt x="192" y="58"/>
                        <a:pt x="192" y="76"/>
                      </a:cubicBezTo>
                      <a:cubicBezTo>
                        <a:pt x="192" y="94"/>
                        <a:pt x="177" y="108"/>
                        <a:pt x="159" y="108"/>
                      </a:cubicBezTo>
                      <a:cubicBezTo>
                        <a:pt x="141" y="108"/>
                        <a:pt x="126" y="94"/>
                        <a:pt x="126" y="76"/>
                      </a:cubicBezTo>
                      <a:cubicBezTo>
                        <a:pt x="126" y="58"/>
                        <a:pt x="141" y="43"/>
                        <a:pt x="159" y="43"/>
                      </a:cubicBezTo>
                      <a:close/>
                      <a:moveTo>
                        <a:pt x="594" y="1947"/>
                      </a:moveTo>
                      <a:cubicBezTo>
                        <a:pt x="594" y="1947"/>
                        <a:pt x="594" y="1947"/>
                        <a:pt x="541" y="1947"/>
                      </a:cubicBezTo>
                      <a:cubicBezTo>
                        <a:pt x="492" y="1947"/>
                        <a:pt x="492" y="1947"/>
                        <a:pt x="492" y="1947"/>
                      </a:cubicBezTo>
                      <a:cubicBezTo>
                        <a:pt x="460" y="1947"/>
                        <a:pt x="434" y="1922"/>
                        <a:pt x="434" y="1889"/>
                      </a:cubicBezTo>
                      <a:cubicBezTo>
                        <a:pt x="434" y="1856"/>
                        <a:pt x="460" y="1829"/>
                        <a:pt x="492" y="1829"/>
                      </a:cubicBezTo>
                      <a:cubicBezTo>
                        <a:pt x="492" y="1829"/>
                        <a:pt x="492" y="1829"/>
                        <a:pt x="541" y="1829"/>
                      </a:cubicBezTo>
                      <a:cubicBezTo>
                        <a:pt x="541" y="1829"/>
                        <a:pt x="541" y="1829"/>
                        <a:pt x="594" y="1829"/>
                      </a:cubicBezTo>
                      <a:cubicBezTo>
                        <a:pt x="626" y="1829"/>
                        <a:pt x="652" y="1856"/>
                        <a:pt x="652" y="1889"/>
                      </a:cubicBezTo>
                      <a:cubicBezTo>
                        <a:pt x="652" y="1922"/>
                        <a:pt x="626" y="1947"/>
                        <a:pt x="594" y="1947"/>
                      </a:cubicBezTo>
                      <a:close/>
                      <a:moveTo>
                        <a:pt x="1025" y="1784"/>
                      </a:moveTo>
                      <a:cubicBezTo>
                        <a:pt x="1025" y="1784"/>
                        <a:pt x="1025" y="1784"/>
                        <a:pt x="541" y="1784"/>
                      </a:cubicBezTo>
                      <a:cubicBezTo>
                        <a:pt x="541" y="1784"/>
                        <a:pt x="541" y="1784"/>
                        <a:pt x="61" y="1784"/>
                      </a:cubicBezTo>
                      <a:cubicBezTo>
                        <a:pt x="61" y="1784"/>
                        <a:pt x="61" y="1784"/>
                        <a:pt x="61" y="237"/>
                      </a:cubicBezTo>
                      <a:cubicBezTo>
                        <a:pt x="61" y="237"/>
                        <a:pt x="61" y="237"/>
                        <a:pt x="541" y="237"/>
                      </a:cubicBezTo>
                      <a:cubicBezTo>
                        <a:pt x="541" y="237"/>
                        <a:pt x="541" y="237"/>
                        <a:pt x="1025" y="237"/>
                      </a:cubicBezTo>
                      <a:cubicBezTo>
                        <a:pt x="1025" y="237"/>
                        <a:pt x="1025" y="237"/>
                        <a:pt x="1025" y="178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cs-CZ"/>
                </a:p>
              </p:txBody>
            </p:sp>
          </p:grpSp>
          <p:grpSp>
            <p:nvGrpSpPr>
              <p:cNvPr id="58" name="Skupina 57"/>
              <p:cNvGrpSpPr/>
              <p:nvPr/>
            </p:nvGrpSpPr>
            <p:grpSpPr>
              <a:xfrm>
                <a:off x="605077" y="6201817"/>
                <a:ext cx="253206" cy="253206"/>
                <a:chOff x="250271" y="6358979"/>
                <a:chExt cx="253206" cy="253206"/>
              </a:xfrm>
            </p:grpSpPr>
            <p:sp>
              <p:nvSpPr>
                <p:cNvPr id="59" name="Ovál 58"/>
                <p:cNvSpPr/>
                <p:nvPr/>
              </p:nvSpPr>
              <p:spPr>
                <a:xfrm>
                  <a:off x="250271" y="6358979"/>
                  <a:ext cx="253206" cy="253206"/>
                </a:xfrm>
                <a:prstGeom prst="ellipse">
                  <a:avLst/>
                </a:prstGeom>
                <a:gradFill flip="none" rotWithShape="1">
                  <a:gsLst>
                    <a:gs pos="0">
                      <a:schemeClr val="tx2"/>
                    </a:gs>
                    <a:gs pos="100000">
                      <a:schemeClr val="accent1"/>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0" name="Freeform 15"/>
                <p:cNvSpPr>
                  <a:spLocks noEditPoints="1"/>
                </p:cNvSpPr>
                <p:nvPr/>
              </p:nvSpPr>
              <p:spPr bwMode="auto">
                <a:xfrm>
                  <a:off x="312581" y="6420098"/>
                  <a:ext cx="128587" cy="130175"/>
                </a:xfrm>
                <a:custGeom>
                  <a:avLst/>
                  <a:gdLst>
                    <a:gd name="T0" fmla="*/ 513 w 966"/>
                    <a:gd name="T1" fmla="*/ 868 h 977"/>
                    <a:gd name="T2" fmla="*/ 128 w 966"/>
                    <a:gd name="T3" fmla="*/ 491 h 977"/>
                    <a:gd name="T4" fmla="*/ 498 w 966"/>
                    <a:gd name="T5" fmla="*/ 106 h 977"/>
                    <a:gd name="T6" fmla="*/ 849 w 966"/>
                    <a:gd name="T7" fmla="*/ 431 h 977"/>
                    <a:gd name="T8" fmla="*/ 731 w 966"/>
                    <a:gd name="T9" fmla="*/ 637 h 977"/>
                    <a:gd name="T10" fmla="*/ 688 w 966"/>
                    <a:gd name="T11" fmla="*/ 583 h 977"/>
                    <a:gd name="T12" fmla="*/ 701 w 966"/>
                    <a:gd name="T13" fmla="*/ 500 h 977"/>
                    <a:gd name="T14" fmla="*/ 752 w 966"/>
                    <a:gd name="T15" fmla="*/ 252 h 977"/>
                    <a:gd name="T16" fmla="*/ 635 w 966"/>
                    <a:gd name="T17" fmla="*/ 252 h 977"/>
                    <a:gd name="T18" fmla="*/ 624 w 966"/>
                    <a:gd name="T19" fmla="*/ 305 h 977"/>
                    <a:gd name="T20" fmla="*/ 624 w 966"/>
                    <a:gd name="T21" fmla="*/ 305 h 977"/>
                    <a:gd name="T22" fmla="*/ 494 w 966"/>
                    <a:gd name="T23" fmla="*/ 233 h 977"/>
                    <a:gd name="T24" fmla="*/ 237 w 966"/>
                    <a:gd name="T25" fmla="*/ 530 h 977"/>
                    <a:gd name="T26" fmla="*/ 423 w 966"/>
                    <a:gd name="T27" fmla="*/ 744 h 977"/>
                    <a:gd name="T28" fmla="*/ 583 w 966"/>
                    <a:gd name="T29" fmla="*/ 656 h 977"/>
                    <a:gd name="T30" fmla="*/ 590 w 966"/>
                    <a:gd name="T31" fmla="*/ 656 h 977"/>
                    <a:gd name="T32" fmla="*/ 705 w 966"/>
                    <a:gd name="T33" fmla="*/ 744 h 977"/>
                    <a:gd name="T34" fmla="*/ 966 w 966"/>
                    <a:gd name="T35" fmla="*/ 423 h 977"/>
                    <a:gd name="T36" fmla="*/ 502 w 966"/>
                    <a:gd name="T37" fmla="*/ 0 h 977"/>
                    <a:gd name="T38" fmla="*/ 0 w 966"/>
                    <a:gd name="T39" fmla="*/ 489 h 977"/>
                    <a:gd name="T40" fmla="*/ 502 w 966"/>
                    <a:gd name="T41" fmla="*/ 977 h 977"/>
                    <a:gd name="T42" fmla="*/ 908 w 966"/>
                    <a:gd name="T43" fmla="*/ 819 h 977"/>
                    <a:gd name="T44" fmla="*/ 838 w 966"/>
                    <a:gd name="T45" fmla="*/ 739 h 977"/>
                    <a:gd name="T46" fmla="*/ 513 w 966"/>
                    <a:gd name="T47" fmla="*/ 868 h 977"/>
                    <a:gd name="T48" fmla="*/ 453 w 966"/>
                    <a:gd name="T49" fmla="*/ 635 h 977"/>
                    <a:gd name="T50" fmla="*/ 370 w 966"/>
                    <a:gd name="T51" fmla="*/ 534 h 977"/>
                    <a:gd name="T52" fmla="*/ 498 w 966"/>
                    <a:gd name="T53" fmla="*/ 340 h 977"/>
                    <a:gd name="T54" fmla="*/ 586 w 966"/>
                    <a:gd name="T55" fmla="*/ 455 h 977"/>
                    <a:gd name="T56" fmla="*/ 453 w 966"/>
                    <a:gd name="T57" fmla="*/ 635 h 9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66" h="977">
                      <a:moveTo>
                        <a:pt x="513" y="868"/>
                      </a:moveTo>
                      <a:cubicBezTo>
                        <a:pt x="286" y="868"/>
                        <a:pt x="128" y="722"/>
                        <a:pt x="128" y="491"/>
                      </a:cubicBezTo>
                      <a:cubicBezTo>
                        <a:pt x="128" y="273"/>
                        <a:pt x="278" y="106"/>
                        <a:pt x="498" y="106"/>
                      </a:cubicBezTo>
                      <a:cubicBezTo>
                        <a:pt x="701" y="106"/>
                        <a:pt x="849" y="222"/>
                        <a:pt x="849" y="431"/>
                      </a:cubicBezTo>
                      <a:cubicBezTo>
                        <a:pt x="849" y="556"/>
                        <a:pt x="799" y="637"/>
                        <a:pt x="731" y="637"/>
                      </a:cubicBezTo>
                      <a:cubicBezTo>
                        <a:pt x="699" y="637"/>
                        <a:pt x="688" y="613"/>
                        <a:pt x="688" y="583"/>
                      </a:cubicBezTo>
                      <a:cubicBezTo>
                        <a:pt x="688" y="558"/>
                        <a:pt x="697" y="523"/>
                        <a:pt x="701" y="500"/>
                      </a:cubicBezTo>
                      <a:cubicBezTo>
                        <a:pt x="752" y="252"/>
                        <a:pt x="752" y="252"/>
                        <a:pt x="752" y="252"/>
                      </a:cubicBezTo>
                      <a:cubicBezTo>
                        <a:pt x="635" y="252"/>
                        <a:pt x="635" y="252"/>
                        <a:pt x="635" y="252"/>
                      </a:cubicBezTo>
                      <a:cubicBezTo>
                        <a:pt x="624" y="305"/>
                        <a:pt x="624" y="305"/>
                        <a:pt x="624" y="305"/>
                      </a:cubicBezTo>
                      <a:cubicBezTo>
                        <a:pt x="624" y="305"/>
                        <a:pt x="624" y="305"/>
                        <a:pt x="624" y="305"/>
                      </a:cubicBezTo>
                      <a:cubicBezTo>
                        <a:pt x="609" y="265"/>
                        <a:pt x="562" y="233"/>
                        <a:pt x="494" y="233"/>
                      </a:cubicBezTo>
                      <a:cubicBezTo>
                        <a:pt x="342" y="233"/>
                        <a:pt x="237" y="382"/>
                        <a:pt x="237" y="530"/>
                      </a:cubicBezTo>
                      <a:cubicBezTo>
                        <a:pt x="237" y="656"/>
                        <a:pt x="305" y="744"/>
                        <a:pt x="423" y="744"/>
                      </a:cubicBezTo>
                      <a:cubicBezTo>
                        <a:pt x="502" y="744"/>
                        <a:pt x="558" y="697"/>
                        <a:pt x="583" y="656"/>
                      </a:cubicBezTo>
                      <a:cubicBezTo>
                        <a:pt x="590" y="656"/>
                        <a:pt x="590" y="656"/>
                        <a:pt x="590" y="656"/>
                      </a:cubicBezTo>
                      <a:cubicBezTo>
                        <a:pt x="590" y="705"/>
                        <a:pt x="637" y="744"/>
                        <a:pt x="705" y="744"/>
                      </a:cubicBezTo>
                      <a:cubicBezTo>
                        <a:pt x="842" y="744"/>
                        <a:pt x="966" y="632"/>
                        <a:pt x="966" y="423"/>
                      </a:cubicBezTo>
                      <a:cubicBezTo>
                        <a:pt x="966" y="141"/>
                        <a:pt x="740" y="0"/>
                        <a:pt x="502" y="0"/>
                      </a:cubicBezTo>
                      <a:cubicBezTo>
                        <a:pt x="224" y="0"/>
                        <a:pt x="0" y="211"/>
                        <a:pt x="0" y="489"/>
                      </a:cubicBezTo>
                      <a:cubicBezTo>
                        <a:pt x="0" y="776"/>
                        <a:pt x="201" y="977"/>
                        <a:pt x="502" y="977"/>
                      </a:cubicBezTo>
                      <a:cubicBezTo>
                        <a:pt x="658" y="977"/>
                        <a:pt x="808" y="928"/>
                        <a:pt x="908" y="819"/>
                      </a:cubicBezTo>
                      <a:cubicBezTo>
                        <a:pt x="838" y="739"/>
                        <a:pt x="838" y="739"/>
                        <a:pt x="838" y="739"/>
                      </a:cubicBezTo>
                      <a:cubicBezTo>
                        <a:pt x="752" y="821"/>
                        <a:pt x="654" y="868"/>
                        <a:pt x="513" y="868"/>
                      </a:cubicBezTo>
                      <a:close/>
                      <a:moveTo>
                        <a:pt x="453" y="635"/>
                      </a:moveTo>
                      <a:cubicBezTo>
                        <a:pt x="387" y="635"/>
                        <a:pt x="370" y="575"/>
                        <a:pt x="370" y="534"/>
                      </a:cubicBezTo>
                      <a:cubicBezTo>
                        <a:pt x="370" y="449"/>
                        <a:pt x="417" y="340"/>
                        <a:pt x="498" y="340"/>
                      </a:cubicBezTo>
                      <a:cubicBezTo>
                        <a:pt x="566" y="340"/>
                        <a:pt x="586" y="402"/>
                        <a:pt x="586" y="455"/>
                      </a:cubicBezTo>
                      <a:cubicBezTo>
                        <a:pt x="586" y="528"/>
                        <a:pt x="549" y="635"/>
                        <a:pt x="453" y="6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cs-CZ"/>
                </a:p>
              </p:txBody>
            </p:sp>
          </p:grpSp>
        </p:grpSp>
      </p:grpSp>
      <p:sp>
        <p:nvSpPr>
          <p:cNvPr id="7" name="Obdélník 6"/>
          <p:cNvSpPr/>
          <p:nvPr/>
        </p:nvSpPr>
        <p:spPr>
          <a:xfrm>
            <a:off x="448647" y="3689007"/>
            <a:ext cx="3066473" cy="830997"/>
          </a:xfrm>
          <a:prstGeom prst="rect">
            <a:avLst/>
          </a:prstGeom>
        </p:spPr>
        <p:txBody>
          <a:bodyPr wrap="square">
            <a:spAutoFit/>
          </a:bodyPr>
          <a:lstStyle/>
          <a:p>
            <a:r>
              <a:rPr lang="cs-CZ" sz="1600" dirty="0" smtClean="0">
                <a:solidFill>
                  <a:schemeClr val="tx2"/>
                </a:solidFill>
              </a:rPr>
              <a:t>MD logistika, a.s.</a:t>
            </a:r>
            <a:br>
              <a:rPr lang="cs-CZ" sz="1600" dirty="0" smtClean="0">
                <a:solidFill>
                  <a:schemeClr val="tx2"/>
                </a:solidFill>
              </a:rPr>
            </a:br>
            <a:r>
              <a:rPr lang="cs-CZ" sz="1600" dirty="0" smtClean="0">
                <a:solidFill>
                  <a:schemeClr val="tx2"/>
                </a:solidFill>
              </a:rPr>
              <a:t>Křičenského 451</a:t>
            </a:r>
            <a:br>
              <a:rPr lang="cs-CZ" sz="1600" dirty="0" smtClean="0">
                <a:solidFill>
                  <a:schemeClr val="tx2"/>
                </a:solidFill>
              </a:rPr>
            </a:br>
            <a:r>
              <a:rPr lang="cs-CZ" sz="1600" dirty="0" smtClean="0">
                <a:solidFill>
                  <a:schemeClr val="tx2"/>
                </a:solidFill>
              </a:rPr>
              <a:t>533 03 Dašice</a:t>
            </a:r>
            <a:endParaRPr lang="cs-CZ" sz="1600" dirty="0">
              <a:solidFill>
                <a:schemeClr val="tx2"/>
              </a:solidFill>
            </a:endParaRPr>
          </a:p>
        </p:txBody>
      </p:sp>
      <p:sp>
        <p:nvSpPr>
          <p:cNvPr id="22" name="Obdélník 21"/>
          <p:cNvSpPr/>
          <p:nvPr/>
        </p:nvSpPr>
        <p:spPr>
          <a:xfrm>
            <a:off x="5356226" y="3705119"/>
            <a:ext cx="4838015" cy="1077218"/>
          </a:xfrm>
          <a:prstGeom prst="rect">
            <a:avLst/>
          </a:prstGeom>
        </p:spPr>
        <p:txBody>
          <a:bodyPr wrap="square">
            <a:spAutoFit/>
          </a:bodyPr>
          <a:lstStyle/>
          <a:p>
            <a:r>
              <a:rPr lang="en-GB" sz="1600" dirty="0">
                <a:solidFill>
                  <a:schemeClr val="tx2"/>
                </a:solidFill>
              </a:rPr>
              <a:t>MD logistika, a.s.</a:t>
            </a:r>
            <a:br>
              <a:rPr lang="en-GB" sz="1600" dirty="0">
                <a:solidFill>
                  <a:schemeClr val="tx2"/>
                </a:solidFill>
              </a:rPr>
            </a:br>
            <a:r>
              <a:rPr lang="en-GB" sz="1600" dirty="0">
                <a:solidFill>
                  <a:schemeClr val="tx2"/>
                </a:solidFill>
              </a:rPr>
              <a:t>P3 Logistic Parks Horní Počernice</a:t>
            </a:r>
            <a:br>
              <a:rPr lang="en-GB" sz="1600" dirty="0">
                <a:solidFill>
                  <a:schemeClr val="tx2"/>
                </a:solidFill>
              </a:rPr>
            </a:br>
            <a:r>
              <a:rPr lang="en-GB" sz="1600" dirty="0">
                <a:solidFill>
                  <a:schemeClr val="tx2"/>
                </a:solidFill>
              </a:rPr>
              <a:t>Vlastibořská 5</a:t>
            </a:r>
            <a:br>
              <a:rPr lang="en-GB" sz="1600" dirty="0">
                <a:solidFill>
                  <a:schemeClr val="tx2"/>
                </a:solidFill>
              </a:rPr>
            </a:br>
            <a:r>
              <a:rPr lang="en-GB" sz="1600" dirty="0">
                <a:solidFill>
                  <a:schemeClr val="tx2"/>
                </a:solidFill>
              </a:rPr>
              <a:t>193 00 Praha 9</a:t>
            </a:r>
          </a:p>
        </p:txBody>
      </p:sp>
      <p:sp>
        <p:nvSpPr>
          <p:cNvPr id="23" name="Obdélník 22"/>
          <p:cNvSpPr/>
          <p:nvPr/>
        </p:nvSpPr>
        <p:spPr>
          <a:xfrm>
            <a:off x="448647" y="3382599"/>
            <a:ext cx="2358338" cy="338554"/>
          </a:xfrm>
          <a:prstGeom prst="rect">
            <a:avLst/>
          </a:prstGeom>
        </p:spPr>
        <p:txBody>
          <a:bodyPr wrap="none">
            <a:spAutoFit/>
          </a:bodyPr>
          <a:lstStyle/>
          <a:p>
            <a:r>
              <a:rPr lang="cs-CZ" sz="1600" b="1" dirty="0" smtClean="0">
                <a:solidFill>
                  <a:schemeClr val="tx2"/>
                </a:solidFill>
              </a:rPr>
              <a:t>Adresa sídla společnosti</a:t>
            </a:r>
            <a:r>
              <a:rPr lang="en-GB" sz="1600" b="1" dirty="0" smtClean="0">
                <a:solidFill>
                  <a:schemeClr val="tx2"/>
                </a:solidFill>
              </a:rPr>
              <a:t>:</a:t>
            </a:r>
            <a:endParaRPr lang="en-GB" sz="1600" dirty="0"/>
          </a:p>
        </p:txBody>
      </p:sp>
      <p:sp>
        <p:nvSpPr>
          <p:cNvPr id="68" name="Obdélník 67"/>
          <p:cNvSpPr/>
          <p:nvPr/>
        </p:nvSpPr>
        <p:spPr>
          <a:xfrm>
            <a:off x="5356226" y="3380778"/>
            <a:ext cx="2209259" cy="338554"/>
          </a:xfrm>
          <a:prstGeom prst="rect">
            <a:avLst/>
          </a:prstGeom>
        </p:spPr>
        <p:txBody>
          <a:bodyPr wrap="none">
            <a:spAutoFit/>
          </a:bodyPr>
          <a:lstStyle/>
          <a:p>
            <a:r>
              <a:rPr lang="cs-CZ" sz="1600" b="1" dirty="0" smtClean="0">
                <a:solidFill>
                  <a:schemeClr val="tx2"/>
                </a:solidFill>
              </a:rPr>
              <a:t>Adresa skladu v Praze</a:t>
            </a:r>
            <a:r>
              <a:rPr lang="en-GB" sz="1600" b="1" dirty="0" smtClean="0">
                <a:solidFill>
                  <a:schemeClr val="tx2"/>
                </a:solidFill>
              </a:rPr>
              <a:t>:</a:t>
            </a:r>
            <a:endParaRPr lang="en-GB" sz="1600" dirty="0"/>
          </a:p>
        </p:txBody>
      </p:sp>
      <p:pic>
        <p:nvPicPr>
          <p:cNvPr id="24" name="Obrázek 23"/>
          <p:cNvPicPr>
            <a:picLocks noChangeAspect="1"/>
          </p:cNvPicPr>
          <p:nvPr/>
        </p:nvPicPr>
        <p:blipFill>
          <a:blip r:embed="rId3" cstate="print">
            <a:lum contrast="-20000"/>
            <a:extLst>
              <a:ext uri="{BEBA8EAE-BF5A-486C-A8C5-ECC9F3942E4B}">
                <a14:imgProps xmlns:a14="http://schemas.microsoft.com/office/drawing/2010/main">
                  <a14:imgLayer r:embed="rId4">
                    <a14:imgEffect>
                      <a14:brightnessContrast contrast="-19000"/>
                    </a14:imgEffect>
                  </a14:imgLayer>
                </a14:imgProps>
              </a:ext>
              <a:ext uri="{28A0092B-C50C-407E-A947-70E740481C1C}">
                <a14:useLocalDpi xmlns:a14="http://schemas.microsoft.com/office/drawing/2010/main" val="0"/>
              </a:ext>
            </a:extLst>
          </a:blip>
          <a:stretch>
            <a:fillRect/>
          </a:stretch>
        </p:blipFill>
        <p:spPr>
          <a:xfrm>
            <a:off x="8483534" y="3609267"/>
            <a:ext cx="3084580" cy="2848841"/>
          </a:xfrm>
          <a:prstGeom prst="ellipse">
            <a:avLst/>
          </a:prstGeom>
          <a:noFill/>
          <a:ln w="63500" cap="rnd">
            <a:noFill/>
          </a:ln>
          <a:effectLst/>
          <a:scene3d>
            <a:camera prst="orthographicFront"/>
            <a:lightRig rig="contrasting" dir="t">
              <a:rot lat="0" lon="0" rev="3000000"/>
            </a:lightRig>
          </a:scene3d>
          <a:sp3d contourW="7620">
            <a:bevelT w="95250" h="31750"/>
            <a:contourClr>
              <a:srgbClr val="333333"/>
            </a:contourClr>
          </a:sp3d>
        </p:spPr>
      </p:pic>
      <p:sp>
        <p:nvSpPr>
          <p:cNvPr id="44" name="Rovnoramenný trojúhelník 43"/>
          <p:cNvSpPr/>
          <p:nvPr/>
        </p:nvSpPr>
        <p:spPr>
          <a:xfrm rot="10800000">
            <a:off x="10793888" y="310642"/>
            <a:ext cx="180000" cy="77851"/>
          </a:xfrm>
          <a:prstGeom prst="triangle">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765983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4" name="Přímá spojnice 53"/>
          <p:cNvCxnSpPr/>
          <p:nvPr/>
        </p:nvCxnSpPr>
        <p:spPr>
          <a:xfrm>
            <a:off x="7445375" y="1463040"/>
            <a:ext cx="0" cy="3409940"/>
          </a:xfrm>
          <a:prstGeom prst="line">
            <a:avLst/>
          </a:prstGeom>
          <a:ln>
            <a:solidFill>
              <a:srgbClr val="0953A4"/>
            </a:solidFill>
          </a:ln>
        </p:spPr>
        <p:style>
          <a:lnRef idx="1">
            <a:schemeClr val="accent1"/>
          </a:lnRef>
          <a:fillRef idx="0">
            <a:schemeClr val="accent1"/>
          </a:fillRef>
          <a:effectRef idx="0">
            <a:schemeClr val="accent1"/>
          </a:effectRef>
          <a:fontRef idx="minor">
            <a:schemeClr val="tx1"/>
          </a:fontRef>
        </p:style>
      </p:cxnSp>
      <p:sp>
        <p:nvSpPr>
          <p:cNvPr id="3" name="Obdélník 2"/>
          <p:cNvSpPr/>
          <p:nvPr/>
        </p:nvSpPr>
        <p:spPr>
          <a:xfrm>
            <a:off x="326647" y="602116"/>
            <a:ext cx="6859950" cy="47954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spcAft>
                <a:spcPts val="600"/>
              </a:spcAft>
            </a:pPr>
            <a:r>
              <a:rPr lang="cs-CZ" sz="1450" dirty="0" smtClean="0">
                <a:solidFill>
                  <a:schemeClr val="tx1"/>
                </a:solidFill>
              </a:rPr>
              <a:t>Vážení zákazníci</a:t>
            </a:r>
            <a:r>
              <a:rPr lang="en-GB" sz="1450" dirty="0" smtClean="0">
                <a:solidFill>
                  <a:schemeClr val="tx1"/>
                </a:solidFill>
              </a:rPr>
              <a:t>,</a:t>
            </a:r>
          </a:p>
          <a:p>
            <a:pPr>
              <a:spcAft>
                <a:spcPts val="600"/>
              </a:spcAft>
            </a:pPr>
            <a:r>
              <a:rPr lang="cs-CZ" altLang="en-US" sz="1450" dirty="0" smtClean="0">
                <a:solidFill>
                  <a:schemeClr val="tx1"/>
                </a:solidFill>
              </a:rPr>
              <a:t>je mi potěšením představit společnost MD logistika a její skladový a rozvozový systém pro  rychloobrátkové zboží. (FMCG)</a:t>
            </a:r>
          </a:p>
          <a:p>
            <a:pPr>
              <a:spcAft>
                <a:spcPts val="600"/>
              </a:spcAft>
            </a:pPr>
            <a:r>
              <a:rPr lang="en-GB" altLang="en-US" sz="1450" dirty="0" smtClean="0">
                <a:solidFill>
                  <a:schemeClr val="tx1"/>
                </a:solidFill>
              </a:rPr>
              <a:t>MD </a:t>
            </a:r>
            <a:r>
              <a:rPr lang="cs-CZ" altLang="en-US" sz="1450" dirty="0" smtClean="0">
                <a:solidFill>
                  <a:schemeClr val="tx1"/>
                </a:solidFill>
              </a:rPr>
              <a:t>l</a:t>
            </a:r>
            <a:r>
              <a:rPr lang="en-GB" altLang="en-US" sz="1450" dirty="0" err="1" smtClean="0">
                <a:solidFill>
                  <a:schemeClr val="tx1"/>
                </a:solidFill>
              </a:rPr>
              <a:t>ogistika</a:t>
            </a:r>
            <a:r>
              <a:rPr lang="en-GB" altLang="en-US" sz="1450" dirty="0" smtClean="0">
                <a:solidFill>
                  <a:schemeClr val="tx1"/>
                </a:solidFill>
              </a:rPr>
              <a:t> </a:t>
            </a:r>
            <a:r>
              <a:rPr lang="cs-CZ" altLang="en-US" sz="1450" dirty="0" smtClean="0">
                <a:solidFill>
                  <a:schemeClr val="tx1"/>
                </a:solidFill>
              </a:rPr>
              <a:t>je dynamicky se rozvíjející  logistická společnost, která se zaměřuje na komplexní logistické služby rychloobrátkového zboží v teplotně kontrolovaných režimech. MD logistika v roce 2016 přinesla na český trh velice inovativní a ověřené logistické řešení rozvozu mraženého  a chlazeného rychloobrátkového zboží.</a:t>
            </a:r>
            <a:endParaRPr lang="en-GB" altLang="en-US" sz="1450" dirty="0" smtClean="0">
              <a:solidFill>
                <a:schemeClr val="tx1"/>
              </a:solidFill>
            </a:endParaRPr>
          </a:p>
          <a:p>
            <a:pPr>
              <a:spcAft>
                <a:spcPts val="600"/>
              </a:spcAft>
            </a:pPr>
            <a:r>
              <a:rPr lang="cs-CZ" altLang="en-US" sz="1450" dirty="0" smtClean="0">
                <a:solidFill>
                  <a:schemeClr val="tx1"/>
                </a:solidFill>
              </a:rPr>
              <a:t>Po spuštění tohoto řešení v České republice v současné době tento projekt  implementujeme také na Slovensku. Úspěšnost a inovativnost  tohoto logistického řešení dokazuje především stále se zvyšující počet našich spokojených zákazníků v ČR. Jsme pyšní na to, že s tímto logistickým řešením se naší společnosti podařilo získat velice prestižní ocenění „evropský logistický projekt roku 2016 – </a:t>
            </a:r>
            <a:r>
              <a:rPr lang="cs-CZ" altLang="en-US" sz="1450" dirty="0" err="1" smtClean="0">
                <a:solidFill>
                  <a:schemeClr val="tx1"/>
                </a:solidFill>
              </a:rPr>
              <a:t>final</a:t>
            </a:r>
            <a:r>
              <a:rPr lang="cs-CZ" altLang="en-US" sz="1450" dirty="0" smtClean="0">
                <a:solidFill>
                  <a:schemeClr val="tx1"/>
                </a:solidFill>
              </a:rPr>
              <a:t> </a:t>
            </a:r>
            <a:r>
              <a:rPr lang="cs-CZ" altLang="en-US" sz="1450" dirty="0" err="1" smtClean="0">
                <a:solidFill>
                  <a:schemeClr val="tx1"/>
                </a:solidFill>
              </a:rPr>
              <a:t>six</a:t>
            </a:r>
            <a:r>
              <a:rPr lang="cs-CZ" altLang="en-US" sz="1450" dirty="0" smtClean="0">
                <a:solidFill>
                  <a:schemeClr val="tx1"/>
                </a:solidFill>
              </a:rPr>
              <a:t>“, které je udělováno Evropskou logistickou asociací se sídlem v Bruselu.</a:t>
            </a:r>
          </a:p>
          <a:p>
            <a:pPr>
              <a:spcAft>
                <a:spcPts val="600"/>
              </a:spcAft>
            </a:pPr>
            <a:r>
              <a:rPr lang="cs-CZ" sz="1450" dirty="0" smtClean="0">
                <a:solidFill>
                  <a:schemeClr val="tx1"/>
                </a:solidFill>
              </a:rPr>
              <a:t>Logistika FMCG podléhá velkému počtu různých regulací,  hygienických opatření a právních norem, které musí  být dodržované po celou dobu skladování a distribuce.  Jsme rádi, že jsme v tomto složitém procesu úspěšní, mimo jiné i díky efektivní spolupráci             s externími partnery. Kvalita našich služeb  je na velice vysoké úrovni, vykazuje  velkou míru flexibility a přitom nezapomínáme  na ochranu životního prostředí.</a:t>
            </a:r>
          </a:p>
          <a:p>
            <a:pPr>
              <a:spcAft>
                <a:spcPts val="600"/>
              </a:spcAft>
            </a:pPr>
            <a:r>
              <a:rPr lang="cs-CZ" sz="1450" dirty="0" smtClean="0">
                <a:solidFill>
                  <a:schemeClr val="tx1"/>
                </a:solidFill>
              </a:rPr>
              <a:t>Na následujících stránkách naší prezentace bychom Vás rádi seznámili  s naší společností   a s přehledem námi poskytovaných služeb. </a:t>
            </a:r>
          </a:p>
          <a:p>
            <a:pPr>
              <a:spcAft>
                <a:spcPts val="600"/>
              </a:spcAft>
            </a:pPr>
            <a:endParaRPr lang="cs-CZ" sz="1450" dirty="0" smtClean="0">
              <a:solidFill>
                <a:schemeClr val="tx1"/>
              </a:solidFill>
            </a:endParaRPr>
          </a:p>
        </p:txBody>
      </p:sp>
      <p:sp>
        <p:nvSpPr>
          <p:cNvPr id="14" name="Zástupný symbol pro číslo snímku 13"/>
          <p:cNvSpPr>
            <a:spLocks noGrp="1"/>
          </p:cNvSpPr>
          <p:nvPr>
            <p:ph type="sldNum" sz="quarter" idx="12"/>
          </p:nvPr>
        </p:nvSpPr>
        <p:spPr>
          <a:xfrm>
            <a:off x="8830129" y="6528619"/>
            <a:ext cx="2743200" cy="192856"/>
          </a:xfrm>
        </p:spPr>
        <p:txBody>
          <a:bodyPr/>
          <a:lstStyle/>
          <a:p>
            <a:fld id="{148BB7EB-D89B-4662-978C-CEA3BFD9B93C}" type="slidenum">
              <a:rPr lang="cs-CZ" smtClean="0"/>
              <a:t>2</a:t>
            </a:fld>
            <a:r>
              <a:rPr lang="cs-CZ" dirty="0" smtClean="0"/>
              <a:t>/18</a:t>
            </a:r>
            <a:endParaRPr lang="cs-CZ" dirty="0"/>
          </a:p>
        </p:txBody>
      </p:sp>
      <p:sp>
        <p:nvSpPr>
          <p:cNvPr id="16" name="Obdélník 15"/>
          <p:cNvSpPr/>
          <p:nvPr/>
        </p:nvSpPr>
        <p:spPr>
          <a:xfrm>
            <a:off x="7302500" y="1136302"/>
            <a:ext cx="4889500" cy="444469"/>
          </a:xfrm>
          <a:prstGeom prst="rect">
            <a:avLst/>
          </a:prstGeom>
          <a:gradFill flip="none" rotWithShape="1">
            <a:gsLst>
              <a:gs pos="0">
                <a:schemeClr val="bg2"/>
              </a:gs>
              <a:gs pos="100000">
                <a:schemeClr val="tx2"/>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r>
              <a:rPr lang="cs-CZ" sz="2200" dirty="0" smtClean="0"/>
              <a:t>OBSAH</a:t>
            </a:r>
            <a:endParaRPr lang="cs-CZ" sz="2200" dirty="0"/>
          </a:p>
        </p:txBody>
      </p:sp>
      <p:sp>
        <p:nvSpPr>
          <p:cNvPr id="17" name="Obdélník 16">
            <a:hlinkClick r:id="rId3" action="ppaction://hlinksldjump"/>
          </p:cNvPr>
          <p:cNvSpPr/>
          <p:nvPr/>
        </p:nvSpPr>
        <p:spPr>
          <a:xfrm>
            <a:off x="7302499" y="1938119"/>
            <a:ext cx="2711450" cy="2886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r>
              <a:rPr lang="cs-CZ" dirty="0" smtClean="0">
                <a:solidFill>
                  <a:schemeClr val="tx2"/>
                </a:solidFill>
              </a:rPr>
              <a:t>O NÁS</a:t>
            </a:r>
            <a:endParaRPr lang="cs-CZ" dirty="0">
              <a:solidFill>
                <a:schemeClr val="tx2"/>
              </a:solidFill>
            </a:endParaRPr>
          </a:p>
        </p:txBody>
      </p:sp>
      <p:sp>
        <p:nvSpPr>
          <p:cNvPr id="19" name="Obdélník 18">
            <a:hlinkClick r:id="rId4" action="ppaction://hlinksldjump"/>
          </p:cNvPr>
          <p:cNvSpPr/>
          <p:nvPr/>
        </p:nvSpPr>
        <p:spPr>
          <a:xfrm>
            <a:off x="7302499" y="2024961"/>
            <a:ext cx="4029529" cy="2886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endParaRPr lang="cs-CZ" dirty="0">
              <a:solidFill>
                <a:schemeClr val="tx2"/>
              </a:solidFill>
            </a:endParaRPr>
          </a:p>
        </p:txBody>
      </p:sp>
      <p:sp>
        <p:nvSpPr>
          <p:cNvPr id="20" name="Obdélník 19">
            <a:hlinkClick r:id="rId5" action="ppaction://hlinksldjump"/>
          </p:cNvPr>
          <p:cNvSpPr/>
          <p:nvPr/>
        </p:nvSpPr>
        <p:spPr>
          <a:xfrm>
            <a:off x="7302500" y="2711218"/>
            <a:ext cx="4029529" cy="2886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r>
              <a:rPr lang="cs-CZ" dirty="0" smtClean="0">
                <a:solidFill>
                  <a:schemeClr val="tx2"/>
                </a:solidFill>
              </a:rPr>
              <a:t>PROČ PRÁVĚ HUB-AND-SPOKE</a:t>
            </a:r>
            <a:endParaRPr lang="de-DE" dirty="0">
              <a:solidFill>
                <a:schemeClr val="tx2"/>
              </a:solidFill>
            </a:endParaRPr>
          </a:p>
        </p:txBody>
      </p:sp>
      <p:sp>
        <p:nvSpPr>
          <p:cNvPr id="49" name="Obdélník 48">
            <a:hlinkClick r:id="" action="ppaction://noaction"/>
          </p:cNvPr>
          <p:cNvSpPr/>
          <p:nvPr/>
        </p:nvSpPr>
        <p:spPr>
          <a:xfrm>
            <a:off x="7302500" y="4765262"/>
            <a:ext cx="4029529" cy="2886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r>
              <a:rPr lang="cs-CZ" dirty="0" smtClean="0">
                <a:solidFill>
                  <a:schemeClr val="tx2"/>
                </a:solidFill>
              </a:rPr>
              <a:t>KONTAKTY</a:t>
            </a:r>
            <a:endParaRPr lang="de-DE" dirty="0">
              <a:solidFill>
                <a:schemeClr val="tx2"/>
              </a:solidFill>
            </a:endParaRPr>
          </a:p>
        </p:txBody>
      </p:sp>
      <p:sp>
        <p:nvSpPr>
          <p:cNvPr id="51" name="Ovál 50"/>
          <p:cNvSpPr/>
          <p:nvPr/>
        </p:nvSpPr>
        <p:spPr>
          <a:xfrm>
            <a:off x="7407775" y="4454770"/>
            <a:ext cx="76925" cy="7692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3" name="Ovál 52"/>
          <p:cNvSpPr/>
          <p:nvPr/>
        </p:nvSpPr>
        <p:spPr>
          <a:xfrm>
            <a:off x="7406912" y="4872980"/>
            <a:ext cx="76925" cy="7692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5" name="Obdélník 54"/>
          <p:cNvSpPr/>
          <p:nvPr/>
        </p:nvSpPr>
        <p:spPr>
          <a:xfrm>
            <a:off x="11234108" y="1898210"/>
            <a:ext cx="423899" cy="2886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bIns="46800" rtlCol="0" anchor="ctr"/>
          <a:lstStyle/>
          <a:p>
            <a:pPr algn="r"/>
            <a:r>
              <a:rPr lang="cs-CZ" dirty="0">
                <a:solidFill>
                  <a:schemeClr val="tx2"/>
                </a:solidFill>
              </a:rPr>
              <a:t>3</a:t>
            </a:r>
          </a:p>
        </p:txBody>
      </p:sp>
      <p:sp>
        <p:nvSpPr>
          <p:cNvPr id="57" name="Obdélník 56"/>
          <p:cNvSpPr/>
          <p:nvPr/>
        </p:nvSpPr>
        <p:spPr>
          <a:xfrm>
            <a:off x="11238799" y="2299517"/>
            <a:ext cx="423899" cy="2886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bIns="46800" rtlCol="0" anchor="ctr"/>
          <a:lstStyle/>
          <a:p>
            <a:pPr algn="r"/>
            <a:r>
              <a:rPr lang="cs-CZ" dirty="0">
                <a:solidFill>
                  <a:schemeClr val="tx2"/>
                </a:solidFill>
              </a:rPr>
              <a:t>7</a:t>
            </a:r>
          </a:p>
        </p:txBody>
      </p:sp>
      <p:sp>
        <p:nvSpPr>
          <p:cNvPr id="58" name="Obdélník 57"/>
          <p:cNvSpPr/>
          <p:nvPr/>
        </p:nvSpPr>
        <p:spPr>
          <a:xfrm>
            <a:off x="11234109" y="2651798"/>
            <a:ext cx="423899" cy="2886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bIns="46800" rtlCol="0" anchor="ctr"/>
          <a:lstStyle/>
          <a:p>
            <a:pPr algn="r"/>
            <a:r>
              <a:rPr lang="cs-CZ" dirty="0">
                <a:solidFill>
                  <a:schemeClr val="tx2"/>
                </a:solidFill>
              </a:rPr>
              <a:t>9</a:t>
            </a:r>
          </a:p>
        </p:txBody>
      </p:sp>
      <p:sp>
        <p:nvSpPr>
          <p:cNvPr id="59" name="Obdélník 58"/>
          <p:cNvSpPr/>
          <p:nvPr/>
        </p:nvSpPr>
        <p:spPr>
          <a:xfrm>
            <a:off x="11286495" y="3092509"/>
            <a:ext cx="423899" cy="2886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bIns="46800" rtlCol="0" anchor="ctr"/>
          <a:lstStyle/>
          <a:p>
            <a:pPr algn="r"/>
            <a:r>
              <a:rPr lang="cs-CZ" dirty="0" smtClean="0">
                <a:solidFill>
                  <a:schemeClr val="tx2"/>
                </a:solidFill>
              </a:rPr>
              <a:t>12</a:t>
            </a:r>
            <a:endParaRPr lang="cs-CZ" dirty="0">
              <a:solidFill>
                <a:schemeClr val="tx2"/>
              </a:solidFill>
            </a:endParaRPr>
          </a:p>
        </p:txBody>
      </p:sp>
      <p:sp>
        <p:nvSpPr>
          <p:cNvPr id="60" name="Obdélník 59"/>
          <p:cNvSpPr/>
          <p:nvPr/>
        </p:nvSpPr>
        <p:spPr>
          <a:xfrm>
            <a:off x="11259201" y="3507880"/>
            <a:ext cx="423900" cy="2886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bIns="46800" rtlCol="0" anchor="ctr"/>
          <a:lstStyle/>
          <a:p>
            <a:pPr algn="r"/>
            <a:r>
              <a:rPr lang="cs-CZ" dirty="0" smtClean="0">
                <a:solidFill>
                  <a:schemeClr val="tx2"/>
                </a:solidFill>
              </a:rPr>
              <a:t>13</a:t>
            </a:r>
            <a:endParaRPr lang="cs-CZ" dirty="0">
              <a:solidFill>
                <a:schemeClr val="tx2"/>
              </a:solidFill>
            </a:endParaRPr>
          </a:p>
        </p:txBody>
      </p:sp>
      <p:sp>
        <p:nvSpPr>
          <p:cNvPr id="61" name="Obdélník 60"/>
          <p:cNvSpPr/>
          <p:nvPr/>
        </p:nvSpPr>
        <p:spPr>
          <a:xfrm>
            <a:off x="11286494" y="3940122"/>
            <a:ext cx="423900" cy="2886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bIns="46800" rtlCol="0" anchor="ctr"/>
          <a:lstStyle/>
          <a:p>
            <a:pPr algn="r"/>
            <a:r>
              <a:rPr lang="cs-CZ" dirty="0" smtClean="0">
                <a:solidFill>
                  <a:schemeClr val="tx2"/>
                </a:solidFill>
              </a:rPr>
              <a:t>15</a:t>
            </a:r>
            <a:endParaRPr lang="cs-CZ" dirty="0">
              <a:solidFill>
                <a:schemeClr val="tx2"/>
              </a:solidFill>
            </a:endParaRPr>
          </a:p>
        </p:txBody>
      </p:sp>
      <p:sp>
        <p:nvSpPr>
          <p:cNvPr id="62" name="Obdélník 61"/>
          <p:cNvSpPr/>
          <p:nvPr/>
        </p:nvSpPr>
        <p:spPr>
          <a:xfrm>
            <a:off x="11286494" y="4348923"/>
            <a:ext cx="423900" cy="2886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bIns="46800" rtlCol="0" anchor="ctr"/>
          <a:lstStyle/>
          <a:p>
            <a:pPr algn="r"/>
            <a:r>
              <a:rPr lang="cs-CZ" dirty="0" smtClean="0">
                <a:solidFill>
                  <a:schemeClr val="tx2"/>
                </a:solidFill>
              </a:rPr>
              <a:t>16</a:t>
            </a:r>
            <a:endParaRPr lang="cs-CZ" dirty="0">
              <a:solidFill>
                <a:schemeClr val="tx2"/>
              </a:solidFill>
            </a:endParaRPr>
          </a:p>
        </p:txBody>
      </p:sp>
      <p:sp>
        <p:nvSpPr>
          <p:cNvPr id="63" name="Obdélník 62"/>
          <p:cNvSpPr/>
          <p:nvPr/>
        </p:nvSpPr>
        <p:spPr>
          <a:xfrm>
            <a:off x="11269324" y="4738155"/>
            <a:ext cx="423900" cy="2886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bIns="46800" rtlCol="0" anchor="ctr"/>
          <a:lstStyle/>
          <a:p>
            <a:pPr algn="r"/>
            <a:r>
              <a:rPr lang="cs-CZ" dirty="0">
                <a:solidFill>
                  <a:schemeClr val="tx2"/>
                </a:solidFill>
              </a:rPr>
              <a:t>18</a:t>
            </a:r>
          </a:p>
        </p:txBody>
      </p:sp>
      <p:sp>
        <p:nvSpPr>
          <p:cNvPr id="21" name="Obdélník 20"/>
          <p:cNvSpPr/>
          <p:nvPr/>
        </p:nvSpPr>
        <p:spPr>
          <a:xfrm>
            <a:off x="1539084" y="5978716"/>
            <a:ext cx="6096000" cy="646331"/>
          </a:xfrm>
          <a:prstGeom prst="rect">
            <a:avLst/>
          </a:prstGeom>
        </p:spPr>
        <p:txBody>
          <a:bodyPr>
            <a:spAutoFit/>
          </a:bodyPr>
          <a:lstStyle/>
          <a:p>
            <a:pPr>
              <a:spcAft>
                <a:spcPts val="600"/>
              </a:spcAft>
            </a:pPr>
            <a:r>
              <a:rPr lang="en-GB" b="1" dirty="0" smtClean="0">
                <a:solidFill>
                  <a:schemeClr val="tx2"/>
                </a:solidFill>
              </a:rPr>
              <a:t>Jiří Hubinka</a:t>
            </a:r>
            <a:r>
              <a:rPr lang="en-GB" b="1" dirty="0" smtClean="0"/>
              <a:t/>
            </a:r>
            <a:br>
              <a:rPr lang="en-GB" b="1" dirty="0" smtClean="0"/>
            </a:br>
            <a:r>
              <a:rPr lang="cs-CZ" dirty="0" smtClean="0"/>
              <a:t>Obchodní ředitel</a:t>
            </a:r>
            <a:r>
              <a:rPr lang="en-GB" dirty="0" smtClean="0"/>
              <a:t>, MD logistika a.s.</a:t>
            </a:r>
            <a:endParaRPr lang="en-GB" dirty="0"/>
          </a:p>
        </p:txBody>
      </p:sp>
      <p:pic>
        <p:nvPicPr>
          <p:cNvPr id="8" name="Obrázek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5439" y="5462288"/>
            <a:ext cx="976618" cy="1032855"/>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sp>
        <p:nvSpPr>
          <p:cNvPr id="50" name="Obdélník 49">
            <a:hlinkClick r:id="rId5" action="ppaction://hlinksldjump"/>
          </p:cNvPr>
          <p:cNvSpPr/>
          <p:nvPr/>
        </p:nvSpPr>
        <p:spPr>
          <a:xfrm>
            <a:off x="7302500" y="2338463"/>
            <a:ext cx="4029529" cy="2886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r>
              <a:rPr lang="cs-CZ" dirty="0" smtClean="0">
                <a:solidFill>
                  <a:schemeClr val="tx2"/>
                </a:solidFill>
              </a:rPr>
              <a:t>NAŠE AKTIVITY</a:t>
            </a:r>
            <a:endParaRPr lang="de-DE" dirty="0">
              <a:solidFill>
                <a:schemeClr val="tx2"/>
              </a:solidFill>
            </a:endParaRPr>
          </a:p>
        </p:txBody>
      </p:sp>
      <p:sp>
        <p:nvSpPr>
          <p:cNvPr id="65" name="Ovál 64"/>
          <p:cNvSpPr/>
          <p:nvPr/>
        </p:nvSpPr>
        <p:spPr>
          <a:xfrm>
            <a:off x="7407777" y="2435370"/>
            <a:ext cx="76925" cy="7692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7" name="Ovál 66"/>
          <p:cNvSpPr/>
          <p:nvPr/>
        </p:nvSpPr>
        <p:spPr>
          <a:xfrm>
            <a:off x="7406912" y="2818847"/>
            <a:ext cx="76925" cy="7692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 name="Rectangle 4"/>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9" name="Rectangle 5"/>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47" name="Obdélník 46">
            <a:hlinkClick r:id="rId5" action="ppaction://hlinksldjump"/>
          </p:cNvPr>
          <p:cNvSpPr/>
          <p:nvPr/>
        </p:nvSpPr>
        <p:spPr>
          <a:xfrm>
            <a:off x="7302499" y="3102854"/>
            <a:ext cx="4029529" cy="2886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r>
              <a:rPr lang="cs-CZ" dirty="0" smtClean="0">
                <a:solidFill>
                  <a:schemeClr val="tx2"/>
                </a:solidFill>
              </a:rPr>
              <a:t>CERTIFIKACE</a:t>
            </a:r>
            <a:r>
              <a:rPr lang="de-DE" dirty="0">
                <a:solidFill>
                  <a:schemeClr val="tx2"/>
                </a:solidFill>
              </a:rPr>
              <a:t>	</a:t>
            </a:r>
          </a:p>
        </p:txBody>
      </p:sp>
      <p:sp>
        <p:nvSpPr>
          <p:cNvPr id="68" name="Ovál 67"/>
          <p:cNvSpPr/>
          <p:nvPr/>
        </p:nvSpPr>
        <p:spPr>
          <a:xfrm>
            <a:off x="7406911" y="3188100"/>
            <a:ext cx="76925" cy="7692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9" name="Obdélník 68">
            <a:hlinkClick r:id="rId5" action="ppaction://hlinksldjump"/>
          </p:cNvPr>
          <p:cNvSpPr/>
          <p:nvPr/>
        </p:nvSpPr>
        <p:spPr>
          <a:xfrm>
            <a:off x="7302499" y="3517257"/>
            <a:ext cx="4029529" cy="2886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r>
              <a:rPr lang="cs-CZ" dirty="0" smtClean="0">
                <a:solidFill>
                  <a:schemeClr val="tx2"/>
                </a:solidFill>
              </a:rPr>
              <a:t>ROZVOZ V ČESKÉ REPUBLICE</a:t>
            </a:r>
            <a:r>
              <a:rPr lang="de-DE" dirty="0">
                <a:solidFill>
                  <a:schemeClr val="tx2"/>
                </a:solidFill>
              </a:rPr>
              <a:t>	</a:t>
            </a:r>
          </a:p>
        </p:txBody>
      </p:sp>
      <p:sp>
        <p:nvSpPr>
          <p:cNvPr id="70" name="Obdélník 69">
            <a:hlinkClick r:id="rId5" action="ppaction://hlinksldjump"/>
          </p:cNvPr>
          <p:cNvSpPr/>
          <p:nvPr/>
        </p:nvSpPr>
        <p:spPr>
          <a:xfrm>
            <a:off x="7302499" y="3934520"/>
            <a:ext cx="4029529" cy="2886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r>
              <a:rPr lang="cs-CZ" dirty="0" smtClean="0">
                <a:solidFill>
                  <a:schemeClr val="tx2"/>
                </a:solidFill>
              </a:rPr>
              <a:t>POZITIVNÍ EFEKTY</a:t>
            </a:r>
            <a:r>
              <a:rPr lang="de-DE" dirty="0">
                <a:solidFill>
                  <a:schemeClr val="tx2"/>
                </a:solidFill>
              </a:rPr>
              <a:t>	</a:t>
            </a:r>
          </a:p>
        </p:txBody>
      </p:sp>
      <p:sp>
        <p:nvSpPr>
          <p:cNvPr id="71" name="Obdélník 70">
            <a:hlinkClick r:id="rId5" action="ppaction://hlinksldjump"/>
          </p:cNvPr>
          <p:cNvSpPr/>
          <p:nvPr/>
        </p:nvSpPr>
        <p:spPr>
          <a:xfrm>
            <a:off x="7306252" y="4348923"/>
            <a:ext cx="3773715" cy="2886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r>
              <a:rPr lang="cs-CZ" dirty="0" smtClean="0">
                <a:solidFill>
                  <a:schemeClr val="tx2"/>
                </a:solidFill>
              </a:rPr>
              <a:t>SLOVENSKO</a:t>
            </a:r>
            <a:r>
              <a:rPr lang="de-DE" dirty="0">
                <a:solidFill>
                  <a:schemeClr val="tx2"/>
                </a:solidFill>
              </a:rPr>
              <a:t>	</a:t>
            </a:r>
          </a:p>
        </p:txBody>
      </p:sp>
      <p:sp>
        <p:nvSpPr>
          <p:cNvPr id="72" name="Ovál 71"/>
          <p:cNvSpPr/>
          <p:nvPr/>
        </p:nvSpPr>
        <p:spPr>
          <a:xfrm>
            <a:off x="7407775" y="3618720"/>
            <a:ext cx="76925" cy="7692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3" name="Ovál 72"/>
          <p:cNvSpPr/>
          <p:nvPr/>
        </p:nvSpPr>
        <p:spPr>
          <a:xfrm>
            <a:off x="7406911" y="4026796"/>
            <a:ext cx="76925" cy="7692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6" name="Ovál 35"/>
          <p:cNvSpPr/>
          <p:nvPr/>
        </p:nvSpPr>
        <p:spPr>
          <a:xfrm>
            <a:off x="7406911" y="2056541"/>
            <a:ext cx="76925" cy="10538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3428675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
          <p:cNvSpPr>
            <a:spLocks noChangeAspect="1" noChangeArrowheads="1" noTextEdit="1"/>
          </p:cNvSpPr>
          <p:nvPr/>
        </p:nvSpPr>
        <p:spPr bwMode="auto">
          <a:xfrm>
            <a:off x="5514975" y="1450975"/>
            <a:ext cx="5365750" cy="307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8" name="Freeform 5"/>
          <p:cNvSpPr>
            <a:spLocks/>
          </p:cNvSpPr>
          <p:nvPr/>
        </p:nvSpPr>
        <p:spPr bwMode="auto">
          <a:xfrm>
            <a:off x="5510213" y="1441450"/>
            <a:ext cx="5372100" cy="3087688"/>
          </a:xfrm>
          <a:custGeom>
            <a:avLst/>
            <a:gdLst>
              <a:gd name="T0" fmla="*/ 1997 w 2899"/>
              <a:gd name="T1" fmla="*/ 604 h 1665"/>
              <a:gd name="T2" fmla="*/ 1893 w 2899"/>
              <a:gd name="T3" fmla="*/ 541 h 1665"/>
              <a:gd name="T4" fmla="*/ 1774 w 2899"/>
              <a:gd name="T5" fmla="*/ 436 h 1665"/>
              <a:gd name="T6" fmla="*/ 1833 w 2899"/>
              <a:gd name="T7" fmla="*/ 353 h 1665"/>
              <a:gd name="T8" fmla="*/ 1750 w 2899"/>
              <a:gd name="T9" fmla="*/ 284 h 1665"/>
              <a:gd name="T10" fmla="*/ 1652 w 2899"/>
              <a:gd name="T11" fmla="*/ 246 h 1665"/>
              <a:gd name="T12" fmla="*/ 1494 w 2899"/>
              <a:gd name="T13" fmla="*/ 191 h 1665"/>
              <a:gd name="T14" fmla="*/ 1364 w 2899"/>
              <a:gd name="T15" fmla="*/ 125 h 1665"/>
              <a:gd name="T16" fmla="*/ 1284 w 2899"/>
              <a:gd name="T17" fmla="*/ 44 h 1665"/>
              <a:gd name="T18" fmla="*/ 1240 w 2899"/>
              <a:gd name="T19" fmla="*/ 119 h 1665"/>
              <a:gd name="T20" fmla="*/ 1103 w 2899"/>
              <a:gd name="T21" fmla="*/ 144 h 1665"/>
              <a:gd name="T22" fmla="*/ 1040 w 2899"/>
              <a:gd name="T23" fmla="*/ 29 h 1665"/>
              <a:gd name="T24" fmla="*/ 929 w 2899"/>
              <a:gd name="T25" fmla="*/ 49 h 1665"/>
              <a:gd name="T26" fmla="*/ 937 w 2899"/>
              <a:gd name="T27" fmla="*/ 113 h 1665"/>
              <a:gd name="T28" fmla="*/ 777 w 2899"/>
              <a:gd name="T29" fmla="*/ 183 h 1665"/>
              <a:gd name="T30" fmla="*/ 641 w 2899"/>
              <a:gd name="T31" fmla="*/ 226 h 1665"/>
              <a:gd name="T32" fmla="*/ 551 w 2899"/>
              <a:gd name="T33" fmla="*/ 287 h 1665"/>
              <a:gd name="T34" fmla="*/ 450 w 2899"/>
              <a:gd name="T35" fmla="*/ 353 h 1665"/>
              <a:gd name="T36" fmla="*/ 317 w 2899"/>
              <a:gd name="T37" fmla="*/ 389 h 1665"/>
              <a:gd name="T38" fmla="*/ 170 w 2899"/>
              <a:gd name="T39" fmla="*/ 443 h 1665"/>
              <a:gd name="T40" fmla="*/ 83 w 2899"/>
              <a:gd name="T41" fmla="*/ 563 h 1665"/>
              <a:gd name="T42" fmla="*/ 14 w 2899"/>
              <a:gd name="T43" fmla="*/ 474 h 1665"/>
              <a:gd name="T44" fmla="*/ 51 w 2899"/>
              <a:gd name="T45" fmla="*/ 613 h 1665"/>
              <a:gd name="T46" fmla="*/ 163 w 2899"/>
              <a:gd name="T47" fmla="*/ 710 h 1665"/>
              <a:gd name="T48" fmla="*/ 124 w 2899"/>
              <a:gd name="T49" fmla="*/ 862 h 1665"/>
              <a:gd name="T50" fmla="*/ 204 w 2899"/>
              <a:gd name="T51" fmla="*/ 1000 h 1665"/>
              <a:gd name="T52" fmla="*/ 297 w 2899"/>
              <a:gd name="T53" fmla="*/ 1128 h 1665"/>
              <a:gd name="T54" fmla="*/ 413 w 2899"/>
              <a:gd name="T55" fmla="*/ 1208 h 1665"/>
              <a:gd name="T56" fmla="*/ 538 w 2899"/>
              <a:gd name="T57" fmla="*/ 1331 h 1665"/>
              <a:gd name="T58" fmla="*/ 637 w 2899"/>
              <a:gd name="T59" fmla="*/ 1398 h 1665"/>
              <a:gd name="T60" fmla="*/ 728 w 2899"/>
              <a:gd name="T61" fmla="*/ 1515 h 1665"/>
              <a:gd name="T62" fmla="*/ 819 w 2899"/>
              <a:gd name="T63" fmla="*/ 1615 h 1665"/>
              <a:gd name="T64" fmla="*/ 959 w 2899"/>
              <a:gd name="T65" fmla="*/ 1650 h 1665"/>
              <a:gd name="T66" fmla="*/ 1048 w 2899"/>
              <a:gd name="T67" fmla="*/ 1631 h 1665"/>
              <a:gd name="T68" fmla="*/ 1142 w 2899"/>
              <a:gd name="T69" fmla="*/ 1556 h 1665"/>
              <a:gd name="T70" fmla="*/ 1230 w 2899"/>
              <a:gd name="T71" fmla="*/ 1474 h 1665"/>
              <a:gd name="T72" fmla="*/ 1297 w 2899"/>
              <a:gd name="T73" fmla="*/ 1370 h 1665"/>
              <a:gd name="T74" fmla="*/ 1415 w 2899"/>
              <a:gd name="T75" fmla="*/ 1391 h 1665"/>
              <a:gd name="T76" fmla="*/ 1596 w 2899"/>
              <a:gd name="T77" fmla="*/ 1451 h 1665"/>
              <a:gd name="T78" fmla="*/ 1671 w 2899"/>
              <a:gd name="T79" fmla="*/ 1506 h 1665"/>
              <a:gd name="T80" fmla="*/ 1869 w 2899"/>
              <a:gd name="T81" fmla="*/ 1509 h 1665"/>
              <a:gd name="T82" fmla="*/ 2007 w 2899"/>
              <a:gd name="T83" fmla="*/ 1540 h 1665"/>
              <a:gd name="T84" fmla="*/ 2103 w 2899"/>
              <a:gd name="T85" fmla="*/ 1587 h 1665"/>
              <a:gd name="T86" fmla="*/ 2191 w 2899"/>
              <a:gd name="T87" fmla="*/ 1439 h 1665"/>
              <a:gd name="T88" fmla="*/ 2338 w 2899"/>
              <a:gd name="T89" fmla="*/ 1467 h 1665"/>
              <a:gd name="T90" fmla="*/ 2497 w 2899"/>
              <a:gd name="T91" fmla="*/ 1386 h 1665"/>
              <a:gd name="T92" fmla="*/ 2588 w 2899"/>
              <a:gd name="T93" fmla="*/ 1247 h 1665"/>
              <a:gd name="T94" fmla="*/ 2695 w 2899"/>
              <a:gd name="T95" fmla="*/ 1115 h 1665"/>
              <a:gd name="T96" fmla="*/ 2782 w 2899"/>
              <a:gd name="T97" fmla="*/ 990 h 1665"/>
              <a:gd name="T98" fmla="*/ 2885 w 2899"/>
              <a:gd name="T99" fmla="*/ 926 h 1665"/>
              <a:gd name="T100" fmla="*/ 2774 w 2899"/>
              <a:gd name="T101" fmla="*/ 794 h 1665"/>
              <a:gd name="T102" fmla="*/ 2709 w 2899"/>
              <a:gd name="T103" fmla="*/ 720 h 1665"/>
              <a:gd name="T104" fmla="*/ 2591 w 2899"/>
              <a:gd name="T105" fmla="*/ 683 h 1665"/>
              <a:gd name="T106" fmla="*/ 2505 w 2899"/>
              <a:gd name="T107" fmla="*/ 675 h 1665"/>
              <a:gd name="T108" fmla="*/ 2386 w 2899"/>
              <a:gd name="T109" fmla="*/ 607 h 1665"/>
              <a:gd name="T110" fmla="*/ 2401 w 2899"/>
              <a:gd name="T111" fmla="*/ 500 h 1665"/>
              <a:gd name="T112" fmla="*/ 2271 w 2899"/>
              <a:gd name="T113" fmla="*/ 508 h 1665"/>
              <a:gd name="T114" fmla="*/ 2134 w 2899"/>
              <a:gd name="T115" fmla="*/ 429 h 1665"/>
              <a:gd name="T116" fmla="*/ 2064 w 2899"/>
              <a:gd name="T117" fmla="*/ 480 h 16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99" h="1665">
                <a:moveTo>
                  <a:pt x="2099" y="548"/>
                </a:moveTo>
                <a:cubicBezTo>
                  <a:pt x="2099" y="553"/>
                  <a:pt x="2089" y="552"/>
                  <a:pt x="2089" y="545"/>
                </a:cubicBezTo>
                <a:cubicBezTo>
                  <a:pt x="2090" y="541"/>
                  <a:pt x="2084" y="539"/>
                  <a:pt x="2084" y="534"/>
                </a:cubicBezTo>
                <a:cubicBezTo>
                  <a:pt x="2083" y="527"/>
                  <a:pt x="2075" y="535"/>
                  <a:pt x="2076" y="540"/>
                </a:cubicBezTo>
                <a:cubicBezTo>
                  <a:pt x="2078" y="549"/>
                  <a:pt x="2067" y="548"/>
                  <a:pt x="2062" y="546"/>
                </a:cubicBezTo>
                <a:cubicBezTo>
                  <a:pt x="2055" y="542"/>
                  <a:pt x="2050" y="548"/>
                  <a:pt x="2045" y="552"/>
                </a:cubicBezTo>
                <a:cubicBezTo>
                  <a:pt x="2040" y="555"/>
                  <a:pt x="2047" y="562"/>
                  <a:pt x="2040" y="564"/>
                </a:cubicBezTo>
                <a:cubicBezTo>
                  <a:pt x="2032" y="566"/>
                  <a:pt x="2031" y="554"/>
                  <a:pt x="2025" y="559"/>
                </a:cubicBezTo>
                <a:cubicBezTo>
                  <a:pt x="2021" y="563"/>
                  <a:pt x="2016" y="567"/>
                  <a:pt x="2011" y="571"/>
                </a:cubicBezTo>
                <a:cubicBezTo>
                  <a:pt x="2007" y="576"/>
                  <a:pt x="2008" y="583"/>
                  <a:pt x="2005" y="589"/>
                </a:cubicBezTo>
                <a:cubicBezTo>
                  <a:pt x="2003" y="594"/>
                  <a:pt x="2002" y="600"/>
                  <a:pt x="1997" y="604"/>
                </a:cubicBezTo>
                <a:cubicBezTo>
                  <a:pt x="1992" y="608"/>
                  <a:pt x="1985" y="610"/>
                  <a:pt x="1982" y="616"/>
                </a:cubicBezTo>
                <a:cubicBezTo>
                  <a:pt x="1980" y="621"/>
                  <a:pt x="1979" y="625"/>
                  <a:pt x="1973" y="627"/>
                </a:cubicBezTo>
                <a:cubicBezTo>
                  <a:pt x="1966" y="630"/>
                  <a:pt x="1958" y="630"/>
                  <a:pt x="1952" y="627"/>
                </a:cubicBezTo>
                <a:cubicBezTo>
                  <a:pt x="1945" y="624"/>
                  <a:pt x="1937" y="625"/>
                  <a:pt x="1932" y="618"/>
                </a:cubicBezTo>
                <a:cubicBezTo>
                  <a:pt x="1928" y="614"/>
                  <a:pt x="1926" y="607"/>
                  <a:pt x="1920" y="605"/>
                </a:cubicBezTo>
                <a:cubicBezTo>
                  <a:pt x="1917" y="603"/>
                  <a:pt x="1915" y="602"/>
                  <a:pt x="1916" y="598"/>
                </a:cubicBezTo>
                <a:cubicBezTo>
                  <a:pt x="1918" y="593"/>
                  <a:pt x="1905" y="591"/>
                  <a:pt x="1905" y="585"/>
                </a:cubicBezTo>
                <a:cubicBezTo>
                  <a:pt x="1905" y="581"/>
                  <a:pt x="1906" y="580"/>
                  <a:pt x="1905" y="576"/>
                </a:cubicBezTo>
                <a:cubicBezTo>
                  <a:pt x="1904" y="572"/>
                  <a:pt x="1904" y="565"/>
                  <a:pt x="1907" y="560"/>
                </a:cubicBezTo>
                <a:cubicBezTo>
                  <a:pt x="1908" y="558"/>
                  <a:pt x="1906" y="554"/>
                  <a:pt x="1904" y="552"/>
                </a:cubicBezTo>
                <a:cubicBezTo>
                  <a:pt x="1902" y="548"/>
                  <a:pt x="1900" y="541"/>
                  <a:pt x="1893" y="541"/>
                </a:cubicBezTo>
                <a:cubicBezTo>
                  <a:pt x="1887" y="540"/>
                  <a:pt x="1886" y="531"/>
                  <a:pt x="1883" y="527"/>
                </a:cubicBezTo>
                <a:cubicBezTo>
                  <a:pt x="1879" y="524"/>
                  <a:pt x="1874" y="520"/>
                  <a:pt x="1870" y="516"/>
                </a:cubicBezTo>
                <a:cubicBezTo>
                  <a:pt x="1866" y="510"/>
                  <a:pt x="1864" y="503"/>
                  <a:pt x="1858" y="498"/>
                </a:cubicBezTo>
                <a:cubicBezTo>
                  <a:pt x="1853" y="494"/>
                  <a:pt x="1852" y="484"/>
                  <a:pt x="1846" y="484"/>
                </a:cubicBezTo>
                <a:cubicBezTo>
                  <a:pt x="1841" y="485"/>
                  <a:pt x="1835" y="491"/>
                  <a:pt x="1831" y="484"/>
                </a:cubicBezTo>
                <a:cubicBezTo>
                  <a:pt x="1828" y="479"/>
                  <a:pt x="1824" y="474"/>
                  <a:pt x="1821" y="470"/>
                </a:cubicBezTo>
                <a:cubicBezTo>
                  <a:pt x="1818" y="466"/>
                  <a:pt x="1824" y="457"/>
                  <a:pt x="1821" y="452"/>
                </a:cubicBezTo>
                <a:cubicBezTo>
                  <a:pt x="1818" y="446"/>
                  <a:pt x="1809" y="452"/>
                  <a:pt x="1804" y="450"/>
                </a:cubicBezTo>
                <a:cubicBezTo>
                  <a:pt x="1800" y="449"/>
                  <a:pt x="1795" y="447"/>
                  <a:pt x="1793" y="452"/>
                </a:cubicBezTo>
                <a:cubicBezTo>
                  <a:pt x="1792" y="456"/>
                  <a:pt x="1785" y="459"/>
                  <a:pt x="1783" y="453"/>
                </a:cubicBezTo>
                <a:cubicBezTo>
                  <a:pt x="1781" y="447"/>
                  <a:pt x="1778" y="441"/>
                  <a:pt x="1774" y="436"/>
                </a:cubicBezTo>
                <a:cubicBezTo>
                  <a:pt x="1771" y="432"/>
                  <a:pt x="1767" y="426"/>
                  <a:pt x="1761" y="430"/>
                </a:cubicBezTo>
                <a:cubicBezTo>
                  <a:pt x="1754" y="435"/>
                  <a:pt x="1758" y="420"/>
                  <a:pt x="1753" y="416"/>
                </a:cubicBezTo>
                <a:cubicBezTo>
                  <a:pt x="1748" y="413"/>
                  <a:pt x="1752" y="400"/>
                  <a:pt x="1757" y="404"/>
                </a:cubicBezTo>
                <a:cubicBezTo>
                  <a:pt x="1760" y="406"/>
                  <a:pt x="1764" y="419"/>
                  <a:pt x="1768" y="412"/>
                </a:cubicBezTo>
                <a:cubicBezTo>
                  <a:pt x="1771" y="406"/>
                  <a:pt x="1758" y="399"/>
                  <a:pt x="1763" y="395"/>
                </a:cubicBezTo>
                <a:cubicBezTo>
                  <a:pt x="1765" y="392"/>
                  <a:pt x="1774" y="396"/>
                  <a:pt x="1773" y="389"/>
                </a:cubicBezTo>
                <a:cubicBezTo>
                  <a:pt x="1772" y="380"/>
                  <a:pt x="1784" y="384"/>
                  <a:pt x="1789" y="383"/>
                </a:cubicBezTo>
                <a:cubicBezTo>
                  <a:pt x="1793" y="383"/>
                  <a:pt x="1799" y="376"/>
                  <a:pt x="1797" y="372"/>
                </a:cubicBezTo>
                <a:cubicBezTo>
                  <a:pt x="1795" y="366"/>
                  <a:pt x="1802" y="364"/>
                  <a:pt x="1805" y="370"/>
                </a:cubicBezTo>
                <a:cubicBezTo>
                  <a:pt x="1807" y="375"/>
                  <a:pt x="1818" y="372"/>
                  <a:pt x="1820" y="365"/>
                </a:cubicBezTo>
                <a:cubicBezTo>
                  <a:pt x="1821" y="358"/>
                  <a:pt x="1830" y="358"/>
                  <a:pt x="1833" y="353"/>
                </a:cubicBezTo>
                <a:cubicBezTo>
                  <a:pt x="1836" y="349"/>
                  <a:pt x="1828" y="340"/>
                  <a:pt x="1837" y="338"/>
                </a:cubicBezTo>
                <a:cubicBezTo>
                  <a:pt x="1844" y="336"/>
                  <a:pt x="1833" y="326"/>
                  <a:pt x="1836" y="323"/>
                </a:cubicBezTo>
                <a:cubicBezTo>
                  <a:pt x="1840" y="320"/>
                  <a:pt x="1846" y="319"/>
                  <a:pt x="1851" y="317"/>
                </a:cubicBezTo>
                <a:cubicBezTo>
                  <a:pt x="1856" y="314"/>
                  <a:pt x="1848" y="308"/>
                  <a:pt x="1847" y="305"/>
                </a:cubicBezTo>
                <a:cubicBezTo>
                  <a:pt x="1844" y="299"/>
                  <a:pt x="1839" y="294"/>
                  <a:pt x="1833" y="292"/>
                </a:cubicBezTo>
                <a:cubicBezTo>
                  <a:pt x="1827" y="289"/>
                  <a:pt x="1823" y="283"/>
                  <a:pt x="1820" y="277"/>
                </a:cubicBezTo>
                <a:cubicBezTo>
                  <a:pt x="1818" y="272"/>
                  <a:pt x="1812" y="272"/>
                  <a:pt x="1810" y="266"/>
                </a:cubicBezTo>
                <a:cubicBezTo>
                  <a:pt x="1807" y="258"/>
                  <a:pt x="1797" y="263"/>
                  <a:pt x="1791" y="264"/>
                </a:cubicBezTo>
                <a:cubicBezTo>
                  <a:pt x="1785" y="266"/>
                  <a:pt x="1778" y="262"/>
                  <a:pt x="1772" y="260"/>
                </a:cubicBezTo>
                <a:cubicBezTo>
                  <a:pt x="1766" y="256"/>
                  <a:pt x="1760" y="261"/>
                  <a:pt x="1758" y="267"/>
                </a:cubicBezTo>
                <a:cubicBezTo>
                  <a:pt x="1756" y="273"/>
                  <a:pt x="1757" y="281"/>
                  <a:pt x="1750" y="284"/>
                </a:cubicBezTo>
                <a:cubicBezTo>
                  <a:pt x="1743" y="286"/>
                  <a:pt x="1740" y="283"/>
                  <a:pt x="1738" y="278"/>
                </a:cubicBezTo>
                <a:cubicBezTo>
                  <a:pt x="1736" y="271"/>
                  <a:pt x="1728" y="270"/>
                  <a:pt x="1722" y="268"/>
                </a:cubicBezTo>
                <a:cubicBezTo>
                  <a:pt x="1716" y="265"/>
                  <a:pt x="1709" y="264"/>
                  <a:pt x="1703" y="268"/>
                </a:cubicBezTo>
                <a:cubicBezTo>
                  <a:pt x="1698" y="271"/>
                  <a:pt x="1694" y="277"/>
                  <a:pt x="1691" y="282"/>
                </a:cubicBezTo>
                <a:cubicBezTo>
                  <a:pt x="1687" y="287"/>
                  <a:pt x="1693" y="298"/>
                  <a:pt x="1684" y="297"/>
                </a:cubicBezTo>
                <a:cubicBezTo>
                  <a:pt x="1678" y="297"/>
                  <a:pt x="1678" y="309"/>
                  <a:pt x="1671" y="304"/>
                </a:cubicBezTo>
                <a:cubicBezTo>
                  <a:pt x="1667" y="301"/>
                  <a:pt x="1655" y="298"/>
                  <a:pt x="1660" y="294"/>
                </a:cubicBezTo>
                <a:cubicBezTo>
                  <a:pt x="1663" y="291"/>
                  <a:pt x="1671" y="290"/>
                  <a:pt x="1672" y="285"/>
                </a:cubicBezTo>
                <a:cubicBezTo>
                  <a:pt x="1673" y="283"/>
                  <a:pt x="1668" y="282"/>
                  <a:pt x="1669" y="278"/>
                </a:cubicBezTo>
                <a:cubicBezTo>
                  <a:pt x="1670" y="270"/>
                  <a:pt x="1665" y="264"/>
                  <a:pt x="1662" y="257"/>
                </a:cubicBezTo>
                <a:cubicBezTo>
                  <a:pt x="1661" y="251"/>
                  <a:pt x="1658" y="248"/>
                  <a:pt x="1652" y="246"/>
                </a:cubicBezTo>
                <a:cubicBezTo>
                  <a:pt x="1645" y="245"/>
                  <a:pt x="1639" y="248"/>
                  <a:pt x="1633" y="251"/>
                </a:cubicBezTo>
                <a:cubicBezTo>
                  <a:pt x="1628" y="253"/>
                  <a:pt x="1622" y="254"/>
                  <a:pt x="1618" y="258"/>
                </a:cubicBezTo>
                <a:cubicBezTo>
                  <a:pt x="1614" y="262"/>
                  <a:pt x="1602" y="260"/>
                  <a:pt x="1605" y="252"/>
                </a:cubicBezTo>
                <a:cubicBezTo>
                  <a:pt x="1607" y="245"/>
                  <a:pt x="1602" y="239"/>
                  <a:pt x="1599" y="234"/>
                </a:cubicBezTo>
                <a:cubicBezTo>
                  <a:pt x="1595" y="228"/>
                  <a:pt x="1593" y="222"/>
                  <a:pt x="1592" y="214"/>
                </a:cubicBezTo>
                <a:cubicBezTo>
                  <a:pt x="1591" y="208"/>
                  <a:pt x="1585" y="200"/>
                  <a:pt x="1578" y="205"/>
                </a:cubicBezTo>
                <a:cubicBezTo>
                  <a:pt x="1575" y="207"/>
                  <a:pt x="1574" y="214"/>
                  <a:pt x="1568" y="212"/>
                </a:cubicBezTo>
                <a:cubicBezTo>
                  <a:pt x="1561" y="210"/>
                  <a:pt x="1556" y="217"/>
                  <a:pt x="1549" y="216"/>
                </a:cubicBezTo>
                <a:cubicBezTo>
                  <a:pt x="1542" y="215"/>
                  <a:pt x="1534" y="218"/>
                  <a:pt x="1531" y="210"/>
                </a:cubicBezTo>
                <a:cubicBezTo>
                  <a:pt x="1528" y="203"/>
                  <a:pt x="1520" y="203"/>
                  <a:pt x="1514" y="202"/>
                </a:cubicBezTo>
                <a:cubicBezTo>
                  <a:pt x="1506" y="201"/>
                  <a:pt x="1501" y="194"/>
                  <a:pt x="1494" y="191"/>
                </a:cubicBezTo>
                <a:cubicBezTo>
                  <a:pt x="1489" y="189"/>
                  <a:pt x="1482" y="192"/>
                  <a:pt x="1477" y="190"/>
                </a:cubicBezTo>
                <a:cubicBezTo>
                  <a:pt x="1471" y="187"/>
                  <a:pt x="1463" y="193"/>
                  <a:pt x="1460" y="188"/>
                </a:cubicBezTo>
                <a:cubicBezTo>
                  <a:pt x="1455" y="182"/>
                  <a:pt x="1448" y="184"/>
                  <a:pt x="1443" y="179"/>
                </a:cubicBezTo>
                <a:cubicBezTo>
                  <a:pt x="1438" y="174"/>
                  <a:pt x="1432" y="171"/>
                  <a:pt x="1426" y="170"/>
                </a:cubicBezTo>
                <a:cubicBezTo>
                  <a:pt x="1418" y="168"/>
                  <a:pt x="1417" y="179"/>
                  <a:pt x="1414" y="184"/>
                </a:cubicBezTo>
                <a:cubicBezTo>
                  <a:pt x="1410" y="189"/>
                  <a:pt x="1400" y="194"/>
                  <a:pt x="1399" y="186"/>
                </a:cubicBezTo>
                <a:cubicBezTo>
                  <a:pt x="1399" y="181"/>
                  <a:pt x="1394" y="176"/>
                  <a:pt x="1396" y="174"/>
                </a:cubicBezTo>
                <a:cubicBezTo>
                  <a:pt x="1400" y="170"/>
                  <a:pt x="1400" y="165"/>
                  <a:pt x="1400" y="161"/>
                </a:cubicBezTo>
                <a:cubicBezTo>
                  <a:pt x="1400" y="157"/>
                  <a:pt x="1398" y="151"/>
                  <a:pt x="1393" y="147"/>
                </a:cubicBezTo>
                <a:cubicBezTo>
                  <a:pt x="1389" y="142"/>
                  <a:pt x="1384" y="138"/>
                  <a:pt x="1378" y="137"/>
                </a:cubicBezTo>
                <a:cubicBezTo>
                  <a:pt x="1371" y="136"/>
                  <a:pt x="1368" y="130"/>
                  <a:pt x="1364" y="125"/>
                </a:cubicBezTo>
                <a:cubicBezTo>
                  <a:pt x="1361" y="119"/>
                  <a:pt x="1357" y="113"/>
                  <a:pt x="1358" y="106"/>
                </a:cubicBezTo>
                <a:cubicBezTo>
                  <a:pt x="1358" y="100"/>
                  <a:pt x="1351" y="92"/>
                  <a:pt x="1355" y="87"/>
                </a:cubicBezTo>
                <a:cubicBezTo>
                  <a:pt x="1358" y="83"/>
                  <a:pt x="1368" y="78"/>
                  <a:pt x="1365" y="72"/>
                </a:cubicBezTo>
                <a:cubicBezTo>
                  <a:pt x="1362" y="68"/>
                  <a:pt x="1357" y="67"/>
                  <a:pt x="1358" y="61"/>
                </a:cubicBezTo>
                <a:cubicBezTo>
                  <a:pt x="1360" y="53"/>
                  <a:pt x="1347" y="59"/>
                  <a:pt x="1345" y="53"/>
                </a:cubicBezTo>
                <a:cubicBezTo>
                  <a:pt x="1343" y="49"/>
                  <a:pt x="1346" y="42"/>
                  <a:pt x="1339" y="45"/>
                </a:cubicBezTo>
                <a:cubicBezTo>
                  <a:pt x="1334" y="47"/>
                  <a:pt x="1330" y="50"/>
                  <a:pt x="1326" y="55"/>
                </a:cubicBezTo>
                <a:cubicBezTo>
                  <a:pt x="1322" y="60"/>
                  <a:pt x="1315" y="49"/>
                  <a:pt x="1317" y="42"/>
                </a:cubicBezTo>
                <a:cubicBezTo>
                  <a:pt x="1319" y="36"/>
                  <a:pt x="1316" y="30"/>
                  <a:pt x="1308" y="34"/>
                </a:cubicBezTo>
                <a:cubicBezTo>
                  <a:pt x="1302" y="37"/>
                  <a:pt x="1302" y="47"/>
                  <a:pt x="1297" y="48"/>
                </a:cubicBezTo>
                <a:cubicBezTo>
                  <a:pt x="1293" y="48"/>
                  <a:pt x="1284" y="53"/>
                  <a:pt x="1284" y="44"/>
                </a:cubicBezTo>
                <a:cubicBezTo>
                  <a:pt x="1284" y="41"/>
                  <a:pt x="1290" y="38"/>
                  <a:pt x="1284" y="36"/>
                </a:cubicBezTo>
                <a:cubicBezTo>
                  <a:pt x="1278" y="34"/>
                  <a:pt x="1270" y="34"/>
                  <a:pt x="1263" y="35"/>
                </a:cubicBezTo>
                <a:cubicBezTo>
                  <a:pt x="1257" y="35"/>
                  <a:pt x="1254" y="23"/>
                  <a:pt x="1250" y="29"/>
                </a:cubicBezTo>
                <a:cubicBezTo>
                  <a:pt x="1246" y="34"/>
                  <a:pt x="1242" y="36"/>
                  <a:pt x="1236" y="39"/>
                </a:cubicBezTo>
                <a:cubicBezTo>
                  <a:pt x="1232" y="41"/>
                  <a:pt x="1229" y="49"/>
                  <a:pt x="1233" y="54"/>
                </a:cubicBezTo>
                <a:cubicBezTo>
                  <a:pt x="1237" y="58"/>
                  <a:pt x="1240" y="55"/>
                  <a:pt x="1244" y="54"/>
                </a:cubicBezTo>
                <a:cubicBezTo>
                  <a:pt x="1247" y="52"/>
                  <a:pt x="1249" y="61"/>
                  <a:pt x="1251" y="65"/>
                </a:cubicBezTo>
                <a:cubicBezTo>
                  <a:pt x="1252" y="68"/>
                  <a:pt x="1244" y="68"/>
                  <a:pt x="1248" y="73"/>
                </a:cubicBezTo>
                <a:cubicBezTo>
                  <a:pt x="1252" y="79"/>
                  <a:pt x="1246" y="86"/>
                  <a:pt x="1242" y="91"/>
                </a:cubicBezTo>
                <a:cubicBezTo>
                  <a:pt x="1237" y="96"/>
                  <a:pt x="1242" y="100"/>
                  <a:pt x="1244" y="104"/>
                </a:cubicBezTo>
                <a:cubicBezTo>
                  <a:pt x="1245" y="110"/>
                  <a:pt x="1236" y="112"/>
                  <a:pt x="1240" y="119"/>
                </a:cubicBezTo>
                <a:cubicBezTo>
                  <a:pt x="1243" y="122"/>
                  <a:pt x="1246" y="133"/>
                  <a:pt x="1238" y="131"/>
                </a:cubicBezTo>
                <a:cubicBezTo>
                  <a:pt x="1231" y="130"/>
                  <a:pt x="1225" y="136"/>
                  <a:pt x="1218" y="132"/>
                </a:cubicBezTo>
                <a:cubicBezTo>
                  <a:pt x="1213" y="130"/>
                  <a:pt x="1206" y="124"/>
                  <a:pt x="1202" y="128"/>
                </a:cubicBezTo>
                <a:cubicBezTo>
                  <a:pt x="1197" y="132"/>
                  <a:pt x="1191" y="124"/>
                  <a:pt x="1187" y="125"/>
                </a:cubicBezTo>
                <a:cubicBezTo>
                  <a:pt x="1182" y="125"/>
                  <a:pt x="1178" y="128"/>
                  <a:pt x="1173" y="126"/>
                </a:cubicBezTo>
                <a:cubicBezTo>
                  <a:pt x="1167" y="123"/>
                  <a:pt x="1169" y="129"/>
                  <a:pt x="1168" y="132"/>
                </a:cubicBezTo>
                <a:cubicBezTo>
                  <a:pt x="1166" y="138"/>
                  <a:pt x="1160" y="143"/>
                  <a:pt x="1160" y="150"/>
                </a:cubicBezTo>
                <a:cubicBezTo>
                  <a:pt x="1161" y="157"/>
                  <a:pt x="1154" y="163"/>
                  <a:pt x="1147" y="162"/>
                </a:cubicBezTo>
                <a:cubicBezTo>
                  <a:pt x="1141" y="160"/>
                  <a:pt x="1135" y="155"/>
                  <a:pt x="1128" y="160"/>
                </a:cubicBezTo>
                <a:cubicBezTo>
                  <a:pt x="1120" y="165"/>
                  <a:pt x="1127" y="147"/>
                  <a:pt x="1117" y="148"/>
                </a:cubicBezTo>
                <a:cubicBezTo>
                  <a:pt x="1112" y="149"/>
                  <a:pt x="1107" y="148"/>
                  <a:pt x="1103" y="144"/>
                </a:cubicBezTo>
                <a:cubicBezTo>
                  <a:pt x="1099" y="140"/>
                  <a:pt x="1093" y="141"/>
                  <a:pt x="1087" y="139"/>
                </a:cubicBezTo>
                <a:cubicBezTo>
                  <a:pt x="1079" y="135"/>
                  <a:pt x="1084" y="128"/>
                  <a:pt x="1085" y="123"/>
                </a:cubicBezTo>
                <a:cubicBezTo>
                  <a:pt x="1086" y="117"/>
                  <a:pt x="1090" y="111"/>
                  <a:pt x="1095" y="107"/>
                </a:cubicBezTo>
                <a:cubicBezTo>
                  <a:pt x="1100" y="103"/>
                  <a:pt x="1101" y="90"/>
                  <a:pt x="1096" y="87"/>
                </a:cubicBezTo>
                <a:cubicBezTo>
                  <a:pt x="1091" y="84"/>
                  <a:pt x="1084" y="91"/>
                  <a:pt x="1079" y="93"/>
                </a:cubicBezTo>
                <a:cubicBezTo>
                  <a:pt x="1074" y="95"/>
                  <a:pt x="1063" y="101"/>
                  <a:pt x="1059" y="94"/>
                </a:cubicBezTo>
                <a:cubicBezTo>
                  <a:pt x="1056" y="87"/>
                  <a:pt x="1066" y="85"/>
                  <a:pt x="1069" y="79"/>
                </a:cubicBezTo>
                <a:cubicBezTo>
                  <a:pt x="1071" y="73"/>
                  <a:pt x="1072" y="66"/>
                  <a:pt x="1073" y="59"/>
                </a:cubicBezTo>
                <a:cubicBezTo>
                  <a:pt x="1074" y="50"/>
                  <a:pt x="1065" y="51"/>
                  <a:pt x="1063" y="46"/>
                </a:cubicBezTo>
                <a:cubicBezTo>
                  <a:pt x="1060" y="38"/>
                  <a:pt x="1053" y="40"/>
                  <a:pt x="1047" y="39"/>
                </a:cubicBezTo>
                <a:cubicBezTo>
                  <a:pt x="1044" y="39"/>
                  <a:pt x="1047" y="29"/>
                  <a:pt x="1040" y="29"/>
                </a:cubicBezTo>
                <a:cubicBezTo>
                  <a:pt x="1034" y="29"/>
                  <a:pt x="1029" y="24"/>
                  <a:pt x="1035" y="19"/>
                </a:cubicBezTo>
                <a:cubicBezTo>
                  <a:pt x="1040" y="13"/>
                  <a:pt x="1028" y="6"/>
                  <a:pt x="1028" y="15"/>
                </a:cubicBezTo>
                <a:cubicBezTo>
                  <a:pt x="1028" y="19"/>
                  <a:pt x="1030" y="31"/>
                  <a:pt x="1024" y="25"/>
                </a:cubicBezTo>
                <a:cubicBezTo>
                  <a:pt x="1019" y="22"/>
                  <a:pt x="1012" y="15"/>
                  <a:pt x="1008" y="20"/>
                </a:cubicBezTo>
                <a:cubicBezTo>
                  <a:pt x="1003" y="26"/>
                  <a:pt x="995" y="31"/>
                  <a:pt x="989" y="27"/>
                </a:cubicBezTo>
                <a:cubicBezTo>
                  <a:pt x="983" y="24"/>
                  <a:pt x="983" y="16"/>
                  <a:pt x="978" y="12"/>
                </a:cubicBezTo>
                <a:cubicBezTo>
                  <a:pt x="972" y="8"/>
                  <a:pt x="967" y="21"/>
                  <a:pt x="963" y="14"/>
                </a:cubicBezTo>
                <a:cubicBezTo>
                  <a:pt x="959" y="8"/>
                  <a:pt x="950" y="0"/>
                  <a:pt x="946" y="9"/>
                </a:cubicBezTo>
                <a:cubicBezTo>
                  <a:pt x="945" y="13"/>
                  <a:pt x="940" y="14"/>
                  <a:pt x="939" y="17"/>
                </a:cubicBezTo>
                <a:cubicBezTo>
                  <a:pt x="938" y="21"/>
                  <a:pt x="942" y="31"/>
                  <a:pt x="936" y="35"/>
                </a:cubicBezTo>
                <a:cubicBezTo>
                  <a:pt x="931" y="38"/>
                  <a:pt x="929" y="45"/>
                  <a:pt x="929" y="49"/>
                </a:cubicBezTo>
                <a:cubicBezTo>
                  <a:pt x="929" y="55"/>
                  <a:pt x="941" y="60"/>
                  <a:pt x="946" y="57"/>
                </a:cubicBezTo>
                <a:cubicBezTo>
                  <a:pt x="950" y="55"/>
                  <a:pt x="961" y="48"/>
                  <a:pt x="960" y="57"/>
                </a:cubicBezTo>
                <a:cubicBezTo>
                  <a:pt x="960" y="62"/>
                  <a:pt x="946" y="62"/>
                  <a:pt x="951" y="66"/>
                </a:cubicBezTo>
                <a:cubicBezTo>
                  <a:pt x="954" y="69"/>
                  <a:pt x="953" y="69"/>
                  <a:pt x="953" y="71"/>
                </a:cubicBezTo>
                <a:cubicBezTo>
                  <a:pt x="953" y="75"/>
                  <a:pt x="964" y="76"/>
                  <a:pt x="970" y="79"/>
                </a:cubicBezTo>
                <a:cubicBezTo>
                  <a:pt x="976" y="81"/>
                  <a:pt x="979" y="83"/>
                  <a:pt x="986" y="82"/>
                </a:cubicBezTo>
                <a:cubicBezTo>
                  <a:pt x="992" y="81"/>
                  <a:pt x="990" y="90"/>
                  <a:pt x="986" y="93"/>
                </a:cubicBezTo>
                <a:cubicBezTo>
                  <a:pt x="982" y="97"/>
                  <a:pt x="989" y="110"/>
                  <a:pt x="979" y="110"/>
                </a:cubicBezTo>
                <a:cubicBezTo>
                  <a:pt x="975" y="110"/>
                  <a:pt x="972" y="109"/>
                  <a:pt x="968" y="113"/>
                </a:cubicBezTo>
                <a:cubicBezTo>
                  <a:pt x="965" y="117"/>
                  <a:pt x="957" y="115"/>
                  <a:pt x="952" y="118"/>
                </a:cubicBezTo>
                <a:cubicBezTo>
                  <a:pt x="946" y="120"/>
                  <a:pt x="941" y="116"/>
                  <a:pt x="937" y="113"/>
                </a:cubicBezTo>
                <a:cubicBezTo>
                  <a:pt x="930" y="109"/>
                  <a:pt x="926" y="120"/>
                  <a:pt x="921" y="124"/>
                </a:cubicBezTo>
                <a:cubicBezTo>
                  <a:pt x="918" y="127"/>
                  <a:pt x="918" y="132"/>
                  <a:pt x="913" y="134"/>
                </a:cubicBezTo>
                <a:cubicBezTo>
                  <a:pt x="907" y="137"/>
                  <a:pt x="903" y="141"/>
                  <a:pt x="896" y="141"/>
                </a:cubicBezTo>
                <a:cubicBezTo>
                  <a:pt x="890" y="141"/>
                  <a:pt x="884" y="145"/>
                  <a:pt x="879" y="148"/>
                </a:cubicBezTo>
                <a:cubicBezTo>
                  <a:pt x="874" y="152"/>
                  <a:pt x="868" y="157"/>
                  <a:pt x="862" y="157"/>
                </a:cubicBezTo>
                <a:cubicBezTo>
                  <a:pt x="854" y="157"/>
                  <a:pt x="853" y="164"/>
                  <a:pt x="847" y="166"/>
                </a:cubicBezTo>
                <a:cubicBezTo>
                  <a:pt x="841" y="167"/>
                  <a:pt x="835" y="169"/>
                  <a:pt x="831" y="169"/>
                </a:cubicBezTo>
                <a:cubicBezTo>
                  <a:pt x="828" y="169"/>
                  <a:pt x="822" y="162"/>
                  <a:pt x="817" y="161"/>
                </a:cubicBezTo>
                <a:cubicBezTo>
                  <a:pt x="811" y="160"/>
                  <a:pt x="802" y="163"/>
                  <a:pt x="800" y="169"/>
                </a:cubicBezTo>
                <a:cubicBezTo>
                  <a:pt x="798" y="176"/>
                  <a:pt x="793" y="182"/>
                  <a:pt x="786" y="178"/>
                </a:cubicBezTo>
                <a:cubicBezTo>
                  <a:pt x="782" y="177"/>
                  <a:pt x="773" y="177"/>
                  <a:pt x="777" y="183"/>
                </a:cubicBezTo>
                <a:cubicBezTo>
                  <a:pt x="780" y="188"/>
                  <a:pt x="767" y="189"/>
                  <a:pt x="773" y="195"/>
                </a:cubicBezTo>
                <a:cubicBezTo>
                  <a:pt x="778" y="199"/>
                  <a:pt x="780" y="208"/>
                  <a:pt x="772" y="211"/>
                </a:cubicBezTo>
                <a:cubicBezTo>
                  <a:pt x="768" y="212"/>
                  <a:pt x="761" y="204"/>
                  <a:pt x="762" y="211"/>
                </a:cubicBezTo>
                <a:cubicBezTo>
                  <a:pt x="763" y="219"/>
                  <a:pt x="755" y="220"/>
                  <a:pt x="749" y="220"/>
                </a:cubicBezTo>
                <a:cubicBezTo>
                  <a:pt x="742" y="220"/>
                  <a:pt x="737" y="216"/>
                  <a:pt x="731" y="215"/>
                </a:cubicBezTo>
                <a:cubicBezTo>
                  <a:pt x="723" y="213"/>
                  <a:pt x="716" y="219"/>
                  <a:pt x="709" y="217"/>
                </a:cubicBezTo>
                <a:cubicBezTo>
                  <a:pt x="705" y="216"/>
                  <a:pt x="701" y="213"/>
                  <a:pt x="700" y="219"/>
                </a:cubicBezTo>
                <a:cubicBezTo>
                  <a:pt x="699" y="226"/>
                  <a:pt x="687" y="226"/>
                  <a:pt x="684" y="221"/>
                </a:cubicBezTo>
                <a:cubicBezTo>
                  <a:pt x="680" y="216"/>
                  <a:pt x="675" y="216"/>
                  <a:pt x="669" y="215"/>
                </a:cubicBezTo>
                <a:cubicBezTo>
                  <a:pt x="664" y="215"/>
                  <a:pt x="664" y="223"/>
                  <a:pt x="661" y="225"/>
                </a:cubicBezTo>
                <a:cubicBezTo>
                  <a:pt x="657" y="229"/>
                  <a:pt x="647" y="230"/>
                  <a:pt x="641" y="226"/>
                </a:cubicBezTo>
                <a:cubicBezTo>
                  <a:pt x="634" y="222"/>
                  <a:pt x="629" y="230"/>
                  <a:pt x="623" y="231"/>
                </a:cubicBezTo>
                <a:cubicBezTo>
                  <a:pt x="617" y="231"/>
                  <a:pt x="619" y="235"/>
                  <a:pt x="621" y="238"/>
                </a:cubicBezTo>
                <a:cubicBezTo>
                  <a:pt x="624" y="242"/>
                  <a:pt x="631" y="252"/>
                  <a:pt x="623" y="256"/>
                </a:cubicBezTo>
                <a:cubicBezTo>
                  <a:pt x="619" y="258"/>
                  <a:pt x="609" y="265"/>
                  <a:pt x="614" y="269"/>
                </a:cubicBezTo>
                <a:cubicBezTo>
                  <a:pt x="619" y="272"/>
                  <a:pt x="616" y="277"/>
                  <a:pt x="610" y="278"/>
                </a:cubicBezTo>
                <a:cubicBezTo>
                  <a:pt x="605" y="279"/>
                  <a:pt x="603" y="286"/>
                  <a:pt x="598" y="290"/>
                </a:cubicBezTo>
                <a:cubicBezTo>
                  <a:pt x="595" y="292"/>
                  <a:pt x="593" y="303"/>
                  <a:pt x="587" y="297"/>
                </a:cubicBezTo>
                <a:cubicBezTo>
                  <a:pt x="583" y="293"/>
                  <a:pt x="577" y="292"/>
                  <a:pt x="572" y="289"/>
                </a:cubicBezTo>
                <a:cubicBezTo>
                  <a:pt x="567" y="287"/>
                  <a:pt x="566" y="280"/>
                  <a:pt x="563" y="276"/>
                </a:cubicBezTo>
                <a:cubicBezTo>
                  <a:pt x="561" y="272"/>
                  <a:pt x="553" y="266"/>
                  <a:pt x="552" y="269"/>
                </a:cubicBezTo>
                <a:cubicBezTo>
                  <a:pt x="550" y="275"/>
                  <a:pt x="557" y="281"/>
                  <a:pt x="551" y="287"/>
                </a:cubicBezTo>
                <a:cubicBezTo>
                  <a:pt x="547" y="291"/>
                  <a:pt x="541" y="294"/>
                  <a:pt x="537" y="296"/>
                </a:cubicBezTo>
                <a:cubicBezTo>
                  <a:pt x="532" y="298"/>
                  <a:pt x="531" y="301"/>
                  <a:pt x="532" y="305"/>
                </a:cubicBezTo>
                <a:cubicBezTo>
                  <a:pt x="533" y="309"/>
                  <a:pt x="533" y="313"/>
                  <a:pt x="527" y="314"/>
                </a:cubicBezTo>
                <a:cubicBezTo>
                  <a:pt x="521" y="314"/>
                  <a:pt x="515" y="316"/>
                  <a:pt x="514" y="309"/>
                </a:cubicBezTo>
                <a:cubicBezTo>
                  <a:pt x="513" y="303"/>
                  <a:pt x="504" y="301"/>
                  <a:pt x="502" y="303"/>
                </a:cubicBezTo>
                <a:cubicBezTo>
                  <a:pt x="500" y="305"/>
                  <a:pt x="495" y="310"/>
                  <a:pt x="494" y="317"/>
                </a:cubicBezTo>
                <a:cubicBezTo>
                  <a:pt x="494" y="321"/>
                  <a:pt x="487" y="322"/>
                  <a:pt x="487" y="328"/>
                </a:cubicBezTo>
                <a:cubicBezTo>
                  <a:pt x="488" y="335"/>
                  <a:pt x="485" y="342"/>
                  <a:pt x="482" y="348"/>
                </a:cubicBezTo>
                <a:cubicBezTo>
                  <a:pt x="480" y="352"/>
                  <a:pt x="477" y="353"/>
                  <a:pt x="476" y="358"/>
                </a:cubicBezTo>
                <a:cubicBezTo>
                  <a:pt x="475" y="365"/>
                  <a:pt x="464" y="358"/>
                  <a:pt x="460" y="357"/>
                </a:cubicBezTo>
                <a:cubicBezTo>
                  <a:pt x="456" y="357"/>
                  <a:pt x="453" y="357"/>
                  <a:pt x="450" y="353"/>
                </a:cubicBezTo>
                <a:cubicBezTo>
                  <a:pt x="447" y="347"/>
                  <a:pt x="440" y="358"/>
                  <a:pt x="437" y="362"/>
                </a:cubicBezTo>
                <a:cubicBezTo>
                  <a:pt x="434" y="364"/>
                  <a:pt x="427" y="362"/>
                  <a:pt x="422" y="363"/>
                </a:cubicBezTo>
                <a:cubicBezTo>
                  <a:pt x="415" y="364"/>
                  <a:pt x="412" y="352"/>
                  <a:pt x="406" y="358"/>
                </a:cubicBezTo>
                <a:cubicBezTo>
                  <a:pt x="401" y="363"/>
                  <a:pt x="406" y="371"/>
                  <a:pt x="403" y="375"/>
                </a:cubicBezTo>
                <a:cubicBezTo>
                  <a:pt x="400" y="381"/>
                  <a:pt x="401" y="387"/>
                  <a:pt x="402" y="393"/>
                </a:cubicBezTo>
                <a:cubicBezTo>
                  <a:pt x="402" y="401"/>
                  <a:pt x="391" y="400"/>
                  <a:pt x="388" y="406"/>
                </a:cubicBezTo>
                <a:cubicBezTo>
                  <a:pt x="386" y="411"/>
                  <a:pt x="384" y="417"/>
                  <a:pt x="378" y="417"/>
                </a:cubicBezTo>
                <a:cubicBezTo>
                  <a:pt x="371" y="417"/>
                  <a:pt x="373" y="418"/>
                  <a:pt x="367" y="417"/>
                </a:cubicBezTo>
                <a:cubicBezTo>
                  <a:pt x="361" y="416"/>
                  <a:pt x="356" y="413"/>
                  <a:pt x="352" y="410"/>
                </a:cubicBezTo>
                <a:cubicBezTo>
                  <a:pt x="346" y="406"/>
                  <a:pt x="340" y="404"/>
                  <a:pt x="334" y="400"/>
                </a:cubicBezTo>
                <a:cubicBezTo>
                  <a:pt x="328" y="397"/>
                  <a:pt x="323" y="389"/>
                  <a:pt x="317" y="389"/>
                </a:cubicBezTo>
                <a:cubicBezTo>
                  <a:pt x="311" y="390"/>
                  <a:pt x="312" y="400"/>
                  <a:pt x="310" y="404"/>
                </a:cubicBezTo>
                <a:cubicBezTo>
                  <a:pt x="309" y="406"/>
                  <a:pt x="307" y="393"/>
                  <a:pt x="301" y="394"/>
                </a:cubicBezTo>
                <a:cubicBezTo>
                  <a:pt x="295" y="395"/>
                  <a:pt x="289" y="399"/>
                  <a:pt x="283" y="401"/>
                </a:cubicBezTo>
                <a:cubicBezTo>
                  <a:pt x="277" y="404"/>
                  <a:pt x="276" y="411"/>
                  <a:pt x="270" y="413"/>
                </a:cubicBezTo>
                <a:cubicBezTo>
                  <a:pt x="265" y="415"/>
                  <a:pt x="267" y="427"/>
                  <a:pt x="263" y="424"/>
                </a:cubicBezTo>
                <a:cubicBezTo>
                  <a:pt x="259" y="422"/>
                  <a:pt x="254" y="411"/>
                  <a:pt x="250" y="413"/>
                </a:cubicBezTo>
                <a:cubicBezTo>
                  <a:pt x="244" y="415"/>
                  <a:pt x="238" y="417"/>
                  <a:pt x="232" y="412"/>
                </a:cubicBezTo>
                <a:cubicBezTo>
                  <a:pt x="227" y="408"/>
                  <a:pt x="224" y="421"/>
                  <a:pt x="217" y="418"/>
                </a:cubicBezTo>
                <a:cubicBezTo>
                  <a:pt x="211" y="415"/>
                  <a:pt x="208" y="422"/>
                  <a:pt x="201" y="422"/>
                </a:cubicBezTo>
                <a:cubicBezTo>
                  <a:pt x="195" y="422"/>
                  <a:pt x="186" y="419"/>
                  <a:pt x="181" y="426"/>
                </a:cubicBezTo>
                <a:cubicBezTo>
                  <a:pt x="178" y="432"/>
                  <a:pt x="171" y="436"/>
                  <a:pt x="170" y="443"/>
                </a:cubicBezTo>
                <a:cubicBezTo>
                  <a:pt x="170" y="448"/>
                  <a:pt x="175" y="460"/>
                  <a:pt x="167" y="457"/>
                </a:cubicBezTo>
                <a:cubicBezTo>
                  <a:pt x="161" y="455"/>
                  <a:pt x="151" y="453"/>
                  <a:pt x="150" y="461"/>
                </a:cubicBezTo>
                <a:cubicBezTo>
                  <a:pt x="149" y="468"/>
                  <a:pt x="144" y="472"/>
                  <a:pt x="137" y="470"/>
                </a:cubicBezTo>
                <a:cubicBezTo>
                  <a:pt x="129" y="468"/>
                  <a:pt x="131" y="479"/>
                  <a:pt x="132" y="484"/>
                </a:cubicBezTo>
                <a:cubicBezTo>
                  <a:pt x="134" y="492"/>
                  <a:pt x="122" y="492"/>
                  <a:pt x="118" y="496"/>
                </a:cubicBezTo>
                <a:cubicBezTo>
                  <a:pt x="113" y="500"/>
                  <a:pt x="109" y="506"/>
                  <a:pt x="109" y="512"/>
                </a:cubicBezTo>
                <a:cubicBezTo>
                  <a:pt x="109" y="516"/>
                  <a:pt x="116" y="528"/>
                  <a:pt x="106" y="523"/>
                </a:cubicBezTo>
                <a:cubicBezTo>
                  <a:pt x="99" y="520"/>
                  <a:pt x="100" y="532"/>
                  <a:pt x="101" y="536"/>
                </a:cubicBezTo>
                <a:cubicBezTo>
                  <a:pt x="103" y="540"/>
                  <a:pt x="93" y="544"/>
                  <a:pt x="99" y="549"/>
                </a:cubicBezTo>
                <a:cubicBezTo>
                  <a:pt x="106" y="553"/>
                  <a:pt x="101" y="561"/>
                  <a:pt x="95" y="564"/>
                </a:cubicBezTo>
                <a:cubicBezTo>
                  <a:pt x="91" y="566"/>
                  <a:pt x="82" y="569"/>
                  <a:pt x="83" y="563"/>
                </a:cubicBezTo>
                <a:cubicBezTo>
                  <a:pt x="83" y="557"/>
                  <a:pt x="75" y="553"/>
                  <a:pt x="77" y="550"/>
                </a:cubicBezTo>
                <a:cubicBezTo>
                  <a:pt x="78" y="548"/>
                  <a:pt x="86" y="548"/>
                  <a:pt x="81" y="545"/>
                </a:cubicBezTo>
                <a:cubicBezTo>
                  <a:pt x="75" y="540"/>
                  <a:pt x="87" y="534"/>
                  <a:pt x="79" y="529"/>
                </a:cubicBezTo>
                <a:cubicBezTo>
                  <a:pt x="73" y="526"/>
                  <a:pt x="65" y="523"/>
                  <a:pt x="63" y="517"/>
                </a:cubicBezTo>
                <a:cubicBezTo>
                  <a:pt x="61" y="510"/>
                  <a:pt x="75" y="520"/>
                  <a:pt x="73" y="511"/>
                </a:cubicBezTo>
                <a:cubicBezTo>
                  <a:pt x="72" y="504"/>
                  <a:pt x="64" y="501"/>
                  <a:pt x="57" y="501"/>
                </a:cubicBezTo>
                <a:cubicBezTo>
                  <a:pt x="50" y="502"/>
                  <a:pt x="44" y="499"/>
                  <a:pt x="46" y="491"/>
                </a:cubicBezTo>
                <a:cubicBezTo>
                  <a:pt x="48" y="484"/>
                  <a:pt x="46" y="477"/>
                  <a:pt x="41" y="471"/>
                </a:cubicBezTo>
                <a:cubicBezTo>
                  <a:pt x="37" y="466"/>
                  <a:pt x="28" y="467"/>
                  <a:pt x="23" y="469"/>
                </a:cubicBezTo>
                <a:cubicBezTo>
                  <a:pt x="17" y="471"/>
                  <a:pt x="11" y="466"/>
                  <a:pt x="6" y="467"/>
                </a:cubicBezTo>
                <a:cubicBezTo>
                  <a:pt x="0" y="468"/>
                  <a:pt x="11" y="472"/>
                  <a:pt x="14" y="474"/>
                </a:cubicBezTo>
                <a:cubicBezTo>
                  <a:pt x="18" y="478"/>
                  <a:pt x="9" y="484"/>
                  <a:pt x="15" y="488"/>
                </a:cubicBezTo>
                <a:cubicBezTo>
                  <a:pt x="18" y="491"/>
                  <a:pt x="23" y="497"/>
                  <a:pt x="16" y="500"/>
                </a:cubicBezTo>
                <a:cubicBezTo>
                  <a:pt x="11" y="502"/>
                  <a:pt x="4" y="503"/>
                  <a:pt x="4" y="509"/>
                </a:cubicBezTo>
                <a:cubicBezTo>
                  <a:pt x="0" y="517"/>
                  <a:pt x="1" y="512"/>
                  <a:pt x="8" y="519"/>
                </a:cubicBezTo>
                <a:cubicBezTo>
                  <a:pt x="11" y="521"/>
                  <a:pt x="17" y="528"/>
                  <a:pt x="22" y="528"/>
                </a:cubicBezTo>
                <a:cubicBezTo>
                  <a:pt x="29" y="529"/>
                  <a:pt x="30" y="537"/>
                  <a:pt x="33" y="541"/>
                </a:cubicBezTo>
                <a:cubicBezTo>
                  <a:pt x="37" y="545"/>
                  <a:pt x="40" y="551"/>
                  <a:pt x="44" y="555"/>
                </a:cubicBezTo>
                <a:cubicBezTo>
                  <a:pt x="47" y="559"/>
                  <a:pt x="48" y="565"/>
                  <a:pt x="49" y="569"/>
                </a:cubicBezTo>
                <a:cubicBezTo>
                  <a:pt x="51" y="574"/>
                  <a:pt x="43" y="576"/>
                  <a:pt x="41" y="581"/>
                </a:cubicBezTo>
                <a:cubicBezTo>
                  <a:pt x="39" y="587"/>
                  <a:pt x="40" y="594"/>
                  <a:pt x="40" y="600"/>
                </a:cubicBezTo>
                <a:cubicBezTo>
                  <a:pt x="40" y="606"/>
                  <a:pt x="44" y="612"/>
                  <a:pt x="51" y="613"/>
                </a:cubicBezTo>
                <a:cubicBezTo>
                  <a:pt x="55" y="614"/>
                  <a:pt x="56" y="620"/>
                  <a:pt x="61" y="621"/>
                </a:cubicBezTo>
                <a:cubicBezTo>
                  <a:pt x="66" y="622"/>
                  <a:pt x="74" y="629"/>
                  <a:pt x="74" y="631"/>
                </a:cubicBezTo>
                <a:cubicBezTo>
                  <a:pt x="73" y="633"/>
                  <a:pt x="63" y="641"/>
                  <a:pt x="69" y="644"/>
                </a:cubicBezTo>
                <a:cubicBezTo>
                  <a:pt x="75" y="647"/>
                  <a:pt x="84" y="642"/>
                  <a:pt x="89" y="647"/>
                </a:cubicBezTo>
                <a:cubicBezTo>
                  <a:pt x="93" y="652"/>
                  <a:pt x="93" y="660"/>
                  <a:pt x="101" y="662"/>
                </a:cubicBezTo>
                <a:cubicBezTo>
                  <a:pt x="108" y="663"/>
                  <a:pt x="109" y="671"/>
                  <a:pt x="115" y="674"/>
                </a:cubicBezTo>
                <a:cubicBezTo>
                  <a:pt x="121" y="677"/>
                  <a:pt x="126" y="680"/>
                  <a:pt x="132" y="682"/>
                </a:cubicBezTo>
                <a:cubicBezTo>
                  <a:pt x="136" y="683"/>
                  <a:pt x="143" y="685"/>
                  <a:pt x="138" y="690"/>
                </a:cubicBezTo>
                <a:cubicBezTo>
                  <a:pt x="134" y="695"/>
                  <a:pt x="143" y="695"/>
                  <a:pt x="146" y="692"/>
                </a:cubicBezTo>
                <a:cubicBezTo>
                  <a:pt x="150" y="688"/>
                  <a:pt x="154" y="695"/>
                  <a:pt x="157" y="697"/>
                </a:cubicBezTo>
                <a:cubicBezTo>
                  <a:pt x="162" y="700"/>
                  <a:pt x="169" y="704"/>
                  <a:pt x="163" y="710"/>
                </a:cubicBezTo>
                <a:cubicBezTo>
                  <a:pt x="159" y="715"/>
                  <a:pt x="149" y="721"/>
                  <a:pt x="158" y="727"/>
                </a:cubicBezTo>
                <a:cubicBezTo>
                  <a:pt x="164" y="730"/>
                  <a:pt x="169" y="735"/>
                  <a:pt x="176" y="735"/>
                </a:cubicBezTo>
                <a:cubicBezTo>
                  <a:pt x="183" y="734"/>
                  <a:pt x="189" y="740"/>
                  <a:pt x="187" y="747"/>
                </a:cubicBezTo>
                <a:cubicBezTo>
                  <a:pt x="185" y="752"/>
                  <a:pt x="182" y="759"/>
                  <a:pt x="177" y="763"/>
                </a:cubicBezTo>
                <a:cubicBezTo>
                  <a:pt x="171" y="767"/>
                  <a:pt x="175" y="778"/>
                  <a:pt x="168" y="780"/>
                </a:cubicBezTo>
                <a:cubicBezTo>
                  <a:pt x="160" y="781"/>
                  <a:pt x="166" y="794"/>
                  <a:pt x="160" y="792"/>
                </a:cubicBezTo>
                <a:cubicBezTo>
                  <a:pt x="154" y="789"/>
                  <a:pt x="154" y="799"/>
                  <a:pt x="154" y="803"/>
                </a:cubicBezTo>
                <a:cubicBezTo>
                  <a:pt x="154" y="808"/>
                  <a:pt x="149" y="815"/>
                  <a:pt x="149" y="822"/>
                </a:cubicBezTo>
                <a:cubicBezTo>
                  <a:pt x="148" y="829"/>
                  <a:pt x="139" y="831"/>
                  <a:pt x="135" y="835"/>
                </a:cubicBezTo>
                <a:cubicBezTo>
                  <a:pt x="130" y="839"/>
                  <a:pt x="120" y="839"/>
                  <a:pt x="120" y="845"/>
                </a:cubicBezTo>
                <a:cubicBezTo>
                  <a:pt x="120" y="851"/>
                  <a:pt x="116" y="858"/>
                  <a:pt x="124" y="862"/>
                </a:cubicBezTo>
                <a:cubicBezTo>
                  <a:pt x="130" y="864"/>
                  <a:pt x="129" y="872"/>
                  <a:pt x="133" y="876"/>
                </a:cubicBezTo>
                <a:cubicBezTo>
                  <a:pt x="136" y="881"/>
                  <a:pt x="140" y="884"/>
                  <a:pt x="145" y="885"/>
                </a:cubicBezTo>
                <a:cubicBezTo>
                  <a:pt x="152" y="886"/>
                  <a:pt x="154" y="895"/>
                  <a:pt x="161" y="894"/>
                </a:cubicBezTo>
                <a:cubicBezTo>
                  <a:pt x="166" y="894"/>
                  <a:pt x="168" y="894"/>
                  <a:pt x="170" y="900"/>
                </a:cubicBezTo>
                <a:cubicBezTo>
                  <a:pt x="173" y="906"/>
                  <a:pt x="170" y="911"/>
                  <a:pt x="169" y="917"/>
                </a:cubicBezTo>
                <a:cubicBezTo>
                  <a:pt x="168" y="922"/>
                  <a:pt x="168" y="929"/>
                  <a:pt x="170" y="931"/>
                </a:cubicBezTo>
                <a:cubicBezTo>
                  <a:pt x="172" y="935"/>
                  <a:pt x="169" y="944"/>
                  <a:pt x="175" y="939"/>
                </a:cubicBezTo>
                <a:cubicBezTo>
                  <a:pt x="183" y="934"/>
                  <a:pt x="187" y="943"/>
                  <a:pt x="185" y="949"/>
                </a:cubicBezTo>
                <a:cubicBezTo>
                  <a:pt x="184" y="956"/>
                  <a:pt x="195" y="961"/>
                  <a:pt x="190" y="967"/>
                </a:cubicBezTo>
                <a:cubicBezTo>
                  <a:pt x="186" y="972"/>
                  <a:pt x="191" y="977"/>
                  <a:pt x="192" y="982"/>
                </a:cubicBezTo>
                <a:cubicBezTo>
                  <a:pt x="193" y="989"/>
                  <a:pt x="196" y="997"/>
                  <a:pt x="204" y="1000"/>
                </a:cubicBezTo>
                <a:cubicBezTo>
                  <a:pt x="209" y="1002"/>
                  <a:pt x="213" y="997"/>
                  <a:pt x="216" y="997"/>
                </a:cubicBezTo>
                <a:cubicBezTo>
                  <a:pt x="221" y="998"/>
                  <a:pt x="222" y="1011"/>
                  <a:pt x="219" y="1015"/>
                </a:cubicBezTo>
                <a:cubicBezTo>
                  <a:pt x="215" y="1021"/>
                  <a:pt x="223" y="1027"/>
                  <a:pt x="219" y="1031"/>
                </a:cubicBezTo>
                <a:cubicBezTo>
                  <a:pt x="214" y="1034"/>
                  <a:pt x="215" y="1036"/>
                  <a:pt x="219" y="1040"/>
                </a:cubicBezTo>
                <a:cubicBezTo>
                  <a:pt x="223" y="1043"/>
                  <a:pt x="223" y="1052"/>
                  <a:pt x="224" y="1059"/>
                </a:cubicBezTo>
                <a:cubicBezTo>
                  <a:pt x="224" y="1067"/>
                  <a:pt x="234" y="1069"/>
                  <a:pt x="240" y="1070"/>
                </a:cubicBezTo>
                <a:cubicBezTo>
                  <a:pt x="247" y="1070"/>
                  <a:pt x="249" y="1079"/>
                  <a:pt x="255" y="1081"/>
                </a:cubicBezTo>
                <a:cubicBezTo>
                  <a:pt x="260" y="1084"/>
                  <a:pt x="265" y="1088"/>
                  <a:pt x="266" y="1094"/>
                </a:cubicBezTo>
                <a:cubicBezTo>
                  <a:pt x="267" y="1100"/>
                  <a:pt x="262" y="1107"/>
                  <a:pt x="270" y="1109"/>
                </a:cubicBezTo>
                <a:cubicBezTo>
                  <a:pt x="278" y="1111"/>
                  <a:pt x="269" y="1120"/>
                  <a:pt x="277" y="1123"/>
                </a:cubicBezTo>
                <a:cubicBezTo>
                  <a:pt x="283" y="1126"/>
                  <a:pt x="290" y="1128"/>
                  <a:pt x="297" y="1128"/>
                </a:cubicBezTo>
                <a:cubicBezTo>
                  <a:pt x="304" y="1127"/>
                  <a:pt x="311" y="1129"/>
                  <a:pt x="315" y="1133"/>
                </a:cubicBezTo>
                <a:cubicBezTo>
                  <a:pt x="321" y="1139"/>
                  <a:pt x="318" y="1130"/>
                  <a:pt x="318" y="1126"/>
                </a:cubicBezTo>
                <a:cubicBezTo>
                  <a:pt x="318" y="1119"/>
                  <a:pt x="330" y="1126"/>
                  <a:pt x="335" y="1127"/>
                </a:cubicBezTo>
                <a:cubicBezTo>
                  <a:pt x="341" y="1128"/>
                  <a:pt x="348" y="1126"/>
                  <a:pt x="353" y="1132"/>
                </a:cubicBezTo>
                <a:cubicBezTo>
                  <a:pt x="357" y="1136"/>
                  <a:pt x="362" y="1139"/>
                  <a:pt x="366" y="1144"/>
                </a:cubicBezTo>
                <a:cubicBezTo>
                  <a:pt x="369" y="1148"/>
                  <a:pt x="372" y="1154"/>
                  <a:pt x="379" y="1153"/>
                </a:cubicBezTo>
                <a:cubicBezTo>
                  <a:pt x="384" y="1153"/>
                  <a:pt x="383" y="1162"/>
                  <a:pt x="382" y="1165"/>
                </a:cubicBezTo>
                <a:cubicBezTo>
                  <a:pt x="380" y="1170"/>
                  <a:pt x="380" y="1181"/>
                  <a:pt x="386" y="1180"/>
                </a:cubicBezTo>
                <a:cubicBezTo>
                  <a:pt x="394" y="1179"/>
                  <a:pt x="392" y="1187"/>
                  <a:pt x="395" y="1191"/>
                </a:cubicBezTo>
                <a:cubicBezTo>
                  <a:pt x="399" y="1194"/>
                  <a:pt x="405" y="1191"/>
                  <a:pt x="406" y="1197"/>
                </a:cubicBezTo>
                <a:cubicBezTo>
                  <a:pt x="407" y="1202"/>
                  <a:pt x="406" y="1207"/>
                  <a:pt x="413" y="1208"/>
                </a:cubicBezTo>
                <a:cubicBezTo>
                  <a:pt x="419" y="1209"/>
                  <a:pt x="414" y="1219"/>
                  <a:pt x="415" y="1222"/>
                </a:cubicBezTo>
                <a:cubicBezTo>
                  <a:pt x="418" y="1226"/>
                  <a:pt x="427" y="1229"/>
                  <a:pt x="431" y="1235"/>
                </a:cubicBezTo>
                <a:cubicBezTo>
                  <a:pt x="434" y="1239"/>
                  <a:pt x="439" y="1240"/>
                  <a:pt x="442" y="1244"/>
                </a:cubicBezTo>
                <a:cubicBezTo>
                  <a:pt x="446" y="1249"/>
                  <a:pt x="439" y="1257"/>
                  <a:pt x="442" y="1263"/>
                </a:cubicBezTo>
                <a:cubicBezTo>
                  <a:pt x="445" y="1270"/>
                  <a:pt x="453" y="1272"/>
                  <a:pt x="458" y="1277"/>
                </a:cubicBezTo>
                <a:cubicBezTo>
                  <a:pt x="463" y="1282"/>
                  <a:pt x="470" y="1283"/>
                  <a:pt x="477" y="1281"/>
                </a:cubicBezTo>
                <a:cubicBezTo>
                  <a:pt x="483" y="1280"/>
                  <a:pt x="491" y="1277"/>
                  <a:pt x="494" y="1284"/>
                </a:cubicBezTo>
                <a:cubicBezTo>
                  <a:pt x="497" y="1288"/>
                  <a:pt x="503" y="1290"/>
                  <a:pt x="507" y="1293"/>
                </a:cubicBezTo>
                <a:cubicBezTo>
                  <a:pt x="511" y="1297"/>
                  <a:pt x="516" y="1299"/>
                  <a:pt x="517" y="1305"/>
                </a:cubicBezTo>
                <a:cubicBezTo>
                  <a:pt x="520" y="1311"/>
                  <a:pt x="530" y="1313"/>
                  <a:pt x="529" y="1318"/>
                </a:cubicBezTo>
                <a:cubicBezTo>
                  <a:pt x="529" y="1327"/>
                  <a:pt x="541" y="1322"/>
                  <a:pt x="538" y="1331"/>
                </a:cubicBezTo>
                <a:cubicBezTo>
                  <a:pt x="536" y="1335"/>
                  <a:pt x="543" y="1341"/>
                  <a:pt x="539" y="1348"/>
                </a:cubicBezTo>
                <a:cubicBezTo>
                  <a:pt x="537" y="1352"/>
                  <a:pt x="545" y="1356"/>
                  <a:pt x="540" y="1361"/>
                </a:cubicBezTo>
                <a:cubicBezTo>
                  <a:pt x="534" y="1367"/>
                  <a:pt x="543" y="1372"/>
                  <a:pt x="547" y="1375"/>
                </a:cubicBezTo>
                <a:cubicBezTo>
                  <a:pt x="551" y="1379"/>
                  <a:pt x="556" y="1383"/>
                  <a:pt x="562" y="1385"/>
                </a:cubicBezTo>
                <a:cubicBezTo>
                  <a:pt x="566" y="1387"/>
                  <a:pt x="569" y="1390"/>
                  <a:pt x="572" y="1393"/>
                </a:cubicBezTo>
                <a:cubicBezTo>
                  <a:pt x="576" y="1396"/>
                  <a:pt x="584" y="1405"/>
                  <a:pt x="583" y="1396"/>
                </a:cubicBezTo>
                <a:cubicBezTo>
                  <a:pt x="582" y="1389"/>
                  <a:pt x="582" y="1383"/>
                  <a:pt x="590" y="1381"/>
                </a:cubicBezTo>
                <a:cubicBezTo>
                  <a:pt x="595" y="1380"/>
                  <a:pt x="597" y="1380"/>
                  <a:pt x="602" y="1383"/>
                </a:cubicBezTo>
                <a:cubicBezTo>
                  <a:pt x="606" y="1386"/>
                  <a:pt x="613" y="1382"/>
                  <a:pt x="618" y="1382"/>
                </a:cubicBezTo>
                <a:cubicBezTo>
                  <a:pt x="625" y="1381"/>
                  <a:pt x="620" y="1392"/>
                  <a:pt x="625" y="1397"/>
                </a:cubicBezTo>
                <a:cubicBezTo>
                  <a:pt x="630" y="1402"/>
                  <a:pt x="640" y="1390"/>
                  <a:pt x="637" y="1398"/>
                </a:cubicBezTo>
                <a:cubicBezTo>
                  <a:pt x="635" y="1405"/>
                  <a:pt x="640" y="1408"/>
                  <a:pt x="641" y="1414"/>
                </a:cubicBezTo>
                <a:cubicBezTo>
                  <a:pt x="643" y="1420"/>
                  <a:pt x="644" y="1428"/>
                  <a:pt x="649" y="1431"/>
                </a:cubicBezTo>
                <a:cubicBezTo>
                  <a:pt x="654" y="1435"/>
                  <a:pt x="653" y="1442"/>
                  <a:pt x="659" y="1444"/>
                </a:cubicBezTo>
                <a:cubicBezTo>
                  <a:pt x="666" y="1446"/>
                  <a:pt x="673" y="1446"/>
                  <a:pt x="679" y="1443"/>
                </a:cubicBezTo>
                <a:cubicBezTo>
                  <a:pt x="681" y="1442"/>
                  <a:pt x="685" y="1438"/>
                  <a:pt x="687" y="1443"/>
                </a:cubicBezTo>
                <a:cubicBezTo>
                  <a:pt x="689" y="1448"/>
                  <a:pt x="691" y="1454"/>
                  <a:pt x="693" y="1460"/>
                </a:cubicBezTo>
                <a:cubicBezTo>
                  <a:pt x="695" y="1466"/>
                  <a:pt x="695" y="1475"/>
                  <a:pt x="702" y="1475"/>
                </a:cubicBezTo>
                <a:cubicBezTo>
                  <a:pt x="709" y="1476"/>
                  <a:pt x="709" y="1481"/>
                  <a:pt x="709" y="1485"/>
                </a:cubicBezTo>
                <a:cubicBezTo>
                  <a:pt x="710" y="1491"/>
                  <a:pt x="718" y="1494"/>
                  <a:pt x="717" y="1500"/>
                </a:cubicBezTo>
                <a:cubicBezTo>
                  <a:pt x="717" y="1504"/>
                  <a:pt x="712" y="1506"/>
                  <a:pt x="712" y="1509"/>
                </a:cubicBezTo>
                <a:cubicBezTo>
                  <a:pt x="711" y="1514"/>
                  <a:pt x="722" y="1515"/>
                  <a:pt x="728" y="1515"/>
                </a:cubicBezTo>
                <a:cubicBezTo>
                  <a:pt x="735" y="1516"/>
                  <a:pt x="742" y="1515"/>
                  <a:pt x="747" y="1521"/>
                </a:cubicBezTo>
                <a:cubicBezTo>
                  <a:pt x="751" y="1525"/>
                  <a:pt x="757" y="1527"/>
                  <a:pt x="760" y="1532"/>
                </a:cubicBezTo>
                <a:cubicBezTo>
                  <a:pt x="764" y="1538"/>
                  <a:pt x="767" y="1546"/>
                  <a:pt x="772" y="1548"/>
                </a:cubicBezTo>
                <a:cubicBezTo>
                  <a:pt x="778" y="1550"/>
                  <a:pt x="779" y="1554"/>
                  <a:pt x="786" y="1556"/>
                </a:cubicBezTo>
                <a:cubicBezTo>
                  <a:pt x="792" y="1556"/>
                  <a:pt x="802" y="1555"/>
                  <a:pt x="803" y="1563"/>
                </a:cubicBezTo>
                <a:cubicBezTo>
                  <a:pt x="803" y="1567"/>
                  <a:pt x="809" y="1568"/>
                  <a:pt x="809" y="1570"/>
                </a:cubicBezTo>
                <a:cubicBezTo>
                  <a:pt x="811" y="1576"/>
                  <a:pt x="816" y="1579"/>
                  <a:pt x="822" y="1580"/>
                </a:cubicBezTo>
                <a:cubicBezTo>
                  <a:pt x="827" y="1581"/>
                  <a:pt x="823" y="1587"/>
                  <a:pt x="823" y="1591"/>
                </a:cubicBezTo>
                <a:cubicBezTo>
                  <a:pt x="821" y="1599"/>
                  <a:pt x="808" y="1588"/>
                  <a:pt x="809" y="1598"/>
                </a:cubicBezTo>
                <a:cubicBezTo>
                  <a:pt x="809" y="1602"/>
                  <a:pt x="801" y="1601"/>
                  <a:pt x="805" y="1608"/>
                </a:cubicBezTo>
                <a:cubicBezTo>
                  <a:pt x="809" y="1614"/>
                  <a:pt x="823" y="1608"/>
                  <a:pt x="819" y="1615"/>
                </a:cubicBezTo>
                <a:cubicBezTo>
                  <a:pt x="816" y="1621"/>
                  <a:pt x="819" y="1622"/>
                  <a:pt x="821" y="1626"/>
                </a:cubicBezTo>
                <a:cubicBezTo>
                  <a:pt x="824" y="1632"/>
                  <a:pt x="826" y="1620"/>
                  <a:pt x="827" y="1627"/>
                </a:cubicBezTo>
                <a:cubicBezTo>
                  <a:pt x="828" y="1636"/>
                  <a:pt x="841" y="1625"/>
                  <a:pt x="841" y="1633"/>
                </a:cubicBezTo>
                <a:cubicBezTo>
                  <a:pt x="841" y="1641"/>
                  <a:pt x="851" y="1636"/>
                  <a:pt x="855" y="1634"/>
                </a:cubicBezTo>
                <a:cubicBezTo>
                  <a:pt x="860" y="1631"/>
                  <a:pt x="867" y="1636"/>
                  <a:pt x="873" y="1637"/>
                </a:cubicBezTo>
                <a:cubicBezTo>
                  <a:pt x="879" y="1638"/>
                  <a:pt x="886" y="1638"/>
                  <a:pt x="892" y="1639"/>
                </a:cubicBezTo>
                <a:cubicBezTo>
                  <a:pt x="898" y="1641"/>
                  <a:pt x="901" y="1648"/>
                  <a:pt x="908" y="1645"/>
                </a:cubicBezTo>
                <a:cubicBezTo>
                  <a:pt x="913" y="1642"/>
                  <a:pt x="916" y="1647"/>
                  <a:pt x="920" y="1649"/>
                </a:cubicBezTo>
                <a:cubicBezTo>
                  <a:pt x="926" y="1653"/>
                  <a:pt x="933" y="1656"/>
                  <a:pt x="939" y="1660"/>
                </a:cubicBezTo>
                <a:cubicBezTo>
                  <a:pt x="944" y="1665"/>
                  <a:pt x="948" y="1661"/>
                  <a:pt x="952" y="1658"/>
                </a:cubicBezTo>
                <a:cubicBezTo>
                  <a:pt x="955" y="1656"/>
                  <a:pt x="954" y="1646"/>
                  <a:pt x="959" y="1650"/>
                </a:cubicBezTo>
                <a:cubicBezTo>
                  <a:pt x="964" y="1655"/>
                  <a:pt x="971" y="1650"/>
                  <a:pt x="971" y="1645"/>
                </a:cubicBezTo>
                <a:cubicBezTo>
                  <a:pt x="970" y="1641"/>
                  <a:pt x="965" y="1637"/>
                  <a:pt x="972" y="1637"/>
                </a:cubicBezTo>
                <a:cubicBezTo>
                  <a:pt x="978" y="1636"/>
                  <a:pt x="984" y="1641"/>
                  <a:pt x="988" y="1641"/>
                </a:cubicBezTo>
                <a:cubicBezTo>
                  <a:pt x="991" y="1640"/>
                  <a:pt x="992" y="1634"/>
                  <a:pt x="994" y="1631"/>
                </a:cubicBezTo>
                <a:cubicBezTo>
                  <a:pt x="996" y="1625"/>
                  <a:pt x="999" y="1618"/>
                  <a:pt x="998" y="1611"/>
                </a:cubicBezTo>
                <a:cubicBezTo>
                  <a:pt x="997" y="1606"/>
                  <a:pt x="1000" y="1599"/>
                  <a:pt x="1005" y="1603"/>
                </a:cubicBezTo>
                <a:cubicBezTo>
                  <a:pt x="1010" y="1608"/>
                  <a:pt x="1016" y="1610"/>
                  <a:pt x="1017" y="1618"/>
                </a:cubicBezTo>
                <a:cubicBezTo>
                  <a:pt x="1018" y="1620"/>
                  <a:pt x="1020" y="1623"/>
                  <a:pt x="1025" y="1619"/>
                </a:cubicBezTo>
                <a:cubicBezTo>
                  <a:pt x="1027" y="1617"/>
                  <a:pt x="1029" y="1625"/>
                  <a:pt x="1034" y="1623"/>
                </a:cubicBezTo>
                <a:cubicBezTo>
                  <a:pt x="1038" y="1622"/>
                  <a:pt x="1040" y="1626"/>
                  <a:pt x="1042" y="1628"/>
                </a:cubicBezTo>
                <a:cubicBezTo>
                  <a:pt x="1045" y="1629"/>
                  <a:pt x="1048" y="1637"/>
                  <a:pt x="1048" y="1631"/>
                </a:cubicBezTo>
                <a:cubicBezTo>
                  <a:pt x="1049" y="1625"/>
                  <a:pt x="1058" y="1624"/>
                  <a:pt x="1060" y="1621"/>
                </a:cubicBezTo>
                <a:cubicBezTo>
                  <a:pt x="1065" y="1616"/>
                  <a:pt x="1072" y="1614"/>
                  <a:pt x="1072" y="1622"/>
                </a:cubicBezTo>
                <a:cubicBezTo>
                  <a:pt x="1073" y="1627"/>
                  <a:pt x="1077" y="1629"/>
                  <a:pt x="1083" y="1628"/>
                </a:cubicBezTo>
                <a:cubicBezTo>
                  <a:pt x="1088" y="1627"/>
                  <a:pt x="1087" y="1639"/>
                  <a:pt x="1090" y="1643"/>
                </a:cubicBezTo>
                <a:cubicBezTo>
                  <a:pt x="1095" y="1648"/>
                  <a:pt x="1101" y="1642"/>
                  <a:pt x="1107" y="1644"/>
                </a:cubicBezTo>
                <a:cubicBezTo>
                  <a:pt x="1111" y="1646"/>
                  <a:pt x="1107" y="1637"/>
                  <a:pt x="1113" y="1635"/>
                </a:cubicBezTo>
                <a:cubicBezTo>
                  <a:pt x="1119" y="1632"/>
                  <a:pt x="1111" y="1625"/>
                  <a:pt x="1113" y="1618"/>
                </a:cubicBezTo>
                <a:cubicBezTo>
                  <a:pt x="1114" y="1612"/>
                  <a:pt x="1117" y="1605"/>
                  <a:pt x="1113" y="1599"/>
                </a:cubicBezTo>
                <a:cubicBezTo>
                  <a:pt x="1110" y="1593"/>
                  <a:pt x="1115" y="1587"/>
                  <a:pt x="1117" y="1581"/>
                </a:cubicBezTo>
                <a:cubicBezTo>
                  <a:pt x="1119" y="1576"/>
                  <a:pt x="1120" y="1567"/>
                  <a:pt x="1126" y="1566"/>
                </a:cubicBezTo>
                <a:cubicBezTo>
                  <a:pt x="1133" y="1565"/>
                  <a:pt x="1138" y="1561"/>
                  <a:pt x="1142" y="1556"/>
                </a:cubicBezTo>
                <a:cubicBezTo>
                  <a:pt x="1146" y="1553"/>
                  <a:pt x="1147" y="1547"/>
                  <a:pt x="1152" y="1544"/>
                </a:cubicBezTo>
                <a:cubicBezTo>
                  <a:pt x="1156" y="1541"/>
                  <a:pt x="1148" y="1534"/>
                  <a:pt x="1154" y="1530"/>
                </a:cubicBezTo>
                <a:cubicBezTo>
                  <a:pt x="1160" y="1526"/>
                  <a:pt x="1153" y="1517"/>
                  <a:pt x="1158" y="1514"/>
                </a:cubicBezTo>
                <a:cubicBezTo>
                  <a:pt x="1163" y="1511"/>
                  <a:pt x="1170" y="1514"/>
                  <a:pt x="1176" y="1516"/>
                </a:cubicBezTo>
                <a:cubicBezTo>
                  <a:pt x="1180" y="1518"/>
                  <a:pt x="1184" y="1511"/>
                  <a:pt x="1189" y="1516"/>
                </a:cubicBezTo>
                <a:cubicBezTo>
                  <a:pt x="1193" y="1522"/>
                  <a:pt x="1200" y="1521"/>
                  <a:pt x="1207" y="1522"/>
                </a:cubicBezTo>
                <a:cubicBezTo>
                  <a:pt x="1213" y="1523"/>
                  <a:pt x="1219" y="1529"/>
                  <a:pt x="1226" y="1527"/>
                </a:cubicBezTo>
                <a:cubicBezTo>
                  <a:pt x="1231" y="1526"/>
                  <a:pt x="1236" y="1518"/>
                  <a:pt x="1230" y="1514"/>
                </a:cubicBezTo>
                <a:cubicBezTo>
                  <a:pt x="1225" y="1511"/>
                  <a:pt x="1215" y="1508"/>
                  <a:pt x="1220" y="1500"/>
                </a:cubicBezTo>
                <a:cubicBezTo>
                  <a:pt x="1223" y="1495"/>
                  <a:pt x="1220" y="1487"/>
                  <a:pt x="1223" y="1482"/>
                </a:cubicBezTo>
                <a:cubicBezTo>
                  <a:pt x="1226" y="1479"/>
                  <a:pt x="1225" y="1475"/>
                  <a:pt x="1230" y="1474"/>
                </a:cubicBezTo>
                <a:cubicBezTo>
                  <a:pt x="1235" y="1473"/>
                  <a:pt x="1231" y="1463"/>
                  <a:pt x="1233" y="1459"/>
                </a:cubicBezTo>
                <a:cubicBezTo>
                  <a:pt x="1235" y="1453"/>
                  <a:pt x="1228" y="1444"/>
                  <a:pt x="1231" y="1440"/>
                </a:cubicBezTo>
                <a:cubicBezTo>
                  <a:pt x="1234" y="1435"/>
                  <a:pt x="1238" y="1426"/>
                  <a:pt x="1234" y="1422"/>
                </a:cubicBezTo>
                <a:cubicBezTo>
                  <a:pt x="1231" y="1417"/>
                  <a:pt x="1232" y="1414"/>
                  <a:pt x="1234" y="1410"/>
                </a:cubicBezTo>
                <a:cubicBezTo>
                  <a:pt x="1236" y="1407"/>
                  <a:pt x="1228" y="1399"/>
                  <a:pt x="1229" y="1392"/>
                </a:cubicBezTo>
                <a:cubicBezTo>
                  <a:pt x="1229" y="1386"/>
                  <a:pt x="1230" y="1379"/>
                  <a:pt x="1235" y="1375"/>
                </a:cubicBezTo>
                <a:cubicBezTo>
                  <a:pt x="1240" y="1372"/>
                  <a:pt x="1237" y="1366"/>
                  <a:pt x="1236" y="1362"/>
                </a:cubicBezTo>
                <a:cubicBezTo>
                  <a:pt x="1236" y="1356"/>
                  <a:pt x="1244" y="1358"/>
                  <a:pt x="1248" y="1355"/>
                </a:cubicBezTo>
                <a:cubicBezTo>
                  <a:pt x="1251" y="1353"/>
                  <a:pt x="1256" y="1360"/>
                  <a:pt x="1263" y="1357"/>
                </a:cubicBezTo>
                <a:cubicBezTo>
                  <a:pt x="1270" y="1354"/>
                  <a:pt x="1267" y="1371"/>
                  <a:pt x="1276" y="1371"/>
                </a:cubicBezTo>
                <a:cubicBezTo>
                  <a:pt x="1284" y="1372"/>
                  <a:pt x="1290" y="1370"/>
                  <a:pt x="1297" y="1370"/>
                </a:cubicBezTo>
                <a:cubicBezTo>
                  <a:pt x="1305" y="1370"/>
                  <a:pt x="1308" y="1374"/>
                  <a:pt x="1308" y="1381"/>
                </a:cubicBezTo>
                <a:cubicBezTo>
                  <a:pt x="1309" y="1387"/>
                  <a:pt x="1313" y="1393"/>
                  <a:pt x="1309" y="1400"/>
                </a:cubicBezTo>
                <a:cubicBezTo>
                  <a:pt x="1304" y="1407"/>
                  <a:pt x="1317" y="1406"/>
                  <a:pt x="1321" y="1406"/>
                </a:cubicBezTo>
                <a:cubicBezTo>
                  <a:pt x="1326" y="1406"/>
                  <a:pt x="1328" y="1396"/>
                  <a:pt x="1336" y="1395"/>
                </a:cubicBezTo>
                <a:cubicBezTo>
                  <a:pt x="1343" y="1393"/>
                  <a:pt x="1350" y="1402"/>
                  <a:pt x="1355" y="1397"/>
                </a:cubicBezTo>
                <a:cubicBezTo>
                  <a:pt x="1358" y="1395"/>
                  <a:pt x="1356" y="1390"/>
                  <a:pt x="1361" y="1386"/>
                </a:cubicBezTo>
                <a:cubicBezTo>
                  <a:pt x="1365" y="1382"/>
                  <a:pt x="1356" y="1371"/>
                  <a:pt x="1362" y="1371"/>
                </a:cubicBezTo>
                <a:cubicBezTo>
                  <a:pt x="1367" y="1370"/>
                  <a:pt x="1366" y="1380"/>
                  <a:pt x="1373" y="1381"/>
                </a:cubicBezTo>
                <a:cubicBezTo>
                  <a:pt x="1382" y="1383"/>
                  <a:pt x="1383" y="1377"/>
                  <a:pt x="1391" y="1378"/>
                </a:cubicBezTo>
                <a:cubicBezTo>
                  <a:pt x="1398" y="1380"/>
                  <a:pt x="1398" y="1378"/>
                  <a:pt x="1403" y="1381"/>
                </a:cubicBezTo>
                <a:cubicBezTo>
                  <a:pt x="1408" y="1384"/>
                  <a:pt x="1410" y="1388"/>
                  <a:pt x="1415" y="1391"/>
                </a:cubicBezTo>
                <a:cubicBezTo>
                  <a:pt x="1419" y="1395"/>
                  <a:pt x="1423" y="1399"/>
                  <a:pt x="1429" y="1400"/>
                </a:cubicBezTo>
                <a:cubicBezTo>
                  <a:pt x="1436" y="1402"/>
                  <a:pt x="1444" y="1402"/>
                  <a:pt x="1451" y="1404"/>
                </a:cubicBezTo>
                <a:cubicBezTo>
                  <a:pt x="1459" y="1406"/>
                  <a:pt x="1459" y="1414"/>
                  <a:pt x="1462" y="1420"/>
                </a:cubicBezTo>
                <a:cubicBezTo>
                  <a:pt x="1467" y="1426"/>
                  <a:pt x="1473" y="1426"/>
                  <a:pt x="1479" y="1429"/>
                </a:cubicBezTo>
                <a:cubicBezTo>
                  <a:pt x="1485" y="1432"/>
                  <a:pt x="1490" y="1436"/>
                  <a:pt x="1497" y="1436"/>
                </a:cubicBezTo>
                <a:cubicBezTo>
                  <a:pt x="1502" y="1436"/>
                  <a:pt x="1509" y="1434"/>
                  <a:pt x="1513" y="1441"/>
                </a:cubicBezTo>
                <a:cubicBezTo>
                  <a:pt x="1516" y="1446"/>
                  <a:pt x="1524" y="1443"/>
                  <a:pt x="1530" y="1449"/>
                </a:cubicBezTo>
                <a:cubicBezTo>
                  <a:pt x="1534" y="1454"/>
                  <a:pt x="1536" y="1463"/>
                  <a:pt x="1542" y="1463"/>
                </a:cubicBezTo>
                <a:cubicBezTo>
                  <a:pt x="1549" y="1462"/>
                  <a:pt x="1556" y="1460"/>
                  <a:pt x="1563" y="1463"/>
                </a:cubicBezTo>
                <a:cubicBezTo>
                  <a:pt x="1569" y="1466"/>
                  <a:pt x="1574" y="1461"/>
                  <a:pt x="1577" y="1455"/>
                </a:cubicBezTo>
                <a:cubicBezTo>
                  <a:pt x="1579" y="1447"/>
                  <a:pt x="1589" y="1450"/>
                  <a:pt x="1596" y="1451"/>
                </a:cubicBezTo>
                <a:cubicBezTo>
                  <a:pt x="1601" y="1452"/>
                  <a:pt x="1605" y="1445"/>
                  <a:pt x="1610" y="1450"/>
                </a:cubicBezTo>
                <a:cubicBezTo>
                  <a:pt x="1616" y="1455"/>
                  <a:pt x="1604" y="1453"/>
                  <a:pt x="1608" y="1458"/>
                </a:cubicBezTo>
                <a:cubicBezTo>
                  <a:pt x="1610" y="1461"/>
                  <a:pt x="1614" y="1459"/>
                  <a:pt x="1616" y="1463"/>
                </a:cubicBezTo>
                <a:cubicBezTo>
                  <a:pt x="1618" y="1466"/>
                  <a:pt x="1620" y="1457"/>
                  <a:pt x="1621" y="1457"/>
                </a:cubicBezTo>
                <a:cubicBezTo>
                  <a:pt x="1623" y="1457"/>
                  <a:pt x="1626" y="1467"/>
                  <a:pt x="1630" y="1471"/>
                </a:cubicBezTo>
                <a:cubicBezTo>
                  <a:pt x="1635" y="1475"/>
                  <a:pt x="1641" y="1471"/>
                  <a:pt x="1644" y="1474"/>
                </a:cubicBezTo>
                <a:cubicBezTo>
                  <a:pt x="1646" y="1477"/>
                  <a:pt x="1641" y="1482"/>
                  <a:pt x="1648" y="1483"/>
                </a:cubicBezTo>
                <a:cubicBezTo>
                  <a:pt x="1653" y="1485"/>
                  <a:pt x="1649" y="1479"/>
                  <a:pt x="1651" y="1479"/>
                </a:cubicBezTo>
                <a:cubicBezTo>
                  <a:pt x="1653" y="1477"/>
                  <a:pt x="1653" y="1482"/>
                  <a:pt x="1659" y="1483"/>
                </a:cubicBezTo>
                <a:cubicBezTo>
                  <a:pt x="1666" y="1484"/>
                  <a:pt x="1647" y="1493"/>
                  <a:pt x="1656" y="1495"/>
                </a:cubicBezTo>
                <a:cubicBezTo>
                  <a:pt x="1664" y="1497"/>
                  <a:pt x="1664" y="1503"/>
                  <a:pt x="1671" y="1506"/>
                </a:cubicBezTo>
                <a:cubicBezTo>
                  <a:pt x="1677" y="1509"/>
                  <a:pt x="1683" y="1514"/>
                  <a:pt x="1689" y="1517"/>
                </a:cubicBezTo>
                <a:cubicBezTo>
                  <a:pt x="1695" y="1521"/>
                  <a:pt x="1701" y="1523"/>
                  <a:pt x="1706" y="1526"/>
                </a:cubicBezTo>
                <a:cubicBezTo>
                  <a:pt x="1712" y="1530"/>
                  <a:pt x="1719" y="1529"/>
                  <a:pt x="1726" y="1532"/>
                </a:cubicBezTo>
                <a:cubicBezTo>
                  <a:pt x="1732" y="1534"/>
                  <a:pt x="1738" y="1533"/>
                  <a:pt x="1745" y="1533"/>
                </a:cubicBezTo>
                <a:cubicBezTo>
                  <a:pt x="1756" y="1533"/>
                  <a:pt x="1768" y="1535"/>
                  <a:pt x="1779" y="1535"/>
                </a:cubicBezTo>
                <a:cubicBezTo>
                  <a:pt x="1785" y="1535"/>
                  <a:pt x="1792" y="1536"/>
                  <a:pt x="1798" y="1533"/>
                </a:cubicBezTo>
                <a:cubicBezTo>
                  <a:pt x="1803" y="1531"/>
                  <a:pt x="1810" y="1536"/>
                  <a:pt x="1816" y="1538"/>
                </a:cubicBezTo>
                <a:cubicBezTo>
                  <a:pt x="1823" y="1540"/>
                  <a:pt x="1829" y="1531"/>
                  <a:pt x="1834" y="1537"/>
                </a:cubicBezTo>
                <a:cubicBezTo>
                  <a:pt x="1838" y="1543"/>
                  <a:pt x="1844" y="1540"/>
                  <a:pt x="1848" y="1536"/>
                </a:cubicBezTo>
                <a:cubicBezTo>
                  <a:pt x="1852" y="1532"/>
                  <a:pt x="1856" y="1529"/>
                  <a:pt x="1858" y="1522"/>
                </a:cubicBezTo>
                <a:cubicBezTo>
                  <a:pt x="1859" y="1517"/>
                  <a:pt x="1869" y="1516"/>
                  <a:pt x="1869" y="1509"/>
                </a:cubicBezTo>
                <a:cubicBezTo>
                  <a:pt x="1869" y="1504"/>
                  <a:pt x="1871" y="1498"/>
                  <a:pt x="1873" y="1494"/>
                </a:cubicBezTo>
                <a:cubicBezTo>
                  <a:pt x="1874" y="1489"/>
                  <a:pt x="1883" y="1489"/>
                  <a:pt x="1889" y="1492"/>
                </a:cubicBezTo>
                <a:cubicBezTo>
                  <a:pt x="1893" y="1495"/>
                  <a:pt x="1903" y="1496"/>
                  <a:pt x="1906" y="1492"/>
                </a:cubicBezTo>
                <a:cubicBezTo>
                  <a:pt x="1908" y="1487"/>
                  <a:pt x="1912" y="1483"/>
                  <a:pt x="1917" y="1489"/>
                </a:cubicBezTo>
                <a:cubicBezTo>
                  <a:pt x="1920" y="1492"/>
                  <a:pt x="1923" y="1495"/>
                  <a:pt x="1930" y="1497"/>
                </a:cubicBezTo>
                <a:cubicBezTo>
                  <a:pt x="1935" y="1497"/>
                  <a:pt x="1940" y="1504"/>
                  <a:pt x="1947" y="1503"/>
                </a:cubicBezTo>
                <a:cubicBezTo>
                  <a:pt x="1954" y="1502"/>
                  <a:pt x="1963" y="1499"/>
                  <a:pt x="1968" y="1505"/>
                </a:cubicBezTo>
                <a:cubicBezTo>
                  <a:pt x="1972" y="1510"/>
                  <a:pt x="1977" y="1516"/>
                  <a:pt x="1974" y="1523"/>
                </a:cubicBezTo>
                <a:cubicBezTo>
                  <a:pt x="1972" y="1527"/>
                  <a:pt x="1973" y="1541"/>
                  <a:pt x="1979" y="1535"/>
                </a:cubicBezTo>
                <a:cubicBezTo>
                  <a:pt x="1984" y="1532"/>
                  <a:pt x="1992" y="1531"/>
                  <a:pt x="1998" y="1531"/>
                </a:cubicBezTo>
                <a:cubicBezTo>
                  <a:pt x="2003" y="1531"/>
                  <a:pt x="2004" y="1538"/>
                  <a:pt x="2007" y="1540"/>
                </a:cubicBezTo>
                <a:cubicBezTo>
                  <a:pt x="2010" y="1543"/>
                  <a:pt x="2014" y="1549"/>
                  <a:pt x="2021" y="1546"/>
                </a:cubicBezTo>
                <a:cubicBezTo>
                  <a:pt x="2027" y="1544"/>
                  <a:pt x="2035" y="1552"/>
                  <a:pt x="2038" y="1548"/>
                </a:cubicBezTo>
                <a:cubicBezTo>
                  <a:pt x="2041" y="1543"/>
                  <a:pt x="2045" y="1546"/>
                  <a:pt x="2049" y="1547"/>
                </a:cubicBezTo>
                <a:cubicBezTo>
                  <a:pt x="2054" y="1548"/>
                  <a:pt x="2058" y="1542"/>
                  <a:pt x="2062" y="1541"/>
                </a:cubicBezTo>
                <a:cubicBezTo>
                  <a:pt x="2066" y="1539"/>
                  <a:pt x="2072" y="1543"/>
                  <a:pt x="2076" y="1547"/>
                </a:cubicBezTo>
                <a:cubicBezTo>
                  <a:pt x="2080" y="1552"/>
                  <a:pt x="2081" y="1560"/>
                  <a:pt x="2078" y="1566"/>
                </a:cubicBezTo>
                <a:cubicBezTo>
                  <a:pt x="2075" y="1572"/>
                  <a:pt x="2084" y="1570"/>
                  <a:pt x="2080" y="1577"/>
                </a:cubicBezTo>
                <a:cubicBezTo>
                  <a:pt x="2077" y="1582"/>
                  <a:pt x="2083" y="1589"/>
                  <a:pt x="2083" y="1594"/>
                </a:cubicBezTo>
                <a:cubicBezTo>
                  <a:pt x="2083" y="1599"/>
                  <a:pt x="2080" y="1606"/>
                  <a:pt x="2088" y="1607"/>
                </a:cubicBezTo>
                <a:cubicBezTo>
                  <a:pt x="2095" y="1608"/>
                  <a:pt x="2097" y="1604"/>
                  <a:pt x="2100" y="1600"/>
                </a:cubicBezTo>
                <a:cubicBezTo>
                  <a:pt x="2102" y="1597"/>
                  <a:pt x="2102" y="1591"/>
                  <a:pt x="2103" y="1587"/>
                </a:cubicBezTo>
                <a:cubicBezTo>
                  <a:pt x="2106" y="1581"/>
                  <a:pt x="2101" y="1572"/>
                  <a:pt x="2107" y="1567"/>
                </a:cubicBezTo>
                <a:cubicBezTo>
                  <a:pt x="2112" y="1563"/>
                  <a:pt x="2115" y="1557"/>
                  <a:pt x="2116" y="1549"/>
                </a:cubicBezTo>
                <a:cubicBezTo>
                  <a:pt x="2116" y="1543"/>
                  <a:pt x="2122" y="1537"/>
                  <a:pt x="2123" y="1531"/>
                </a:cubicBezTo>
                <a:cubicBezTo>
                  <a:pt x="2124" y="1525"/>
                  <a:pt x="2131" y="1521"/>
                  <a:pt x="2133" y="1515"/>
                </a:cubicBezTo>
                <a:cubicBezTo>
                  <a:pt x="2135" y="1510"/>
                  <a:pt x="2138" y="1507"/>
                  <a:pt x="2141" y="1503"/>
                </a:cubicBezTo>
                <a:cubicBezTo>
                  <a:pt x="2145" y="1500"/>
                  <a:pt x="2148" y="1497"/>
                  <a:pt x="2152" y="1495"/>
                </a:cubicBezTo>
                <a:cubicBezTo>
                  <a:pt x="2155" y="1493"/>
                  <a:pt x="2154" y="1487"/>
                  <a:pt x="2157" y="1484"/>
                </a:cubicBezTo>
                <a:cubicBezTo>
                  <a:pt x="2161" y="1481"/>
                  <a:pt x="2162" y="1474"/>
                  <a:pt x="2161" y="1467"/>
                </a:cubicBezTo>
                <a:cubicBezTo>
                  <a:pt x="2161" y="1462"/>
                  <a:pt x="2167" y="1458"/>
                  <a:pt x="2170" y="1457"/>
                </a:cubicBezTo>
                <a:cubicBezTo>
                  <a:pt x="2174" y="1455"/>
                  <a:pt x="2180" y="1455"/>
                  <a:pt x="2182" y="1449"/>
                </a:cubicBezTo>
                <a:cubicBezTo>
                  <a:pt x="2184" y="1445"/>
                  <a:pt x="2188" y="1444"/>
                  <a:pt x="2191" y="1439"/>
                </a:cubicBezTo>
                <a:cubicBezTo>
                  <a:pt x="2193" y="1434"/>
                  <a:pt x="2200" y="1430"/>
                  <a:pt x="2206" y="1435"/>
                </a:cubicBezTo>
                <a:cubicBezTo>
                  <a:pt x="2211" y="1439"/>
                  <a:pt x="2220" y="1434"/>
                  <a:pt x="2224" y="1440"/>
                </a:cubicBezTo>
                <a:cubicBezTo>
                  <a:pt x="2227" y="1444"/>
                  <a:pt x="2232" y="1443"/>
                  <a:pt x="2236" y="1446"/>
                </a:cubicBezTo>
                <a:cubicBezTo>
                  <a:pt x="2240" y="1449"/>
                  <a:pt x="2244" y="1458"/>
                  <a:pt x="2251" y="1452"/>
                </a:cubicBezTo>
                <a:cubicBezTo>
                  <a:pt x="2255" y="1449"/>
                  <a:pt x="2253" y="1457"/>
                  <a:pt x="2257" y="1459"/>
                </a:cubicBezTo>
                <a:cubicBezTo>
                  <a:pt x="2262" y="1462"/>
                  <a:pt x="2267" y="1466"/>
                  <a:pt x="2270" y="1470"/>
                </a:cubicBezTo>
                <a:cubicBezTo>
                  <a:pt x="2272" y="1473"/>
                  <a:pt x="2278" y="1468"/>
                  <a:pt x="2283" y="1471"/>
                </a:cubicBezTo>
                <a:cubicBezTo>
                  <a:pt x="2287" y="1473"/>
                  <a:pt x="2289" y="1465"/>
                  <a:pt x="2295" y="1464"/>
                </a:cubicBezTo>
                <a:cubicBezTo>
                  <a:pt x="2302" y="1463"/>
                  <a:pt x="2302" y="1452"/>
                  <a:pt x="2308" y="1449"/>
                </a:cubicBezTo>
                <a:cubicBezTo>
                  <a:pt x="2314" y="1447"/>
                  <a:pt x="2321" y="1452"/>
                  <a:pt x="2325" y="1456"/>
                </a:cubicBezTo>
                <a:cubicBezTo>
                  <a:pt x="2330" y="1460"/>
                  <a:pt x="2334" y="1464"/>
                  <a:pt x="2338" y="1467"/>
                </a:cubicBezTo>
                <a:cubicBezTo>
                  <a:pt x="2343" y="1470"/>
                  <a:pt x="2351" y="1469"/>
                  <a:pt x="2354" y="1466"/>
                </a:cubicBezTo>
                <a:cubicBezTo>
                  <a:pt x="2358" y="1461"/>
                  <a:pt x="2364" y="1462"/>
                  <a:pt x="2369" y="1461"/>
                </a:cubicBezTo>
                <a:cubicBezTo>
                  <a:pt x="2375" y="1459"/>
                  <a:pt x="2370" y="1450"/>
                  <a:pt x="2378" y="1450"/>
                </a:cubicBezTo>
                <a:cubicBezTo>
                  <a:pt x="2383" y="1450"/>
                  <a:pt x="2385" y="1443"/>
                  <a:pt x="2390" y="1441"/>
                </a:cubicBezTo>
                <a:cubicBezTo>
                  <a:pt x="2394" y="1439"/>
                  <a:pt x="2401" y="1441"/>
                  <a:pt x="2406" y="1437"/>
                </a:cubicBezTo>
                <a:cubicBezTo>
                  <a:pt x="2411" y="1433"/>
                  <a:pt x="2421" y="1437"/>
                  <a:pt x="2424" y="1429"/>
                </a:cubicBezTo>
                <a:cubicBezTo>
                  <a:pt x="2426" y="1422"/>
                  <a:pt x="2433" y="1418"/>
                  <a:pt x="2436" y="1411"/>
                </a:cubicBezTo>
                <a:cubicBezTo>
                  <a:pt x="2439" y="1405"/>
                  <a:pt x="2447" y="1403"/>
                  <a:pt x="2450" y="1398"/>
                </a:cubicBezTo>
                <a:cubicBezTo>
                  <a:pt x="2453" y="1391"/>
                  <a:pt x="2457" y="1388"/>
                  <a:pt x="2465" y="1389"/>
                </a:cubicBezTo>
                <a:cubicBezTo>
                  <a:pt x="2472" y="1390"/>
                  <a:pt x="2478" y="1387"/>
                  <a:pt x="2484" y="1390"/>
                </a:cubicBezTo>
                <a:cubicBezTo>
                  <a:pt x="2491" y="1394"/>
                  <a:pt x="2494" y="1389"/>
                  <a:pt x="2497" y="1386"/>
                </a:cubicBezTo>
                <a:cubicBezTo>
                  <a:pt x="2501" y="1383"/>
                  <a:pt x="2497" y="1373"/>
                  <a:pt x="2501" y="1368"/>
                </a:cubicBezTo>
                <a:cubicBezTo>
                  <a:pt x="2505" y="1362"/>
                  <a:pt x="2499" y="1354"/>
                  <a:pt x="2504" y="1348"/>
                </a:cubicBezTo>
                <a:cubicBezTo>
                  <a:pt x="2509" y="1342"/>
                  <a:pt x="2503" y="1333"/>
                  <a:pt x="2508" y="1328"/>
                </a:cubicBezTo>
                <a:cubicBezTo>
                  <a:pt x="2511" y="1324"/>
                  <a:pt x="2517" y="1321"/>
                  <a:pt x="2523" y="1321"/>
                </a:cubicBezTo>
                <a:cubicBezTo>
                  <a:pt x="2530" y="1321"/>
                  <a:pt x="2538" y="1319"/>
                  <a:pt x="2544" y="1321"/>
                </a:cubicBezTo>
                <a:cubicBezTo>
                  <a:pt x="2551" y="1322"/>
                  <a:pt x="2557" y="1320"/>
                  <a:pt x="2562" y="1317"/>
                </a:cubicBezTo>
                <a:cubicBezTo>
                  <a:pt x="2567" y="1313"/>
                  <a:pt x="2573" y="1310"/>
                  <a:pt x="2577" y="1305"/>
                </a:cubicBezTo>
                <a:cubicBezTo>
                  <a:pt x="2579" y="1302"/>
                  <a:pt x="2581" y="1300"/>
                  <a:pt x="2584" y="1298"/>
                </a:cubicBezTo>
                <a:cubicBezTo>
                  <a:pt x="2587" y="1295"/>
                  <a:pt x="2585" y="1286"/>
                  <a:pt x="2590" y="1281"/>
                </a:cubicBezTo>
                <a:cubicBezTo>
                  <a:pt x="2595" y="1275"/>
                  <a:pt x="2590" y="1267"/>
                  <a:pt x="2589" y="1261"/>
                </a:cubicBezTo>
                <a:cubicBezTo>
                  <a:pt x="2587" y="1256"/>
                  <a:pt x="2591" y="1252"/>
                  <a:pt x="2588" y="1247"/>
                </a:cubicBezTo>
                <a:cubicBezTo>
                  <a:pt x="2585" y="1242"/>
                  <a:pt x="2589" y="1236"/>
                  <a:pt x="2595" y="1232"/>
                </a:cubicBezTo>
                <a:cubicBezTo>
                  <a:pt x="2602" y="1229"/>
                  <a:pt x="2596" y="1219"/>
                  <a:pt x="2596" y="1213"/>
                </a:cubicBezTo>
                <a:cubicBezTo>
                  <a:pt x="2596" y="1208"/>
                  <a:pt x="2601" y="1206"/>
                  <a:pt x="2602" y="1201"/>
                </a:cubicBezTo>
                <a:cubicBezTo>
                  <a:pt x="2603" y="1194"/>
                  <a:pt x="2607" y="1188"/>
                  <a:pt x="2601" y="1182"/>
                </a:cubicBezTo>
                <a:cubicBezTo>
                  <a:pt x="2596" y="1177"/>
                  <a:pt x="2602" y="1170"/>
                  <a:pt x="2607" y="1166"/>
                </a:cubicBezTo>
                <a:cubicBezTo>
                  <a:pt x="2612" y="1162"/>
                  <a:pt x="2619" y="1156"/>
                  <a:pt x="2617" y="1146"/>
                </a:cubicBezTo>
                <a:cubicBezTo>
                  <a:pt x="2615" y="1138"/>
                  <a:pt x="2627" y="1142"/>
                  <a:pt x="2633" y="1138"/>
                </a:cubicBezTo>
                <a:cubicBezTo>
                  <a:pt x="2637" y="1134"/>
                  <a:pt x="2645" y="1141"/>
                  <a:pt x="2650" y="1137"/>
                </a:cubicBezTo>
                <a:cubicBezTo>
                  <a:pt x="2655" y="1133"/>
                  <a:pt x="2661" y="1132"/>
                  <a:pt x="2666" y="1128"/>
                </a:cubicBezTo>
                <a:cubicBezTo>
                  <a:pt x="2669" y="1124"/>
                  <a:pt x="2673" y="1125"/>
                  <a:pt x="2676" y="1122"/>
                </a:cubicBezTo>
                <a:cubicBezTo>
                  <a:pt x="2681" y="1117"/>
                  <a:pt x="2689" y="1118"/>
                  <a:pt x="2695" y="1115"/>
                </a:cubicBezTo>
                <a:cubicBezTo>
                  <a:pt x="2702" y="1112"/>
                  <a:pt x="2702" y="1103"/>
                  <a:pt x="2708" y="1099"/>
                </a:cubicBezTo>
                <a:cubicBezTo>
                  <a:pt x="2711" y="1098"/>
                  <a:pt x="2708" y="1093"/>
                  <a:pt x="2712" y="1091"/>
                </a:cubicBezTo>
                <a:cubicBezTo>
                  <a:pt x="2719" y="1089"/>
                  <a:pt x="2709" y="1078"/>
                  <a:pt x="2710" y="1071"/>
                </a:cubicBezTo>
                <a:cubicBezTo>
                  <a:pt x="2711" y="1063"/>
                  <a:pt x="2723" y="1073"/>
                  <a:pt x="2727" y="1069"/>
                </a:cubicBezTo>
                <a:cubicBezTo>
                  <a:pt x="2730" y="1065"/>
                  <a:pt x="2730" y="1062"/>
                  <a:pt x="2736" y="1060"/>
                </a:cubicBezTo>
                <a:cubicBezTo>
                  <a:pt x="2742" y="1058"/>
                  <a:pt x="2739" y="1049"/>
                  <a:pt x="2744" y="1046"/>
                </a:cubicBezTo>
                <a:cubicBezTo>
                  <a:pt x="2750" y="1043"/>
                  <a:pt x="2750" y="1033"/>
                  <a:pt x="2755" y="1028"/>
                </a:cubicBezTo>
                <a:cubicBezTo>
                  <a:pt x="2759" y="1024"/>
                  <a:pt x="2768" y="1022"/>
                  <a:pt x="2766" y="1016"/>
                </a:cubicBezTo>
                <a:cubicBezTo>
                  <a:pt x="2765" y="1013"/>
                  <a:pt x="2760" y="1010"/>
                  <a:pt x="2760" y="1006"/>
                </a:cubicBezTo>
                <a:cubicBezTo>
                  <a:pt x="2760" y="1004"/>
                  <a:pt x="2761" y="1002"/>
                  <a:pt x="2763" y="1001"/>
                </a:cubicBezTo>
                <a:cubicBezTo>
                  <a:pt x="2768" y="996"/>
                  <a:pt x="2775" y="991"/>
                  <a:pt x="2782" y="990"/>
                </a:cubicBezTo>
                <a:cubicBezTo>
                  <a:pt x="2786" y="990"/>
                  <a:pt x="2789" y="988"/>
                  <a:pt x="2790" y="994"/>
                </a:cubicBezTo>
                <a:cubicBezTo>
                  <a:pt x="2791" y="1002"/>
                  <a:pt x="2802" y="996"/>
                  <a:pt x="2807" y="994"/>
                </a:cubicBezTo>
                <a:cubicBezTo>
                  <a:pt x="2813" y="993"/>
                  <a:pt x="2820" y="986"/>
                  <a:pt x="2823" y="989"/>
                </a:cubicBezTo>
                <a:cubicBezTo>
                  <a:pt x="2828" y="995"/>
                  <a:pt x="2837" y="990"/>
                  <a:pt x="2841" y="995"/>
                </a:cubicBezTo>
                <a:cubicBezTo>
                  <a:pt x="2844" y="999"/>
                  <a:pt x="2851" y="1001"/>
                  <a:pt x="2856" y="997"/>
                </a:cubicBezTo>
                <a:cubicBezTo>
                  <a:pt x="2862" y="993"/>
                  <a:pt x="2866" y="987"/>
                  <a:pt x="2872" y="984"/>
                </a:cubicBezTo>
                <a:cubicBezTo>
                  <a:pt x="2879" y="980"/>
                  <a:pt x="2887" y="983"/>
                  <a:pt x="2893" y="980"/>
                </a:cubicBezTo>
                <a:cubicBezTo>
                  <a:pt x="2897" y="978"/>
                  <a:pt x="2889" y="978"/>
                  <a:pt x="2889" y="974"/>
                </a:cubicBezTo>
                <a:cubicBezTo>
                  <a:pt x="2890" y="967"/>
                  <a:pt x="2899" y="964"/>
                  <a:pt x="2897" y="957"/>
                </a:cubicBezTo>
                <a:cubicBezTo>
                  <a:pt x="2895" y="950"/>
                  <a:pt x="2891" y="947"/>
                  <a:pt x="2888" y="942"/>
                </a:cubicBezTo>
                <a:cubicBezTo>
                  <a:pt x="2885" y="937"/>
                  <a:pt x="2889" y="929"/>
                  <a:pt x="2885" y="926"/>
                </a:cubicBezTo>
                <a:cubicBezTo>
                  <a:pt x="2880" y="923"/>
                  <a:pt x="2881" y="915"/>
                  <a:pt x="2879" y="909"/>
                </a:cubicBezTo>
                <a:cubicBezTo>
                  <a:pt x="2876" y="902"/>
                  <a:pt x="2873" y="896"/>
                  <a:pt x="2872" y="889"/>
                </a:cubicBezTo>
                <a:cubicBezTo>
                  <a:pt x="2871" y="883"/>
                  <a:pt x="2876" y="875"/>
                  <a:pt x="2868" y="873"/>
                </a:cubicBezTo>
                <a:cubicBezTo>
                  <a:pt x="2862" y="871"/>
                  <a:pt x="2854" y="866"/>
                  <a:pt x="2850" y="872"/>
                </a:cubicBezTo>
                <a:cubicBezTo>
                  <a:pt x="2845" y="879"/>
                  <a:pt x="2838" y="873"/>
                  <a:pt x="2833" y="870"/>
                </a:cubicBezTo>
                <a:cubicBezTo>
                  <a:pt x="2829" y="867"/>
                  <a:pt x="2830" y="854"/>
                  <a:pt x="2821" y="857"/>
                </a:cubicBezTo>
                <a:cubicBezTo>
                  <a:pt x="2814" y="860"/>
                  <a:pt x="2806" y="856"/>
                  <a:pt x="2799" y="854"/>
                </a:cubicBezTo>
                <a:cubicBezTo>
                  <a:pt x="2794" y="853"/>
                  <a:pt x="2792" y="846"/>
                  <a:pt x="2794" y="840"/>
                </a:cubicBezTo>
                <a:cubicBezTo>
                  <a:pt x="2796" y="834"/>
                  <a:pt x="2791" y="831"/>
                  <a:pt x="2787" y="827"/>
                </a:cubicBezTo>
                <a:cubicBezTo>
                  <a:pt x="2783" y="823"/>
                  <a:pt x="2785" y="815"/>
                  <a:pt x="2781" y="810"/>
                </a:cubicBezTo>
                <a:cubicBezTo>
                  <a:pt x="2778" y="804"/>
                  <a:pt x="2780" y="798"/>
                  <a:pt x="2774" y="794"/>
                </a:cubicBezTo>
                <a:cubicBezTo>
                  <a:pt x="2770" y="790"/>
                  <a:pt x="2763" y="781"/>
                  <a:pt x="2766" y="775"/>
                </a:cubicBezTo>
                <a:cubicBezTo>
                  <a:pt x="2768" y="771"/>
                  <a:pt x="2776" y="769"/>
                  <a:pt x="2773" y="763"/>
                </a:cubicBezTo>
                <a:cubicBezTo>
                  <a:pt x="2772" y="761"/>
                  <a:pt x="2784" y="756"/>
                  <a:pt x="2777" y="755"/>
                </a:cubicBezTo>
                <a:cubicBezTo>
                  <a:pt x="2771" y="754"/>
                  <a:pt x="2764" y="752"/>
                  <a:pt x="2765" y="745"/>
                </a:cubicBezTo>
                <a:cubicBezTo>
                  <a:pt x="2765" y="739"/>
                  <a:pt x="2768" y="733"/>
                  <a:pt x="2767" y="727"/>
                </a:cubicBezTo>
                <a:cubicBezTo>
                  <a:pt x="2766" y="723"/>
                  <a:pt x="2765" y="716"/>
                  <a:pt x="2759" y="720"/>
                </a:cubicBezTo>
                <a:cubicBezTo>
                  <a:pt x="2756" y="722"/>
                  <a:pt x="2752" y="712"/>
                  <a:pt x="2749" y="718"/>
                </a:cubicBezTo>
                <a:cubicBezTo>
                  <a:pt x="2747" y="723"/>
                  <a:pt x="2756" y="729"/>
                  <a:pt x="2748" y="732"/>
                </a:cubicBezTo>
                <a:cubicBezTo>
                  <a:pt x="2741" y="735"/>
                  <a:pt x="2735" y="731"/>
                  <a:pt x="2729" y="732"/>
                </a:cubicBezTo>
                <a:cubicBezTo>
                  <a:pt x="2726" y="733"/>
                  <a:pt x="2726" y="728"/>
                  <a:pt x="2723" y="726"/>
                </a:cubicBezTo>
                <a:cubicBezTo>
                  <a:pt x="2718" y="723"/>
                  <a:pt x="2715" y="721"/>
                  <a:pt x="2709" y="720"/>
                </a:cubicBezTo>
                <a:cubicBezTo>
                  <a:pt x="2703" y="719"/>
                  <a:pt x="2704" y="706"/>
                  <a:pt x="2695" y="710"/>
                </a:cubicBezTo>
                <a:cubicBezTo>
                  <a:pt x="2689" y="713"/>
                  <a:pt x="2681" y="716"/>
                  <a:pt x="2676" y="711"/>
                </a:cubicBezTo>
                <a:cubicBezTo>
                  <a:pt x="2672" y="707"/>
                  <a:pt x="2659" y="704"/>
                  <a:pt x="2664" y="711"/>
                </a:cubicBezTo>
                <a:cubicBezTo>
                  <a:pt x="2665" y="713"/>
                  <a:pt x="2672" y="713"/>
                  <a:pt x="2668" y="715"/>
                </a:cubicBezTo>
                <a:cubicBezTo>
                  <a:pt x="2664" y="718"/>
                  <a:pt x="2674" y="721"/>
                  <a:pt x="2666" y="721"/>
                </a:cubicBezTo>
                <a:cubicBezTo>
                  <a:pt x="2658" y="722"/>
                  <a:pt x="2649" y="725"/>
                  <a:pt x="2643" y="719"/>
                </a:cubicBezTo>
                <a:cubicBezTo>
                  <a:pt x="2637" y="713"/>
                  <a:pt x="2644" y="704"/>
                  <a:pt x="2640" y="698"/>
                </a:cubicBezTo>
                <a:cubicBezTo>
                  <a:pt x="2637" y="691"/>
                  <a:pt x="2626" y="693"/>
                  <a:pt x="2620" y="693"/>
                </a:cubicBezTo>
                <a:cubicBezTo>
                  <a:pt x="2612" y="693"/>
                  <a:pt x="2609" y="692"/>
                  <a:pt x="2612" y="685"/>
                </a:cubicBezTo>
                <a:cubicBezTo>
                  <a:pt x="2615" y="675"/>
                  <a:pt x="2602" y="676"/>
                  <a:pt x="2596" y="674"/>
                </a:cubicBezTo>
                <a:cubicBezTo>
                  <a:pt x="2591" y="672"/>
                  <a:pt x="2592" y="680"/>
                  <a:pt x="2591" y="683"/>
                </a:cubicBezTo>
                <a:cubicBezTo>
                  <a:pt x="2590" y="690"/>
                  <a:pt x="2583" y="680"/>
                  <a:pt x="2578" y="679"/>
                </a:cubicBezTo>
                <a:cubicBezTo>
                  <a:pt x="2572" y="679"/>
                  <a:pt x="2566" y="678"/>
                  <a:pt x="2563" y="672"/>
                </a:cubicBezTo>
                <a:cubicBezTo>
                  <a:pt x="2560" y="667"/>
                  <a:pt x="2565" y="660"/>
                  <a:pt x="2557" y="656"/>
                </a:cubicBezTo>
                <a:cubicBezTo>
                  <a:pt x="2553" y="654"/>
                  <a:pt x="2557" y="648"/>
                  <a:pt x="2551" y="647"/>
                </a:cubicBezTo>
                <a:cubicBezTo>
                  <a:pt x="2545" y="647"/>
                  <a:pt x="2546" y="639"/>
                  <a:pt x="2539" y="636"/>
                </a:cubicBezTo>
                <a:cubicBezTo>
                  <a:pt x="2532" y="633"/>
                  <a:pt x="2523" y="635"/>
                  <a:pt x="2521" y="643"/>
                </a:cubicBezTo>
                <a:cubicBezTo>
                  <a:pt x="2520" y="648"/>
                  <a:pt x="2520" y="664"/>
                  <a:pt x="2527" y="657"/>
                </a:cubicBezTo>
                <a:cubicBezTo>
                  <a:pt x="2532" y="653"/>
                  <a:pt x="2537" y="653"/>
                  <a:pt x="2537" y="660"/>
                </a:cubicBezTo>
                <a:cubicBezTo>
                  <a:pt x="2537" y="665"/>
                  <a:pt x="2541" y="671"/>
                  <a:pt x="2533" y="672"/>
                </a:cubicBezTo>
                <a:cubicBezTo>
                  <a:pt x="2527" y="672"/>
                  <a:pt x="2521" y="667"/>
                  <a:pt x="2518" y="668"/>
                </a:cubicBezTo>
                <a:cubicBezTo>
                  <a:pt x="2514" y="670"/>
                  <a:pt x="2511" y="674"/>
                  <a:pt x="2505" y="675"/>
                </a:cubicBezTo>
                <a:cubicBezTo>
                  <a:pt x="2500" y="675"/>
                  <a:pt x="2495" y="682"/>
                  <a:pt x="2492" y="688"/>
                </a:cubicBezTo>
                <a:cubicBezTo>
                  <a:pt x="2488" y="695"/>
                  <a:pt x="2480" y="693"/>
                  <a:pt x="2474" y="694"/>
                </a:cubicBezTo>
                <a:cubicBezTo>
                  <a:pt x="2468" y="695"/>
                  <a:pt x="2462" y="701"/>
                  <a:pt x="2459" y="693"/>
                </a:cubicBezTo>
                <a:cubicBezTo>
                  <a:pt x="2457" y="687"/>
                  <a:pt x="2444" y="687"/>
                  <a:pt x="2446" y="681"/>
                </a:cubicBezTo>
                <a:cubicBezTo>
                  <a:pt x="2451" y="672"/>
                  <a:pt x="2439" y="673"/>
                  <a:pt x="2435" y="671"/>
                </a:cubicBezTo>
                <a:cubicBezTo>
                  <a:pt x="2430" y="669"/>
                  <a:pt x="2424" y="667"/>
                  <a:pt x="2424" y="660"/>
                </a:cubicBezTo>
                <a:cubicBezTo>
                  <a:pt x="2424" y="656"/>
                  <a:pt x="2424" y="649"/>
                  <a:pt x="2418" y="646"/>
                </a:cubicBezTo>
                <a:cubicBezTo>
                  <a:pt x="2415" y="645"/>
                  <a:pt x="2416" y="641"/>
                  <a:pt x="2416" y="638"/>
                </a:cubicBezTo>
                <a:cubicBezTo>
                  <a:pt x="2417" y="634"/>
                  <a:pt x="2412" y="630"/>
                  <a:pt x="2407" y="628"/>
                </a:cubicBezTo>
                <a:cubicBezTo>
                  <a:pt x="2402" y="626"/>
                  <a:pt x="2404" y="616"/>
                  <a:pt x="2399" y="613"/>
                </a:cubicBezTo>
                <a:cubicBezTo>
                  <a:pt x="2394" y="610"/>
                  <a:pt x="2390" y="604"/>
                  <a:pt x="2386" y="607"/>
                </a:cubicBezTo>
                <a:cubicBezTo>
                  <a:pt x="2382" y="610"/>
                  <a:pt x="2380" y="616"/>
                  <a:pt x="2373" y="613"/>
                </a:cubicBezTo>
                <a:cubicBezTo>
                  <a:pt x="2366" y="610"/>
                  <a:pt x="2369" y="599"/>
                  <a:pt x="2361" y="597"/>
                </a:cubicBezTo>
                <a:cubicBezTo>
                  <a:pt x="2355" y="595"/>
                  <a:pt x="2352" y="591"/>
                  <a:pt x="2348" y="586"/>
                </a:cubicBezTo>
                <a:cubicBezTo>
                  <a:pt x="2345" y="582"/>
                  <a:pt x="2342" y="578"/>
                  <a:pt x="2348" y="575"/>
                </a:cubicBezTo>
                <a:cubicBezTo>
                  <a:pt x="2353" y="572"/>
                  <a:pt x="2359" y="571"/>
                  <a:pt x="2364" y="569"/>
                </a:cubicBezTo>
                <a:cubicBezTo>
                  <a:pt x="2371" y="566"/>
                  <a:pt x="2378" y="564"/>
                  <a:pt x="2384" y="564"/>
                </a:cubicBezTo>
                <a:cubicBezTo>
                  <a:pt x="2393" y="563"/>
                  <a:pt x="2392" y="555"/>
                  <a:pt x="2395" y="550"/>
                </a:cubicBezTo>
                <a:cubicBezTo>
                  <a:pt x="2399" y="543"/>
                  <a:pt x="2410" y="554"/>
                  <a:pt x="2413" y="546"/>
                </a:cubicBezTo>
                <a:cubicBezTo>
                  <a:pt x="2416" y="540"/>
                  <a:pt x="2413" y="533"/>
                  <a:pt x="2416" y="527"/>
                </a:cubicBezTo>
                <a:cubicBezTo>
                  <a:pt x="2418" y="524"/>
                  <a:pt x="2406" y="521"/>
                  <a:pt x="2402" y="518"/>
                </a:cubicBezTo>
                <a:cubicBezTo>
                  <a:pt x="2395" y="513"/>
                  <a:pt x="2400" y="506"/>
                  <a:pt x="2401" y="500"/>
                </a:cubicBezTo>
                <a:cubicBezTo>
                  <a:pt x="2402" y="494"/>
                  <a:pt x="2408" y="490"/>
                  <a:pt x="2409" y="485"/>
                </a:cubicBezTo>
                <a:cubicBezTo>
                  <a:pt x="2409" y="480"/>
                  <a:pt x="2400" y="484"/>
                  <a:pt x="2397" y="478"/>
                </a:cubicBezTo>
                <a:cubicBezTo>
                  <a:pt x="2395" y="472"/>
                  <a:pt x="2387" y="465"/>
                  <a:pt x="2381" y="469"/>
                </a:cubicBezTo>
                <a:cubicBezTo>
                  <a:pt x="2376" y="473"/>
                  <a:pt x="2385" y="484"/>
                  <a:pt x="2376" y="489"/>
                </a:cubicBezTo>
                <a:cubicBezTo>
                  <a:pt x="2370" y="491"/>
                  <a:pt x="2365" y="498"/>
                  <a:pt x="2362" y="504"/>
                </a:cubicBezTo>
                <a:cubicBezTo>
                  <a:pt x="2359" y="510"/>
                  <a:pt x="2348" y="513"/>
                  <a:pt x="2345" y="506"/>
                </a:cubicBezTo>
                <a:cubicBezTo>
                  <a:pt x="2341" y="500"/>
                  <a:pt x="2332" y="503"/>
                  <a:pt x="2328" y="507"/>
                </a:cubicBezTo>
                <a:cubicBezTo>
                  <a:pt x="2323" y="511"/>
                  <a:pt x="2317" y="505"/>
                  <a:pt x="2311" y="505"/>
                </a:cubicBezTo>
                <a:cubicBezTo>
                  <a:pt x="2304" y="504"/>
                  <a:pt x="2298" y="506"/>
                  <a:pt x="2293" y="509"/>
                </a:cubicBezTo>
                <a:cubicBezTo>
                  <a:pt x="2287" y="512"/>
                  <a:pt x="2284" y="517"/>
                  <a:pt x="2279" y="520"/>
                </a:cubicBezTo>
                <a:cubicBezTo>
                  <a:pt x="2271" y="526"/>
                  <a:pt x="2274" y="513"/>
                  <a:pt x="2271" y="508"/>
                </a:cubicBezTo>
                <a:cubicBezTo>
                  <a:pt x="2268" y="505"/>
                  <a:pt x="2263" y="506"/>
                  <a:pt x="2260" y="503"/>
                </a:cubicBezTo>
                <a:cubicBezTo>
                  <a:pt x="2256" y="500"/>
                  <a:pt x="2245" y="499"/>
                  <a:pt x="2244" y="508"/>
                </a:cubicBezTo>
                <a:cubicBezTo>
                  <a:pt x="2244" y="517"/>
                  <a:pt x="2238" y="510"/>
                  <a:pt x="2236" y="505"/>
                </a:cubicBezTo>
                <a:cubicBezTo>
                  <a:pt x="2233" y="498"/>
                  <a:pt x="2239" y="495"/>
                  <a:pt x="2239" y="489"/>
                </a:cubicBezTo>
                <a:cubicBezTo>
                  <a:pt x="2238" y="484"/>
                  <a:pt x="2241" y="474"/>
                  <a:pt x="2236" y="473"/>
                </a:cubicBezTo>
                <a:cubicBezTo>
                  <a:pt x="2228" y="470"/>
                  <a:pt x="2223" y="478"/>
                  <a:pt x="2215" y="478"/>
                </a:cubicBezTo>
                <a:cubicBezTo>
                  <a:pt x="2207" y="479"/>
                  <a:pt x="2201" y="473"/>
                  <a:pt x="2195" y="469"/>
                </a:cubicBezTo>
                <a:cubicBezTo>
                  <a:pt x="2188" y="465"/>
                  <a:pt x="2183" y="459"/>
                  <a:pt x="2178" y="454"/>
                </a:cubicBezTo>
                <a:cubicBezTo>
                  <a:pt x="2172" y="448"/>
                  <a:pt x="2178" y="440"/>
                  <a:pt x="2175" y="436"/>
                </a:cubicBezTo>
                <a:cubicBezTo>
                  <a:pt x="2170" y="429"/>
                  <a:pt x="2161" y="437"/>
                  <a:pt x="2153" y="438"/>
                </a:cubicBezTo>
                <a:cubicBezTo>
                  <a:pt x="2146" y="439"/>
                  <a:pt x="2138" y="435"/>
                  <a:pt x="2134" y="429"/>
                </a:cubicBezTo>
                <a:cubicBezTo>
                  <a:pt x="2130" y="422"/>
                  <a:pt x="2120" y="425"/>
                  <a:pt x="2114" y="425"/>
                </a:cubicBezTo>
                <a:cubicBezTo>
                  <a:pt x="2106" y="424"/>
                  <a:pt x="2103" y="414"/>
                  <a:pt x="2097" y="414"/>
                </a:cubicBezTo>
                <a:cubicBezTo>
                  <a:pt x="2091" y="414"/>
                  <a:pt x="2087" y="411"/>
                  <a:pt x="2082" y="415"/>
                </a:cubicBezTo>
                <a:cubicBezTo>
                  <a:pt x="2077" y="419"/>
                  <a:pt x="2073" y="409"/>
                  <a:pt x="2068" y="407"/>
                </a:cubicBezTo>
                <a:cubicBezTo>
                  <a:pt x="2061" y="405"/>
                  <a:pt x="2055" y="398"/>
                  <a:pt x="2049" y="397"/>
                </a:cubicBezTo>
                <a:cubicBezTo>
                  <a:pt x="2043" y="397"/>
                  <a:pt x="2040" y="405"/>
                  <a:pt x="2037" y="410"/>
                </a:cubicBezTo>
                <a:cubicBezTo>
                  <a:pt x="2035" y="415"/>
                  <a:pt x="2029" y="420"/>
                  <a:pt x="2030" y="425"/>
                </a:cubicBezTo>
                <a:cubicBezTo>
                  <a:pt x="2032" y="430"/>
                  <a:pt x="2040" y="432"/>
                  <a:pt x="2044" y="436"/>
                </a:cubicBezTo>
                <a:cubicBezTo>
                  <a:pt x="2047" y="439"/>
                  <a:pt x="2052" y="438"/>
                  <a:pt x="2054" y="443"/>
                </a:cubicBezTo>
                <a:cubicBezTo>
                  <a:pt x="2055" y="450"/>
                  <a:pt x="2052" y="459"/>
                  <a:pt x="2058" y="463"/>
                </a:cubicBezTo>
                <a:cubicBezTo>
                  <a:pt x="2063" y="468"/>
                  <a:pt x="2063" y="474"/>
                  <a:pt x="2064" y="480"/>
                </a:cubicBezTo>
                <a:cubicBezTo>
                  <a:pt x="2065" y="487"/>
                  <a:pt x="2073" y="488"/>
                  <a:pt x="2079" y="490"/>
                </a:cubicBezTo>
                <a:cubicBezTo>
                  <a:pt x="2086" y="492"/>
                  <a:pt x="2093" y="494"/>
                  <a:pt x="2096" y="502"/>
                </a:cubicBezTo>
                <a:cubicBezTo>
                  <a:pt x="2098" y="508"/>
                  <a:pt x="2101" y="516"/>
                  <a:pt x="2097" y="520"/>
                </a:cubicBezTo>
                <a:cubicBezTo>
                  <a:pt x="2092" y="524"/>
                  <a:pt x="2092" y="531"/>
                  <a:pt x="2098" y="534"/>
                </a:cubicBezTo>
                <a:cubicBezTo>
                  <a:pt x="2103" y="536"/>
                  <a:pt x="2103" y="544"/>
                  <a:pt x="2099" y="548"/>
                </a:cubicBezTo>
                <a:close/>
              </a:path>
            </a:pathLst>
          </a:custGeom>
          <a:solidFill>
            <a:srgbClr val="EBEB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dirty="0"/>
          </a:p>
        </p:txBody>
      </p:sp>
      <p:sp>
        <p:nvSpPr>
          <p:cNvPr id="27" name="Obdélník 26"/>
          <p:cNvSpPr/>
          <p:nvPr/>
        </p:nvSpPr>
        <p:spPr>
          <a:xfrm>
            <a:off x="0" y="4826000"/>
            <a:ext cx="12192000" cy="2032000"/>
          </a:xfrm>
          <a:prstGeom prst="rect">
            <a:avLst/>
          </a:prstGeom>
          <a:gradFill>
            <a:gsLst>
              <a:gs pos="0">
                <a:schemeClr val="bg2">
                  <a:alpha val="76000"/>
                </a:schemeClr>
              </a:gs>
              <a:gs pos="100000">
                <a:schemeClr val="tx2">
                  <a:alpha val="80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Obdélník 29"/>
          <p:cNvSpPr/>
          <p:nvPr/>
        </p:nvSpPr>
        <p:spPr>
          <a:xfrm>
            <a:off x="1759669" y="5372605"/>
            <a:ext cx="2251008" cy="10156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rtlCol="0" anchor="ctr">
            <a:spAutoFit/>
          </a:bodyPr>
          <a:lstStyle/>
          <a:p>
            <a:r>
              <a:rPr lang="cs-CZ" b="1" dirty="0" smtClean="0">
                <a:solidFill>
                  <a:schemeClr val="bg1"/>
                </a:solidFill>
              </a:rPr>
              <a:t>VOZOVÝ PARK</a:t>
            </a:r>
            <a:endParaRPr lang="en-GB" b="1" dirty="0">
              <a:solidFill>
                <a:schemeClr val="bg1"/>
              </a:solidFill>
            </a:endParaRPr>
          </a:p>
          <a:p>
            <a:r>
              <a:rPr lang="en-GB" sz="1400" dirty="0">
                <a:ln w="0"/>
                <a:solidFill>
                  <a:schemeClr val="bg1"/>
                </a:solidFill>
              </a:rPr>
              <a:t>1</a:t>
            </a:r>
            <a:r>
              <a:rPr lang="cs-CZ" sz="1400" dirty="0">
                <a:ln w="0"/>
                <a:solidFill>
                  <a:schemeClr val="bg1"/>
                </a:solidFill>
              </a:rPr>
              <a:t>75</a:t>
            </a:r>
            <a:r>
              <a:rPr lang="en-GB" sz="1400" dirty="0">
                <a:ln w="0"/>
                <a:solidFill>
                  <a:schemeClr val="bg1"/>
                </a:solidFill>
              </a:rPr>
              <a:t> </a:t>
            </a:r>
            <a:r>
              <a:rPr lang="cs-CZ" sz="1400" dirty="0" smtClean="0">
                <a:ln w="0"/>
                <a:solidFill>
                  <a:schemeClr val="bg1"/>
                </a:solidFill>
              </a:rPr>
              <a:t>tahačů s izotermickými návěsy</a:t>
            </a:r>
            <a:endParaRPr lang="en-GB" sz="1400" dirty="0">
              <a:ln w="0"/>
              <a:solidFill>
                <a:schemeClr val="bg1"/>
              </a:solidFill>
            </a:endParaRPr>
          </a:p>
          <a:p>
            <a:r>
              <a:rPr lang="en-GB" sz="1400" dirty="0">
                <a:ln w="0"/>
                <a:solidFill>
                  <a:schemeClr val="bg1"/>
                </a:solidFill>
              </a:rPr>
              <a:t>15 </a:t>
            </a:r>
            <a:r>
              <a:rPr lang="cs-CZ" sz="1400" dirty="0" smtClean="0">
                <a:ln w="0"/>
                <a:solidFill>
                  <a:schemeClr val="bg1"/>
                </a:solidFill>
              </a:rPr>
              <a:t>vozidel s vyšší dostupností</a:t>
            </a:r>
            <a:endParaRPr lang="en-GB" sz="1400" dirty="0">
              <a:ln w="0"/>
              <a:solidFill>
                <a:schemeClr val="bg1"/>
              </a:solidFill>
            </a:endParaRPr>
          </a:p>
        </p:txBody>
      </p:sp>
      <p:cxnSp>
        <p:nvCxnSpPr>
          <p:cNvPr id="34" name="Přímá spojnice 33"/>
          <p:cNvCxnSpPr/>
          <p:nvPr/>
        </p:nvCxnSpPr>
        <p:spPr>
          <a:xfrm>
            <a:off x="3949700" y="5166156"/>
            <a:ext cx="0" cy="1332000"/>
          </a:xfrm>
          <a:prstGeom prst="line">
            <a:avLst/>
          </a:prstGeom>
          <a:ln w="31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5" name="Přímá spojnice 34"/>
          <p:cNvCxnSpPr/>
          <p:nvPr/>
        </p:nvCxnSpPr>
        <p:spPr>
          <a:xfrm>
            <a:off x="8121650" y="5166156"/>
            <a:ext cx="0" cy="1332000"/>
          </a:xfrm>
          <a:prstGeom prst="line">
            <a:avLst/>
          </a:prstGeom>
          <a:ln w="31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39" name="TextovéPole 38"/>
          <p:cNvSpPr txBox="1"/>
          <p:nvPr/>
        </p:nvSpPr>
        <p:spPr>
          <a:xfrm>
            <a:off x="8419921" y="1227114"/>
            <a:ext cx="3528754" cy="492443"/>
          </a:xfrm>
          <a:prstGeom prst="rect">
            <a:avLst/>
          </a:prstGeom>
          <a:noFill/>
        </p:spPr>
        <p:txBody>
          <a:bodyPr wrap="square" rtlCol="0">
            <a:spAutoFit/>
          </a:bodyPr>
          <a:lstStyle/>
          <a:p>
            <a:r>
              <a:rPr lang="en-GB" sz="1400" b="1" dirty="0">
                <a:ln w="0"/>
              </a:rPr>
              <a:t>Da</a:t>
            </a:r>
            <a:r>
              <a:rPr lang="cs-CZ" sz="1400" b="1" dirty="0">
                <a:ln w="0"/>
              </a:rPr>
              <a:t>š</a:t>
            </a:r>
            <a:r>
              <a:rPr lang="en-GB" sz="1400" b="1" dirty="0">
                <a:ln w="0"/>
              </a:rPr>
              <a:t>ice </a:t>
            </a:r>
            <a:r>
              <a:rPr lang="en-GB" sz="1400" dirty="0">
                <a:ln w="0"/>
              </a:rPr>
              <a:t> |  </a:t>
            </a:r>
            <a:r>
              <a:rPr lang="cs-CZ" sz="1400" dirty="0" smtClean="0">
                <a:ln w="0"/>
              </a:rPr>
              <a:t>geografický střed ČR</a:t>
            </a:r>
            <a:endParaRPr lang="en-GB" sz="1400" dirty="0">
              <a:ln w="0"/>
            </a:endParaRPr>
          </a:p>
          <a:p>
            <a:r>
              <a:rPr lang="cs-CZ" sz="1200" dirty="0" smtClean="0">
                <a:ln w="0"/>
              </a:rPr>
              <a:t>Kapacita </a:t>
            </a:r>
            <a:r>
              <a:rPr lang="en-GB" sz="1200" dirty="0" smtClean="0">
                <a:ln w="0"/>
              </a:rPr>
              <a:t>3</a:t>
            </a:r>
            <a:r>
              <a:rPr lang="cs-CZ" sz="1200" dirty="0" smtClean="0">
                <a:ln w="0"/>
              </a:rPr>
              <a:t>0</a:t>
            </a:r>
            <a:r>
              <a:rPr lang="en-GB" sz="1200" dirty="0" smtClean="0">
                <a:ln w="0"/>
              </a:rPr>
              <a:t>,000 </a:t>
            </a:r>
            <a:r>
              <a:rPr lang="cs-CZ" sz="1200" dirty="0" smtClean="0">
                <a:ln w="0"/>
              </a:rPr>
              <a:t>palet </a:t>
            </a:r>
            <a:r>
              <a:rPr lang="en-GB" sz="1200" dirty="0" smtClean="0">
                <a:ln w="0"/>
              </a:rPr>
              <a:t>– </a:t>
            </a:r>
            <a:r>
              <a:rPr lang="cs-CZ" sz="1200" dirty="0" smtClean="0">
                <a:ln w="0"/>
              </a:rPr>
              <a:t>mražené</a:t>
            </a:r>
            <a:r>
              <a:rPr lang="en-GB" sz="1200" dirty="0" smtClean="0">
                <a:ln w="0"/>
              </a:rPr>
              <a:t>, </a:t>
            </a:r>
            <a:r>
              <a:rPr lang="cs-CZ" sz="1200" dirty="0" smtClean="0">
                <a:ln w="0"/>
              </a:rPr>
              <a:t>chlazené a suché</a:t>
            </a:r>
            <a:endParaRPr lang="en-GB" sz="1200" dirty="0"/>
          </a:p>
        </p:txBody>
      </p:sp>
      <p:sp>
        <p:nvSpPr>
          <p:cNvPr id="40" name="TextovéPole 39"/>
          <p:cNvSpPr txBox="1"/>
          <p:nvPr/>
        </p:nvSpPr>
        <p:spPr>
          <a:xfrm>
            <a:off x="7441126" y="619879"/>
            <a:ext cx="4630801" cy="492443"/>
          </a:xfrm>
          <a:prstGeom prst="rect">
            <a:avLst/>
          </a:prstGeom>
          <a:noFill/>
        </p:spPr>
        <p:txBody>
          <a:bodyPr wrap="square" rtlCol="0">
            <a:spAutoFit/>
          </a:bodyPr>
          <a:lstStyle/>
          <a:p>
            <a:r>
              <a:rPr lang="cs-CZ" sz="1400" b="1" dirty="0" smtClean="0"/>
              <a:t>Praha</a:t>
            </a:r>
            <a:r>
              <a:rPr lang="en-GB" sz="1400" dirty="0" smtClean="0"/>
              <a:t> </a:t>
            </a:r>
            <a:r>
              <a:rPr lang="en-GB" sz="1400" dirty="0">
                <a:ln w="0"/>
              </a:rPr>
              <a:t>|  </a:t>
            </a:r>
            <a:r>
              <a:rPr lang="cs-CZ" sz="1400" dirty="0" smtClean="0">
                <a:ln w="0"/>
              </a:rPr>
              <a:t>ekonomické centrum ČR</a:t>
            </a:r>
            <a:endParaRPr lang="en-GB" sz="1400" dirty="0"/>
          </a:p>
          <a:p>
            <a:r>
              <a:rPr lang="cs-CZ" sz="1200" dirty="0" smtClean="0"/>
              <a:t>Kapacita 70</a:t>
            </a:r>
            <a:r>
              <a:rPr lang="en-GB" sz="1200" dirty="0" smtClean="0"/>
              <a:t>,000 </a:t>
            </a:r>
            <a:r>
              <a:rPr lang="cs-CZ" sz="1200" dirty="0" smtClean="0"/>
              <a:t>palet </a:t>
            </a:r>
            <a:r>
              <a:rPr lang="en-GB" sz="1200" dirty="0" smtClean="0"/>
              <a:t>–</a:t>
            </a:r>
            <a:r>
              <a:rPr lang="cs-CZ" sz="1200" dirty="0" smtClean="0"/>
              <a:t> suché a chlazené (mražené pouze cross-dock)</a:t>
            </a:r>
            <a:endParaRPr lang="en-GB" sz="1200" dirty="0"/>
          </a:p>
        </p:txBody>
      </p:sp>
      <p:sp>
        <p:nvSpPr>
          <p:cNvPr id="49" name="Obdélník 48"/>
          <p:cNvSpPr/>
          <p:nvPr/>
        </p:nvSpPr>
        <p:spPr>
          <a:xfrm>
            <a:off x="5391112" y="1603261"/>
            <a:ext cx="1347703" cy="5501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cs-CZ" sz="1400" dirty="0" smtClean="0">
                <a:solidFill>
                  <a:srgbClr val="012159"/>
                </a:solidFill>
              </a:rPr>
              <a:t>DISTRIBUČNÍ</a:t>
            </a:r>
          </a:p>
          <a:p>
            <a:r>
              <a:rPr lang="cs-CZ" sz="1400" dirty="0" smtClean="0">
                <a:solidFill>
                  <a:srgbClr val="012159"/>
                </a:solidFill>
              </a:rPr>
              <a:t>CENTRA</a:t>
            </a:r>
          </a:p>
        </p:txBody>
      </p:sp>
      <p:sp>
        <p:nvSpPr>
          <p:cNvPr id="2" name="Rovnoramenný trojúhelník 1"/>
          <p:cNvSpPr/>
          <p:nvPr/>
        </p:nvSpPr>
        <p:spPr>
          <a:xfrm rot="10800000">
            <a:off x="989955" y="329901"/>
            <a:ext cx="180000" cy="77851"/>
          </a:xfrm>
          <a:prstGeom prst="triangle">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 name="Zástupný symbol pro číslo snímku 2"/>
          <p:cNvSpPr>
            <a:spLocks noGrp="1"/>
          </p:cNvSpPr>
          <p:nvPr>
            <p:ph type="sldNum" sz="quarter" idx="12"/>
          </p:nvPr>
        </p:nvSpPr>
        <p:spPr/>
        <p:txBody>
          <a:bodyPr/>
          <a:lstStyle/>
          <a:p>
            <a:fld id="{148BB7EB-D89B-4662-978C-CEA3BFD9B93C}" type="slidenum">
              <a:rPr lang="cs-CZ" smtClean="0">
                <a:solidFill>
                  <a:schemeClr val="bg1"/>
                </a:solidFill>
              </a:rPr>
              <a:t>3</a:t>
            </a:fld>
            <a:r>
              <a:rPr lang="cs-CZ" dirty="0" smtClean="0">
                <a:solidFill>
                  <a:schemeClr val="bg1"/>
                </a:solidFill>
              </a:rPr>
              <a:t>/18</a:t>
            </a:r>
            <a:endParaRPr lang="cs-CZ" dirty="0">
              <a:solidFill>
                <a:schemeClr val="bg1"/>
              </a:solidFill>
            </a:endParaRPr>
          </a:p>
        </p:txBody>
      </p:sp>
      <p:sp>
        <p:nvSpPr>
          <p:cNvPr id="9" name="Freeform 6"/>
          <p:cNvSpPr>
            <a:spLocks/>
          </p:cNvSpPr>
          <p:nvPr/>
        </p:nvSpPr>
        <p:spPr bwMode="auto">
          <a:xfrm>
            <a:off x="5815013" y="2684463"/>
            <a:ext cx="1431925" cy="463550"/>
          </a:xfrm>
          <a:custGeom>
            <a:avLst/>
            <a:gdLst>
              <a:gd name="T0" fmla="*/ 0 w 772"/>
              <a:gd name="T1" fmla="*/ 249 h 250"/>
              <a:gd name="T2" fmla="*/ 16 w 772"/>
              <a:gd name="T3" fmla="*/ 244 h 250"/>
              <a:gd name="T4" fmla="*/ 26 w 772"/>
              <a:gd name="T5" fmla="*/ 238 h 250"/>
              <a:gd name="T6" fmla="*/ 40 w 772"/>
              <a:gd name="T7" fmla="*/ 228 h 250"/>
              <a:gd name="T8" fmla="*/ 61 w 772"/>
              <a:gd name="T9" fmla="*/ 223 h 250"/>
              <a:gd name="T10" fmla="*/ 86 w 772"/>
              <a:gd name="T11" fmla="*/ 198 h 250"/>
              <a:gd name="T12" fmla="*/ 121 w 772"/>
              <a:gd name="T13" fmla="*/ 190 h 250"/>
              <a:gd name="T14" fmla="*/ 149 w 772"/>
              <a:gd name="T15" fmla="*/ 206 h 250"/>
              <a:gd name="T16" fmla="*/ 173 w 772"/>
              <a:gd name="T17" fmla="*/ 216 h 250"/>
              <a:gd name="T18" fmla="*/ 205 w 772"/>
              <a:gd name="T19" fmla="*/ 219 h 250"/>
              <a:gd name="T20" fmla="*/ 239 w 772"/>
              <a:gd name="T21" fmla="*/ 214 h 250"/>
              <a:gd name="T22" fmla="*/ 259 w 772"/>
              <a:gd name="T23" fmla="*/ 210 h 250"/>
              <a:gd name="T24" fmla="*/ 289 w 772"/>
              <a:gd name="T25" fmla="*/ 216 h 250"/>
              <a:gd name="T26" fmla="*/ 316 w 772"/>
              <a:gd name="T27" fmla="*/ 225 h 250"/>
              <a:gd name="T28" fmla="*/ 343 w 772"/>
              <a:gd name="T29" fmla="*/ 221 h 250"/>
              <a:gd name="T30" fmla="*/ 367 w 772"/>
              <a:gd name="T31" fmla="*/ 236 h 250"/>
              <a:gd name="T32" fmla="*/ 384 w 772"/>
              <a:gd name="T33" fmla="*/ 233 h 250"/>
              <a:gd name="T34" fmla="*/ 401 w 772"/>
              <a:gd name="T35" fmla="*/ 234 h 250"/>
              <a:gd name="T36" fmla="*/ 409 w 772"/>
              <a:gd name="T37" fmla="*/ 218 h 250"/>
              <a:gd name="T38" fmla="*/ 420 w 772"/>
              <a:gd name="T39" fmla="*/ 211 h 250"/>
              <a:gd name="T40" fmla="*/ 431 w 772"/>
              <a:gd name="T41" fmla="*/ 210 h 250"/>
              <a:gd name="T42" fmla="*/ 442 w 772"/>
              <a:gd name="T43" fmla="*/ 202 h 250"/>
              <a:gd name="T44" fmla="*/ 457 w 772"/>
              <a:gd name="T45" fmla="*/ 192 h 250"/>
              <a:gd name="T46" fmla="*/ 482 w 772"/>
              <a:gd name="T47" fmla="*/ 182 h 250"/>
              <a:gd name="T48" fmla="*/ 515 w 772"/>
              <a:gd name="T49" fmla="*/ 166 h 250"/>
              <a:gd name="T50" fmla="*/ 544 w 772"/>
              <a:gd name="T51" fmla="*/ 154 h 250"/>
              <a:gd name="T52" fmla="*/ 565 w 772"/>
              <a:gd name="T53" fmla="*/ 138 h 250"/>
              <a:gd name="T54" fmla="*/ 580 w 772"/>
              <a:gd name="T55" fmla="*/ 120 h 250"/>
              <a:gd name="T56" fmla="*/ 609 w 772"/>
              <a:gd name="T57" fmla="*/ 109 h 250"/>
              <a:gd name="T58" fmla="*/ 626 w 772"/>
              <a:gd name="T59" fmla="*/ 93 h 250"/>
              <a:gd name="T60" fmla="*/ 647 w 772"/>
              <a:gd name="T61" fmla="*/ 83 h 250"/>
              <a:gd name="T62" fmla="*/ 664 w 772"/>
              <a:gd name="T63" fmla="*/ 72 h 250"/>
              <a:gd name="T64" fmla="*/ 678 w 772"/>
              <a:gd name="T65" fmla="*/ 61 h 250"/>
              <a:gd name="T66" fmla="*/ 690 w 772"/>
              <a:gd name="T67" fmla="*/ 57 h 250"/>
              <a:gd name="T68" fmla="*/ 706 w 772"/>
              <a:gd name="T69" fmla="*/ 45 h 250"/>
              <a:gd name="T70" fmla="*/ 712 w 772"/>
              <a:gd name="T71" fmla="*/ 38 h 250"/>
              <a:gd name="T72" fmla="*/ 725 w 772"/>
              <a:gd name="T73" fmla="*/ 33 h 250"/>
              <a:gd name="T74" fmla="*/ 739 w 772"/>
              <a:gd name="T75" fmla="*/ 28 h 250"/>
              <a:gd name="T76" fmla="*/ 751 w 772"/>
              <a:gd name="T77" fmla="*/ 9 h 250"/>
              <a:gd name="T78" fmla="*/ 772 w 772"/>
              <a:gd name="T79" fmla="*/ 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72" h="250">
                <a:moveTo>
                  <a:pt x="0" y="249"/>
                </a:moveTo>
                <a:cubicBezTo>
                  <a:pt x="4" y="250"/>
                  <a:pt x="13" y="246"/>
                  <a:pt x="16" y="244"/>
                </a:cubicBezTo>
                <a:cubicBezTo>
                  <a:pt x="20" y="241"/>
                  <a:pt x="20" y="238"/>
                  <a:pt x="26" y="238"/>
                </a:cubicBezTo>
                <a:cubicBezTo>
                  <a:pt x="31" y="238"/>
                  <a:pt x="32" y="229"/>
                  <a:pt x="40" y="228"/>
                </a:cubicBezTo>
                <a:cubicBezTo>
                  <a:pt x="47" y="228"/>
                  <a:pt x="52" y="223"/>
                  <a:pt x="61" y="223"/>
                </a:cubicBezTo>
                <a:cubicBezTo>
                  <a:pt x="69" y="222"/>
                  <a:pt x="79" y="206"/>
                  <a:pt x="86" y="198"/>
                </a:cubicBezTo>
                <a:cubicBezTo>
                  <a:pt x="95" y="188"/>
                  <a:pt x="110" y="191"/>
                  <a:pt x="121" y="190"/>
                </a:cubicBezTo>
                <a:cubicBezTo>
                  <a:pt x="131" y="188"/>
                  <a:pt x="138" y="202"/>
                  <a:pt x="149" y="206"/>
                </a:cubicBezTo>
                <a:cubicBezTo>
                  <a:pt x="154" y="208"/>
                  <a:pt x="162" y="214"/>
                  <a:pt x="173" y="216"/>
                </a:cubicBezTo>
                <a:cubicBezTo>
                  <a:pt x="184" y="217"/>
                  <a:pt x="194" y="220"/>
                  <a:pt x="205" y="219"/>
                </a:cubicBezTo>
                <a:cubicBezTo>
                  <a:pt x="213" y="219"/>
                  <a:pt x="228" y="215"/>
                  <a:pt x="239" y="214"/>
                </a:cubicBezTo>
                <a:cubicBezTo>
                  <a:pt x="250" y="214"/>
                  <a:pt x="251" y="204"/>
                  <a:pt x="259" y="210"/>
                </a:cubicBezTo>
                <a:cubicBezTo>
                  <a:pt x="269" y="218"/>
                  <a:pt x="281" y="214"/>
                  <a:pt x="289" y="216"/>
                </a:cubicBezTo>
                <a:cubicBezTo>
                  <a:pt x="297" y="218"/>
                  <a:pt x="309" y="225"/>
                  <a:pt x="316" y="225"/>
                </a:cubicBezTo>
                <a:cubicBezTo>
                  <a:pt x="323" y="224"/>
                  <a:pt x="338" y="221"/>
                  <a:pt x="343" y="221"/>
                </a:cubicBezTo>
                <a:cubicBezTo>
                  <a:pt x="349" y="220"/>
                  <a:pt x="360" y="235"/>
                  <a:pt x="367" y="236"/>
                </a:cubicBezTo>
                <a:cubicBezTo>
                  <a:pt x="372" y="237"/>
                  <a:pt x="379" y="233"/>
                  <a:pt x="384" y="233"/>
                </a:cubicBezTo>
                <a:cubicBezTo>
                  <a:pt x="389" y="233"/>
                  <a:pt x="396" y="236"/>
                  <a:pt x="401" y="234"/>
                </a:cubicBezTo>
                <a:cubicBezTo>
                  <a:pt x="405" y="232"/>
                  <a:pt x="406" y="223"/>
                  <a:pt x="409" y="218"/>
                </a:cubicBezTo>
                <a:cubicBezTo>
                  <a:pt x="413" y="212"/>
                  <a:pt x="413" y="213"/>
                  <a:pt x="420" y="211"/>
                </a:cubicBezTo>
                <a:cubicBezTo>
                  <a:pt x="426" y="209"/>
                  <a:pt x="423" y="211"/>
                  <a:pt x="431" y="210"/>
                </a:cubicBezTo>
                <a:cubicBezTo>
                  <a:pt x="439" y="209"/>
                  <a:pt x="436" y="204"/>
                  <a:pt x="442" y="202"/>
                </a:cubicBezTo>
                <a:cubicBezTo>
                  <a:pt x="448" y="199"/>
                  <a:pt x="452" y="193"/>
                  <a:pt x="457" y="192"/>
                </a:cubicBezTo>
                <a:cubicBezTo>
                  <a:pt x="464" y="191"/>
                  <a:pt x="473" y="183"/>
                  <a:pt x="482" y="182"/>
                </a:cubicBezTo>
                <a:cubicBezTo>
                  <a:pt x="497" y="179"/>
                  <a:pt x="509" y="174"/>
                  <a:pt x="515" y="166"/>
                </a:cubicBezTo>
                <a:cubicBezTo>
                  <a:pt x="520" y="159"/>
                  <a:pt x="536" y="158"/>
                  <a:pt x="544" y="154"/>
                </a:cubicBezTo>
                <a:cubicBezTo>
                  <a:pt x="555" y="149"/>
                  <a:pt x="563" y="146"/>
                  <a:pt x="565" y="138"/>
                </a:cubicBezTo>
                <a:cubicBezTo>
                  <a:pt x="570" y="123"/>
                  <a:pt x="572" y="122"/>
                  <a:pt x="580" y="120"/>
                </a:cubicBezTo>
                <a:cubicBezTo>
                  <a:pt x="595" y="116"/>
                  <a:pt x="603" y="113"/>
                  <a:pt x="609" y="109"/>
                </a:cubicBezTo>
                <a:cubicBezTo>
                  <a:pt x="615" y="105"/>
                  <a:pt x="620" y="101"/>
                  <a:pt x="626" y="93"/>
                </a:cubicBezTo>
                <a:cubicBezTo>
                  <a:pt x="630" y="88"/>
                  <a:pt x="638" y="88"/>
                  <a:pt x="647" y="83"/>
                </a:cubicBezTo>
                <a:cubicBezTo>
                  <a:pt x="654" y="80"/>
                  <a:pt x="659" y="75"/>
                  <a:pt x="664" y="72"/>
                </a:cubicBezTo>
                <a:cubicBezTo>
                  <a:pt x="669" y="69"/>
                  <a:pt x="673" y="63"/>
                  <a:pt x="678" y="61"/>
                </a:cubicBezTo>
                <a:cubicBezTo>
                  <a:pt x="678" y="61"/>
                  <a:pt x="686" y="60"/>
                  <a:pt x="690" y="57"/>
                </a:cubicBezTo>
                <a:cubicBezTo>
                  <a:pt x="694" y="55"/>
                  <a:pt x="702" y="48"/>
                  <a:pt x="706" y="45"/>
                </a:cubicBezTo>
                <a:cubicBezTo>
                  <a:pt x="711" y="42"/>
                  <a:pt x="708" y="41"/>
                  <a:pt x="712" y="38"/>
                </a:cubicBezTo>
                <a:cubicBezTo>
                  <a:pt x="716" y="36"/>
                  <a:pt x="719" y="38"/>
                  <a:pt x="725" y="33"/>
                </a:cubicBezTo>
                <a:cubicBezTo>
                  <a:pt x="731" y="28"/>
                  <a:pt x="734" y="32"/>
                  <a:pt x="739" y="28"/>
                </a:cubicBezTo>
                <a:cubicBezTo>
                  <a:pt x="745" y="22"/>
                  <a:pt x="744" y="15"/>
                  <a:pt x="751" y="9"/>
                </a:cubicBezTo>
                <a:cubicBezTo>
                  <a:pt x="758" y="3"/>
                  <a:pt x="770" y="0"/>
                  <a:pt x="772" y="0"/>
                </a:cubicBezTo>
              </a:path>
            </a:pathLst>
          </a:custGeom>
          <a:noFill/>
          <a:ln w="14288" cap="rnd">
            <a:solidFill>
              <a:srgbClr val="C8C8C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1" name="Freeform 7"/>
          <p:cNvSpPr>
            <a:spLocks/>
          </p:cNvSpPr>
          <p:nvPr/>
        </p:nvSpPr>
        <p:spPr bwMode="auto">
          <a:xfrm>
            <a:off x="5637213" y="2387600"/>
            <a:ext cx="1625600" cy="258763"/>
          </a:xfrm>
          <a:custGeom>
            <a:avLst/>
            <a:gdLst>
              <a:gd name="T0" fmla="*/ 0 w 877"/>
              <a:gd name="T1" fmla="*/ 122 h 140"/>
              <a:gd name="T2" fmla="*/ 15 w 877"/>
              <a:gd name="T3" fmla="*/ 107 h 140"/>
              <a:gd name="T4" fmla="*/ 31 w 877"/>
              <a:gd name="T5" fmla="*/ 108 h 140"/>
              <a:gd name="T6" fmla="*/ 48 w 877"/>
              <a:gd name="T7" fmla="*/ 110 h 140"/>
              <a:gd name="T8" fmla="*/ 59 w 877"/>
              <a:gd name="T9" fmla="*/ 110 h 140"/>
              <a:gd name="T10" fmla="*/ 69 w 877"/>
              <a:gd name="T11" fmla="*/ 115 h 140"/>
              <a:gd name="T12" fmla="*/ 86 w 877"/>
              <a:gd name="T13" fmla="*/ 115 h 140"/>
              <a:gd name="T14" fmla="*/ 97 w 877"/>
              <a:gd name="T15" fmla="*/ 108 h 140"/>
              <a:gd name="T16" fmla="*/ 107 w 877"/>
              <a:gd name="T17" fmla="*/ 111 h 140"/>
              <a:gd name="T18" fmla="*/ 118 w 877"/>
              <a:gd name="T19" fmla="*/ 105 h 140"/>
              <a:gd name="T20" fmla="*/ 130 w 877"/>
              <a:gd name="T21" fmla="*/ 96 h 140"/>
              <a:gd name="T22" fmla="*/ 147 w 877"/>
              <a:gd name="T23" fmla="*/ 80 h 140"/>
              <a:gd name="T24" fmla="*/ 168 w 877"/>
              <a:gd name="T25" fmla="*/ 71 h 140"/>
              <a:gd name="T26" fmla="*/ 184 w 877"/>
              <a:gd name="T27" fmla="*/ 49 h 140"/>
              <a:gd name="T28" fmla="*/ 210 w 877"/>
              <a:gd name="T29" fmla="*/ 34 h 140"/>
              <a:gd name="T30" fmla="*/ 231 w 877"/>
              <a:gd name="T31" fmla="*/ 25 h 140"/>
              <a:gd name="T32" fmla="*/ 241 w 877"/>
              <a:gd name="T33" fmla="*/ 19 h 140"/>
              <a:gd name="T34" fmla="*/ 266 w 877"/>
              <a:gd name="T35" fmla="*/ 1 h 140"/>
              <a:gd name="T36" fmla="*/ 281 w 877"/>
              <a:gd name="T37" fmla="*/ 9 h 140"/>
              <a:gd name="T38" fmla="*/ 286 w 877"/>
              <a:gd name="T39" fmla="*/ 26 h 140"/>
              <a:gd name="T40" fmla="*/ 303 w 877"/>
              <a:gd name="T41" fmla="*/ 43 h 140"/>
              <a:gd name="T42" fmla="*/ 323 w 877"/>
              <a:gd name="T43" fmla="*/ 62 h 140"/>
              <a:gd name="T44" fmla="*/ 358 w 877"/>
              <a:gd name="T45" fmla="*/ 92 h 140"/>
              <a:gd name="T46" fmla="*/ 384 w 877"/>
              <a:gd name="T47" fmla="*/ 96 h 140"/>
              <a:gd name="T48" fmla="*/ 405 w 877"/>
              <a:gd name="T49" fmla="*/ 93 h 140"/>
              <a:gd name="T50" fmla="*/ 428 w 877"/>
              <a:gd name="T51" fmla="*/ 94 h 140"/>
              <a:gd name="T52" fmla="*/ 447 w 877"/>
              <a:gd name="T53" fmla="*/ 94 h 140"/>
              <a:gd name="T54" fmla="*/ 467 w 877"/>
              <a:gd name="T55" fmla="*/ 107 h 140"/>
              <a:gd name="T56" fmla="*/ 492 w 877"/>
              <a:gd name="T57" fmla="*/ 96 h 140"/>
              <a:gd name="T58" fmla="*/ 513 w 877"/>
              <a:gd name="T59" fmla="*/ 90 h 140"/>
              <a:gd name="T60" fmla="*/ 532 w 877"/>
              <a:gd name="T61" fmla="*/ 98 h 140"/>
              <a:gd name="T62" fmla="*/ 556 w 877"/>
              <a:gd name="T63" fmla="*/ 89 h 140"/>
              <a:gd name="T64" fmla="*/ 593 w 877"/>
              <a:gd name="T65" fmla="*/ 77 h 140"/>
              <a:gd name="T66" fmla="*/ 630 w 877"/>
              <a:gd name="T67" fmla="*/ 76 h 140"/>
              <a:gd name="T68" fmla="*/ 656 w 877"/>
              <a:gd name="T69" fmla="*/ 72 h 140"/>
              <a:gd name="T70" fmla="*/ 682 w 877"/>
              <a:gd name="T71" fmla="*/ 83 h 140"/>
              <a:gd name="T72" fmla="*/ 707 w 877"/>
              <a:gd name="T73" fmla="*/ 86 h 140"/>
              <a:gd name="T74" fmla="*/ 733 w 877"/>
              <a:gd name="T75" fmla="*/ 112 h 140"/>
              <a:gd name="T76" fmla="*/ 759 w 877"/>
              <a:gd name="T77" fmla="*/ 120 h 140"/>
              <a:gd name="T78" fmla="*/ 784 w 877"/>
              <a:gd name="T79" fmla="*/ 123 h 140"/>
              <a:gd name="T80" fmla="*/ 806 w 877"/>
              <a:gd name="T81" fmla="*/ 128 h 140"/>
              <a:gd name="T82" fmla="*/ 844 w 877"/>
              <a:gd name="T83" fmla="*/ 132 h 140"/>
              <a:gd name="T84" fmla="*/ 860 w 877"/>
              <a:gd name="T85" fmla="*/ 138 h 140"/>
              <a:gd name="T86" fmla="*/ 877 w 877"/>
              <a:gd name="T87" fmla="*/ 14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77" h="140">
                <a:moveTo>
                  <a:pt x="0" y="122"/>
                </a:moveTo>
                <a:cubicBezTo>
                  <a:pt x="2" y="119"/>
                  <a:pt x="10" y="108"/>
                  <a:pt x="15" y="107"/>
                </a:cubicBezTo>
                <a:cubicBezTo>
                  <a:pt x="20" y="107"/>
                  <a:pt x="21" y="108"/>
                  <a:pt x="31" y="108"/>
                </a:cubicBezTo>
                <a:cubicBezTo>
                  <a:pt x="40" y="108"/>
                  <a:pt x="43" y="110"/>
                  <a:pt x="48" y="110"/>
                </a:cubicBezTo>
                <a:cubicBezTo>
                  <a:pt x="53" y="110"/>
                  <a:pt x="55" y="112"/>
                  <a:pt x="59" y="110"/>
                </a:cubicBezTo>
                <a:cubicBezTo>
                  <a:pt x="63" y="108"/>
                  <a:pt x="67" y="113"/>
                  <a:pt x="69" y="115"/>
                </a:cubicBezTo>
                <a:cubicBezTo>
                  <a:pt x="72" y="117"/>
                  <a:pt x="81" y="118"/>
                  <a:pt x="86" y="115"/>
                </a:cubicBezTo>
                <a:cubicBezTo>
                  <a:pt x="90" y="113"/>
                  <a:pt x="89" y="108"/>
                  <a:pt x="97" y="108"/>
                </a:cubicBezTo>
                <a:cubicBezTo>
                  <a:pt x="101" y="108"/>
                  <a:pt x="103" y="110"/>
                  <a:pt x="107" y="111"/>
                </a:cubicBezTo>
                <a:cubicBezTo>
                  <a:pt x="110" y="111"/>
                  <a:pt x="115" y="108"/>
                  <a:pt x="118" y="105"/>
                </a:cubicBezTo>
                <a:cubicBezTo>
                  <a:pt x="120" y="104"/>
                  <a:pt x="124" y="101"/>
                  <a:pt x="130" y="96"/>
                </a:cubicBezTo>
                <a:cubicBezTo>
                  <a:pt x="135" y="91"/>
                  <a:pt x="139" y="85"/>
                  <a:pt x="147" y="80"/>
                </a:cubicBezTo>
                <a:cubicBezTo>
                  <a:pt x="158" y="72"/>
                  <a:pt x="161" y="73"/>
                  <a:pt x="168" y="71"/>
                </a:cubicBezTo>
                <a:cubicBezTo>
                  <a:pt x="175" y="68"/>
                  <a:pt x="177" y="58"/>
                  <a:pt x="184" y="49"/>
                </a:cubicBezTo>
                <a:cubicBezTo>
                  <a:pt x="187" y="44"/>
                  <a:pt x="191" y="36"/>
                  <a:pt x="210" y="34"/>
                </a:cubicBezTo>
                <a:cubicBezTo>
                  <a:pt x="222" y="33"/>
                  <a:pt x="224" y="32"/>
                  <a:pt x="231" y="25"/>
                </a:cubicBezTo>
                <a:cubicBezTo>
                  <a:pt x="236" y="21"/>
                  <a:pt x="241" y="21"/>
                  <a:pt x="241" y="19"/>
                </a:cubicBezTo>
                <a:cubicBezTo>
                  <a:pt x="242" y="9"/>
                  <a:pt x="256" y="0"/>
                  <a:pt x="266" y="1"/>
                </a:cubicBezTo>
                <a:cubicBezTo>
                  <a:pt x="268" y="1"/>
                  <a:pt x="277" y="3"/>
                  <a:pt x="281" y="9"/>
                </a:cubicBezTo>
                <a:cubicBezTo>
                  <a:pt x="284" y="13"/>
                  <a:pt x="286" y="21"/>
                  <a:pt x="286" y="26"/>
                </a:cubicBezTo>
                <a:cubicBezTo>
                  <a:pt x="286" y="30"/>
                  <a:pt x="294" y="32"/>
                  <a:pt x="303" y="43"/>
                </a:cubicBezTo>
                <a:cubicBezTo>
                  <a:pt x="311" y="54"/>
                  <a:pt x="317" y="57"/>
                  <a:pt x="323" y="62"/>
                </a:cubicBezTo>
                <a:cubicBezTo>
                  <a:pt x="327" y="65"/>
                  <a:pt x="352" y="92"/>
                  <a:pt x="358" y="92"/>
                </a:cubicBezTo>
                <a:cubicBezTo>
                  <a:pt x="363" y="93"/>
                  <a:pt x="378" y="96"/>
                  <a:pt x="384" y="96"/>
                </a:cubicBezTo>
                <a:cubicBezTo>
                  <a:pt x="389" y="96"/>
                  <a:pt x="400" y="93"/>
                  <a:pt x="405" y="93"/>
                </a:cubicBezTo>
                <a:cubicBezTo>
                  <a:pt x="411" y="93"/>
                  <a:pt x="422" y="93"/>
                  <a:pt x="428" y="94"/>
                </a:cubicBezTo>
                <a:cubicBezTo>
                  <a:pt x="437" y="95"/>
                  <a:pt x="441" y="94"/>
                  <a:pt x="447" y="94"/>
                </a:cubicBezTo>
                <a:cubicBezTo>
                  <a:pt x="449" y="94"/>
                  <a:pt x="454" y="107"/>
                  <a:pt x="467" y="107"/>
                </a:cubicBezTo>
                <a:cubicBezTo>
                  <a:pt x="480" y="107"/>
                  <a:pt x="484" y="96"/>
                  <a:pt x="492" y="96"/>
                </a:cubicBezTo>
                <a:cubicBezTo>
                  <a:pt x="503" y="96"/>
                  <a:pt x="503" y="88"/>
                  <a:pt x="513" y="90"/>
                </a:cubicBezTo>
                <a:cubicBezTo>
                  <a:pt x="523" y="93"/>
                  <a:pt x="519" y="98"/>
                  <a:pt x="532" y="98"/>
                </a:cubicBezTo>
                <a:cubicBezTo>
                  <a:pt x="541" y="98"/>
                  <a:pt x="546" y="89"/>
                  <a:pt x="556" y="89"/>
                </a:cubicBezTo>
                <a:cubicBezTo>
                  <a:pt x="573" y="91"/>
                  <a:pt x="579" y="77"/>
                  <a:pt x="593" y="77"/>
                </a:cubicBezTo>
                <a:cubicBezTo>
                  <a:pt x="607" y="78"/>
                  <a:pt x="620" y="76"/>
                  <a:pt x="630" y="76"/>
                </a:cubicBezTo>
                <a:cubicBezTo>
                  <a:pt x="640" y="77"/>
                  <a:pt x="635" y="70"/>
                  <a:pt x="656" y="72"/>
                </a:cubicBezTo>
                <a:cubicBezTo>
                  <a:pt x="672" y="72"/>
                  <a:pt x="671" y="84"/>
                  <a:pt x="682" y="83"/>
                </a:cubicBezTo>
                <a:cubicBezTo>
                  <a:pt x="688" y="83"/>
                  <a:pt x="695" y="87"/>
                  <a:pt x="707" y="86"/>
                </a:cubicBezTo>
                <a:cubicBezTo>
                  <a:pt x="718" y="85"/>
                  <a:pt x="724" y="103"/>
                  <a:pt x="733" y="112"/>
                </a:cubicBezTo>
                <a:cubicBezTo>
                  <a:pt x="743" y="121"/>
                  <a:pt x="748" y="118"/>
                  <a:pt x="759" y="120"/>
                </a:cubicBezTo>
                <a:cubicBezTo>
                  <a:pt x="769" y="121"/>
                  <a:pt x="775" y="125"/>
                  <a:pt x="784" y="123"/>
                </a:cubicBezTo>
                <a:cubicBezTo>
                  <a:pt x="787" y="123"/>
                  <a:pt x="797" y="127"/>
                  <a:pt x="806" y="128"/>
                </a:cubicBezTo>
                <a:cubicBezTo>
                  <a:pt x="814" y="129"/>
                  <a:pt x="833" y="130"/>
                  <a:pt x="844" y="132"/>
                </a:cubicBezTo>
                <a:cubicBezTo>
                  <a:pt x="854" y="134"/>
                  <a:pt x="852" y="136"/>
                  <a:pt x="860" y="138"/>
                </a:cubicBezTo>
                <a:cubicBezTo>
                  <a:pt x="869" y="140"/>
                  <a:pt x="875" y="140"/>
                  <a:pt x="877" y="140"/>
                </a:cubicBezTo>
              </a:path>
            </a:pathLst>
          </a:custGeom>
          <a:noFill/>
          <a:ln w="14288" cap="rnd">
            <a:solidFill>
              <a:srgbClr val="C8C8C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dirty="0"/>
          </a:p>
        </p:txBody>
      </p:sp>
      <p:sp>
        <p:nvSpPr>
          <p:cNvPr id="12" name="Freeform 8"/>
          <p:cNvSpPr>
            <a:spLocks/>
          </p:cNvSpPr>
          <p:nvPr/>
        </p:nvSpPr>
        <p:spPr bwMode="auto">
          <a:xfrm>
            <a:off x="6562725" y="2198688"/>
            <a:ext cx="696913" cy="411163"/>
          </a:xfrm>
          <a:custGeom>
            <a:avLst/>
            <a:gdLst>
              <a:gd name="T0" fmla="*/ 0 w 376"/>
              <a:gd name="T1" fmla="*/ 0 h 222"/>
              <a:gd name="T2" fmla="*/ 18 w 376"/>
              <a:gd name="T3" fmla="*/ 17 h 222"/>
              <a:gd name="T4" fmla="*/ 31 w 376"/>
              <a:gd name="T5" fmla="*/ 20 h 222"/>
              <a:gd name="T6" fmla="*/ 64 w 376"/>
              <a:gd name="T7" fmla="*/ 44 h 222"/>
              <a:gd name="T8" fmla="*/ 127 w 376"/>
              <a:gd name="T9" fmla="*/ 53 h 222"/>
              <a:gd name="T10" fmla="*/ 141 w 376"/>
              <a:gd name="T11" fmla="*/ 64 h 222"/>
              <a:gd name="T12" fmla="*/ 172 w 376"/>
              <a:gd name="T13" fmla="*/ 70 h 222"/>
              <a:gd name="T14" fmla="*/ 195 w 376"/>
              <a:gd name="T15" fmla="*/ 84 h 222"/>
              <a:gd name="T16" fmla="*/ 220 w 376"/>
              <a:gd name="T17" fmla="*/ 99 h 222"/>
              <a:gd name="T18" fmla="*/ 238 w 376"/>
              <a:gd name="T19" fmla="*/ 105 h 222"/>
              <a:gd name="T20" fmla="*/ 252 w 376"/>
              <a:gd name="T21" fmla="*/ 117 h 222"/>
              <a:gd name="T22" fmla="*/ 265 w 376"/>
              <a:gd name="T23" fmla="*/ 138 h 222"/>
              <a:gd name="T24" fmla="*/ 290 w 376"/>
              <a:gd name="T25" fmla="*/ 138 h 222"/>
              <a:gd name="T26" fmla="*/ 315 w 376"/>
              <a:gd name="T27" fmla="*/ 152 h 222"/>
              <a:gd name="T28" fmla="*/ 331 w 376"/>
              <a:gd name="T29" fmla="*/ 174 h 222"/>
              <a:gd name="T30" fmla="*/ 356 w 376"/>
              <a:gd name="T31" fmla="*/ 196 h 222"/>
              <a:gd name="T32" fmla="*/ 376 w 376"/>
              <a:gd name="T33" fmla="*/ 222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6" h="222">
                <a:moveTo>
                  <a:pt x="0" y="0"/>
                </a:moveTo>
                <a:cubicBezTo>
                  <a:pt x="7" y="4"/>
                  <a:pt x="11" y="12"/>
                  <a:pt x="18" y="17"/>
                </a:cubicBezTo>
                <a:cubicBezTo>
                  <a:pt x="19" y="18"/>
                  <a:pt x="24" y="17"/>
                  <a:pt x="31" y="20"/>
                </a:cubicBezTo>
                <a:cubicBezTo>
                  <a:pt x="38" y="23"/>
                  <a:pt x="52" y="39"/>
                  <a:pt x="64" y="44"/>
                </a:cubicBezTo>
                <a:cubicBezTo>
                  <a:pt x="75" y="48"/>
                  <a:pt x="112" y="52"/>
                  <a:pt x="127" y="53"/>
                </a:cubicBezTo>
                <a:cubicBezTo>
                  <a:pt x="141" y="53"/>
                  <a:pt x="134" y="63"/>
                  <a:pt x="141" y="64"/>
                </a:cubicBezTo>
                <a:cubicBezTo>
                  <a:pt x="150" y="67"/>
                  <a:pt x="167" y="65"/>
                  <a:pt x="172" y="70"/>
                </a:cubicBezTo>
                <a:cubicBezTo>
                  <a:pt x="176" y="75"/>
                  <a:pt x="195" y="84"/>
                  <a:pt x="195" y="84"/>
                </a:cubicBezTo>
                <a:cubicBezTo>
                  <a:pt x="199" y="90"/>
                  <a:pt x="215" y="96"/>
                  <a:pt x="220" y="99"/>
                </a:cubicBezTo>
                <a:cubicBezTo>
                  <a:pt x="226" y="103"/>
                  <a:pt x="235" y="101"/>
                  <a:pt x="238" y="105"/>
                </a:cubicBezTo>
                <a:cubicBezTo>
                  <a:pt x="242" y="111"/>
                  <a:pt x="245" y="113"/>
                  <a:pt x="252" y="117"/>
                </a:cubicBezTo>
                <a:cubicBezTo>
                  <a:pt x="258" y="120"/>
                  <a:pt x="253" y="130"/>
                  <a:pt x="265" y="138"/>
                </a:cubicBezTo>
                <a:cubicBezTo>
                  <a:pt x="274" y="143"/>
                  <a:pt x="286" y="135"/>
                  <a:pt x="290" y="138"/>
                </a:cubicBezTo>
                <a:cubicBezTo>
                  <a:pt x="296" y="142"/>
                  <a:pt x="305" y="144"/>
                  <a:pt x="315" y="152"/>
                </a:cubicBezTo>
                <a:cubicBezTo>
                  <a:pt x="324" y="159"/>
                  <a:pt x="325" y="164"/>
                  <a:pt x="331" y="174"/>
                </a:cubicBezTo>
                <a:cubicBezTo>
                  <a:pt x="335" y="180"/>
                  <a:pt x="342" y="189"/>
                  <a:pt x="356" y="196"/>
                </a:cubicBezTo>
                <a:cubicBezTo>
                  <a:pt x="364" y="200"/>
                  <a:pt x="371" y="212"/>
                  <a:pt x="376" y="222"/>
                </a:cubicBezTo>
              </a:path>
            </a:pathLst>
          </a:custGeom>
          <a:noFill/>
          <a:ln w="14288" cap="rnd">
            <a:solidFill>
              <a:srgbClr val="C8C8C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3" name="Freeform 9"/>
          <p:cNvSpPr>
            <a:spLocks/>
          </p:cNvSpPr>
          <p:nvPr/>
        </p:nvSpPr>
        <p:spPr bwMode="auto">
          <a:xfrm>
            <a:off x="9799638" y="3554413"/>
            <a:ext cx="523875" cy="149225"/>
          </a:xfrm>
          <a:custGeom>
            <a:avLst/>
            <a:gdLst>
              <a:gd name="T0" fmla="*/ 0 w 282"/>
              <a:gd name="T1" fmla="*/ 4 h 81"/>
              <a:gd name="T2" fmla="*/ 32 w 282"/>
              <a:gd name="T3" fmla="*/ 9 h 81"/>
              <a:gd name="T4" fmla="*/ 63 w 282"/>
              <a:gd name="T5" fmla="*/ 12 h 81"/>
              <a:gd name="T6" fmla="*/ 91 w 282"/>
              <a:gd name="T7" fmla="*/ 18 h 81"/>
              <a:gd name="T8" fmla="*/ 118 w 282"/>
              <a:gd name="T9" fmla="*/ 23 h 81"/>
              <a:gd name="T10" fmla="*/ 129 w 282"/>
              <a:gd name="T11" fmla="*/ 52 h 81"/>
              <a:gd name="T12" fmla="*/ 169 w 282"/>
              <a:gd name="T13" fmla="*/ 51 h 81"/>
              <a:gd name="T14" fmla="*/ 209 w 282"/>
              <a:gd name="T15" fmla="*/ 44 h 81"/>
              <a:gd name="T16" fmla="*/ 231 w 282"/>
              <a:gd name="T17" fmla="*/ 58 h 81"/>
              <a:gd name="T18" fmla="*/ 242 w 282"/>
              <a:gd name="T19" fmla="*/ 72 h 81"/>
              <a:gd name="T20" fmla="*/ 282 w 282"/>
              <a:gd name="T21" fmla="*/ 7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2" h="81">
                <a:moveTo>
                  <a:pt x="0" y="4"/>
                </a:moveTo>
                <a:cubicBezTo>
                  <a:pt x="11" y="0"/>
                  <a:pt x="18" y="6"/>
                  <a:pt x="32" y="9"/>
                </a:cubicBezTo>
                <a:cubicBezTo>
                  <a:pt x="46" y="12"/>
                  <a:pt x="56" y="11"/>
                  <a:pt x="63" y="12"/>
                </a:cubicBezTo>
                <a:cubicBezTo>
                  <a:pt x="81" y="15"/>
                  <a:pt x="81" y="21"/>
                  <a:pt x="91" y="18"/>
                </a:cubicBezTo>
                <a:cubicBezTo>
                  <a:pt x="103" y="15"/>
                  <a:pt x="106" y="14"/>
                  <a:pt x="118" y="23"/>
                </a:cubicBezTo>
                <a:cubicBezTo>
                  <a:pt x="129" y="31"/>
                  <a:pt x="116" y="49"/>
                  <a:pt x="129" y="52"/>
                </a:cubicBezTo>
                <a:cubicBezTo>
                  <a:pt x="133" y="53"/>
                  <a:pt x="167" y="46"/>
                  <a:pt x="169" y="51"/>
                </a:cubicBezTo>
                <a:cubicBezTo>
                  <a:pt x="189" y="52"/>
                  <a:pt x="197" y="41"/>
                  <a:pt x="209" y="44"/>
                </a:cubicBezTo>
                <a:cubicBezTo>
                  <a:pt x="218" y="46"/>
                  <a:pt x="224" y="60"/>
                  <a:pt x="231" y="58"/>
                </a:cubicBezTo>
                <a:cubicBezTo>
                  <a:pt x="238" y="56"/>
                  <a:pt x="241" y="70"/>
                  <a:pt x="242" y="72"/>
                </a:cubicBezTo>
                <a:cubicBezTo>
                  <a:pt x="245" y="81"/>
                  <a:pt x="273" y="78"/>
                  <a:pt x="282" y="79"/>
                </a:cubicBezTo>
              </a:path>
            </a:pathLst>
          </a:custGeom>
          <a:noFill/>
          <a:ln w="14288" cap="rnd">
            <a:solidFill>
              <a:srgbClr val="C8C8C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4" name="Freeform 10"/>
          <p:cNvSpPr>
            <a:spLocks/>
          </p:cNvSpPr>
          <p:nvPr/>
        </p:nvSpPr>
        <p:spPr bwMode="auto">
          <a:xfrm>
            <a:off x="9039225" y="3767138"/>
            <a:ext cx="101600" cy="461963"/>
          </a:xfrm>
          <a:custGeom>
            <a:avLst/>
            <a:gdLst>
              <a:gd name="T0" fmla="*/ 19 w 55"/>
              <a:gd name="T1" fmla="*/ 0 h 249"/>
              <a:gd name="T2" fmla="*/ 31 w 55"/>
              <a:gd name="T3" fmla="*/ 30 h 249"/>
              <a:gd name="T4" fmla="*/ 17 w 55"/>
              <a:gd name="T5" fmla="*/ 52 h 249"/>
              <a:gd name="T6" fmla="*/ 9 w 55"/>
              <a:gd name="T7" fmla="*/ 74 h 249"/>
              <a:gd name="T8" fmla="*/ 7 w 55"/>
              <a:gd name="T9" fmla="*/ 103 h 249"/>
              <a:gd name="T10" fmla="*/ 0 w 55"/>
              <a:gd name="T11" fmla="*/ 124 h 249"/>
              <a:gd name="T12" fmla="*/ 12 w 55"/>
              <a:gd name="T13" fmla="*/ 138 h 249"/>
              <a:gd name="T14" fmla="*/ 26 w 55"/>
              <a:gd name="T15" fmla="*/ 157 h 249"/>
              <a:gd name="T16" fmla="*/ 33 w 55"/>
              <a:gd name="T17" fmla="*/ 181 h 249"/>
              <a:gd name="T18" fmla="*/ 39 w 55"/>
              <a:gd name="T19" fmla="*/ 212 h 249"/>
              <a:gd name="T20" fmla="*/ 41 w 55"/>
              <a:gd name="T21" fmla="*/ 235 h 249"/>
              <a:gd name="T22" fmla="*/ 55 w 55"/>
              <a:gd name="T23" fmla="*/ 249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249">
                <a:moveTo>
                  <a:pt x="19" y="0"/>
                </a:moveTo>
                <a:cubicBezTo>
                  <a:pt x="18" y="11"/>
                  <a:pt x="30" y="15"/>
                  <a:pt x="31" y="30"/>
                </a:cubicBezTo>
                <a:cubicBezTo>
                  <a:pt x="31" y="44"/>
                  <a:pt x="24" y="42"/>
                  <a:pt x="17" y="52"/>
                </a:cubicBezTo>
                <a:cubicBezTo>
                  <a:pt x="11" y="60"/>
                  <a:pt x="9" y="60"/>
                  <a:pt x="9" y="74"/>
                </a:cubicBezTo>
                <a:cubicBezTo>
                  <a:pt x="8" y="86"/>
                  <a:pt x="13" y="90"/>
                  <a:pt x="7" y="103"/>
                </a:cubicBezTo>
                <a:cubicBezTo>
                  <a:pt x="4" y="111"/>
                  <a:pt x="0" y="111"/>
                  <a:pt x="0" y="124"/>
                </a:cubicBezTo>
                <a:cubicBezTo>
                  <a:pt x="1" y="128"/>
                  <a:pt x="7" y="136"/>
                  <a:pt x="12" y="138"/>
                </a:cubicBezTo>
                <a:cubicBezTo>
                  <a:pt x="21" y="142"/>
                  <a:pt x="20" y="147"/>
                  <a:pt x="26" y="157"/>
                </a:cubicBezTo>
                <a:cubicBezTo>
                  <a:pt x="32" y="167"/>
                  <a:pt x="32" y="171"/>
                  <a:pt x="33" y="181"/>
                </a:cubicBezTo>
                <a:cubicBezTo>
                  <a:pt x="35" y="192"/>
                  <a:pt x="39" y="205"/>
                  <a:pt x="39" y="212"/>
                </a:cubicBezTo>
                <a:cubicBezTo>
                  <a:pt x="39" y="221"/>
                  <a:pt x="39" y="229"/>
                  <a:pt x="41" y="235"/>
                </a:cubicBezTo>
                <a:cubicBezTo>
                  <a:pt x="43" y="242"/>
                  <a:pt x="53" y="243"/>
                  <a:pt x="55" y="249"/>
                </a:cubicBezTo>
              </a:path>
            </a:pathLst>
          </a:custGeom>
          <a:noFill/>
          <a:ln w="14288" cap="rnd">
            <a:solidFill>
              <a:srgbClr val="C8C8C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5" name="Freeform 11"/>
          <p:cNvSpPr>
            <a:spLocks/>
          </p:cNvSpPr>
          <p:nvPr/>
        </p:nvSpPr>
        <p:spPr bwMode="auto">
          <a:xfrm>
            <a:off x="7386638" y="2662238"/>
            <a:ext cx="3109913" cy="1103313"/>
          </a:xfrm>
          <a:custGeom>
            <a:avLst/>
            <a:gdLst>
              <a:gd name="T0" fmla="*/ 28 w 1678"/>
              <a:gd name="T1" fmla="*/ 34 h 595"/>
              <a:gd name="T2" fmla="*/ 63 w 1678"/>
              <a:gd name="T3" fmla="*/ 67 h 595"/>
              <a:gd name="T4" fmla="*/ 82 w 1678"/>
              <a:gd name="T5" fmla="*/ 78 h 595"/>
              <a:gd name="T6" fmla="*/ 121 w 1678"/>
              <a:gd name="T7" fmla="*/ 99 h 595"/>
              <a:gd name="T8" fmla="*/ 175 w 1678"/>
              <a:gd name="T9" fmla="*/ 130 h 595"/>
              <a:gd name="T10" fmla="*/ 213 w 1678"/>
              <a:gd name="T11" fmla="*/ 167 h 595"/>
              <a:gd name="T12" fmla="*/ 245 w 1678"/>
              <a:gd name="T13" fmla="*/ 199 h 595"/>
              <a:gd name="T14" fmla="*/ 272 w 1678"/>
              <a:gd name="T15" fmla="*/ 210 h 595"/>
              <a:gd name="T16" fmla="*/ 317 w 1678"/>
              <a:gd name="T17" fmla="*/ 260 h 595"/>
              <a:gd name="T18" fmla="*/ 355 w 1678"/>
              <a:gd name="T19" fmla="*/ 293 h 595"/>
              <a:gd name="T20" fmla="*/ 384 w 1678"/>
              <a:gd name="T21" fmla="*/ 329 h 595"/>
              <a:gd name="T22" fmla="*/ 427 w 1678"/>
              <a:gd name="T23" fmla="*/ 355 h 595"/>
              <a:gd name="T24" fmla="*/ 476 w 1678"/>
              <a:gd name="T25" fmla="*/ 393 h 595"/>
              <a:gd name="T26" fmla="*/ 537 w 1678"/>
              <a:gd name="T27" fmla="*/ 420 h 595"/>
              <a:gd name="T28" fmla="*/ 624 w 1678"/>
              <a:gd name="T29" fmla="*/ 436 h 595"/>
              <a:gd name="T30" fmla="*/ 698 w 1678"/>
              <a:gd name="T31" fmla="*/ 495 h 595"/>
              <a:gd name="T32" fmla="*/ 767 w 1678"/>
              <a:gd name="T33" fmla="*/ 518 h 595"/>
              <a:gd name="T34" fmla="*/ 828 w 1678"/>
              <a:gd name="T35" fmla="*/ 545 h 595"/>
              <a:gd name="T36" fmla="*/ 866 w 1678"/>
              <a:gd name="T37" fmla="*/ 578 h 595"/>
              <a:gd name="T38" fmla="*/ 905 w 1678"/>
              <a:gd name="T39" fmla="*/ 593 h 595"/>
              <a:gd name="T40" fmla="*/ 969 w 1678"/>
              <a:gd name="T41" fmla="*/ 574 h 595"/>
              <a:gd name="T42" fmla="*/ 1029 w 1678"/>
              <a:gd name="T43" fmla="*/ 575 h 595"/>
              <a:gd name="T44" fmla="*/ 1074 w 1678"/>
              <a:gd name="T45" fmla="*/ 537 h 595"/>
              <a:gd name="T46" fmla="*/ 1151 w 1678"/>
              <a:gd name="T47" fmla="*/ 505 h 595"/>
              <a:gd name="T48" fmla="*/ 1210 w 1678"/>
              <a:gd name="T49" fmla="*/ 498 h 595"/>
              <a:gd name="T50" fmla="*/ 1247 w 1678"/>
              <a:gd name="T51" fmla="*/ 502 h 595"/>
              <a:gd name="T52" fmla="*/ 1278 w 1678"/>
              <a:gd name="T53" fmla="*/ 497 h 595"/>
              <a:gd name="T54" fmla="*/ 1296 w 1678"/>
              <a:gd name="T55" fmla="*/ 466 h 595"/>
              <a:gd name="T56" fmla="*/ 1276 w 1678"/>
              <a:gd name="T57" fmla="*/ 397 h 595"/>
              <a:gd name="T58" fmla="*/ 1299 w 1678"/>
              <a:gd name="T59" fmla="*/ 346 h 595"/>
              <a:gd name="T60" fmla="*/ 1364 w 1678"/>
              <a:gd name="T61" fmla="*/ 311 h 595"/>
              <a:gd name="T62" fmla="*/ 1417 w 1678"/>
              <a:gd name="T63" fmla="*/ 283 h 595"/>
              <a:gd name="T64" fmla="*/ 1474 w 1678"/>
              <a:gd name="T65" fmla="*/ 235 h 595"/>
              <a:gd name="T66" fmla="*/ 1520 w 1678"/>
              <a:gd name="T67" fmla="*/ 194 h 595"/>
              <a:gd name="T68" fmla="*/ 1555 w 1678"/>
              <a:gd name="T69" fmla="*/ 167 h 595"/>
              <a:gd name="T70" fmla="*/ 1613 w 1678"/>
              <a:gd name="T71" fmla="*/ 109 h 595"/>
              <a:gd name="T72" fmla="*/ 1645 w 1678"/>
              <a:gd name="T73" fmla="*/ 74 h 595"/>
              <a:gd name="T74" fmla="*/ 1677 w 1678"/>
              <a:gd name="T75" fmla="*/ 54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78" h="595">
                <a:moveTo>
                  <a:pt x="0" y="0"/>
                </a:moveTo>
                <a:cubicBezTo>
                  <a:pt x="2" y="3"/>
                  <a:pt x="17" y="28"/>
                  <a:pt x="28" y="34"/>
                </a:cubicBezTo>
                <a:cubicBezTo>
                  <a:pt x="37" y="39"/>
                  <a:pt x="59" y="60"/>
                  <a:pt x="60" y="65"/>
                </a:cubicBezTo>
                <a:cubicBezTo>
                  <a:pt x="60" y="65"/>
                  <a:pt x="61" y="66"/>
                  <a:pt x="63" y="67"/>
                </a:cubicBezTo>
                <a:cubicBezTo>
                  <a:pt x="65" y="68"/>
                  <a:pt x="67" y="70"/>
                  <a:pt x="70" y="72"/>
                </a:cubicBezTo>
                <a:cubicBezTo>
                  <a:pt x="73" y="75"/>
                  <a:pt x="77" y="75"/>
                  <a:pt x="82" y="78"/>
                </a:cubicBezTo>
                <a:cubicBezTo>
                  <a:pt x="86" y="81"/>
                  <a:pt x="90" y="91"/>
                  <a:pt x="95" y="95"/>
                </a:cubicBezTo>
                <a:cubicBezTo>
                  <a:pt x="101" y="98"/>
                  <a:pt x="117" y="91"/>
                  <a:pt x="121" y="99"/>
                </a:cubicBezTo>
                <a:cubicBezTo>
                  <a:pt x="126" y="109"/>
                  <a:pt x="141" y="106"/>
                  <a:pt x="147" y="113"/>
                </a:cubicBezTo>
                <a:cubicBezTo>
                  <a:pt x="153" y="123"/>
                  <a:pt x="166" y="125"/>
                  <a:pt x="175" y="130"/>
                </a:cubicBezTo>
                <a:cubicBezTo>
                  <a:pt x="184" y="136"/>
                  <a:pt x="179" y="149"/>
                  <a:pt x="189" y="155"/>
                </a:cubicBezTo>
                <a:cubicBezTo>
                  <a:pt x="199" y="162"/>
                  <a:pt x="205" y="163"/>
                  <a:pt x="213" y="167"/>
                </a:cubicBezTo>
                <a:cubicBezTo>
                  <a:pt x="223" y="171"/>
                  <a:pt x="226" y="163"/>
                  <a:pt x="230" y="169"/>
                </a:cubicBezTo>
                <a:cubicBezTo>
                  <a:pt x="234" y="175"/>
                  <a:pt x="239" y="191"/>
                  <a:pt x="245" y="199"/>
                </a:cubicBezTo>
                <a:cubicBezTo>
                  <a:pt x="248" y="203"/>
                  <a:pt x="254" y="205"/>
                  <a:pt x="259" y="205"/>
                </a:cubicBezTo>
                <a:cubicBezTo>
                  <a:pt x="264" y="204"/>
                  <a:pt x="268" y="207"/>
                  <a:pt x="272" y="210"/>
                </a:cubicBezTo>
                <a:cubicBezTo>
                  <a:pt x="279" y="217"/>
                  <a:pt x="284" y="259"/>
                  <a:pt x="291" y="261"/>
                </a:cubicBezTo>
                <a:cubicBezTo>
                  <a:pt x="300" y="263"/>
                  <a:pt x="302" y="257"/>
                  <a:pt x="317" y="260"/>
                </a:cubicBezTo>
                <a:cubicBezTo>
                  <a:pt x="328" y="262"/>
                  <a:pt x="323" y="269"/>
                  <a:pt x="335" y="280"/>
                </a:cubicBezTo>
                <a:cubicBezTo>
                  <a:pt x="347" y="290"/>
                  <a:pt x="351" y="291"/>
                  <a:pt x="355" y="293"/>
                </a:cubicBezTo>
                <a:cubicBezTo>
                  <a:pt x="367" y="298"/>
                  <a:pt x="355" y="305"/>
                  <a:pt x="362" y="317"/>
                </a:cubicBezTo>
                <a:cubicBezTo>
                  <a:pt x="366" y="324"/>
                  <a:pt x="373" y="319"/>
                  <a:pt x="384" y="329"/>
                </a:cubicBezTo>
                <a:cubicBezTo>
                  <a:pt x="389" y="334"/>
                  <a:pt x="389" y="330"/>
                  <a:pt x="404" y="333"/>
                </a:cubicBezTo>
                <a:cubicBezTo>
                  <a:pt x="420" y="336"/>
                  <a:pt x="420" y="338"/>
                  <a:pt x="427" y="355"/>
                </a:cubicBezTo>
                <a:cubicBezTo>
                  <a:pt x="433" y="370"/>
                  <a:pt x="441" y="366"/>
                  <a:pt x="454" y="374"/>
                </a:cubicBezTo>
                <a:cubicBezTo>
                  <a:pt x="468" y="382"/>
                  <a:pt x="462" y="384"/>
                  <a:pt x="476" y="393"/>
                </a:cubicBezTo>
                <a:cubicBezTo>
                  <a:pt x="489" y="401"/>
                  <a:pt x="491" y="400"/>
                  <a:pt x="504" y="408"/>
                </a:cubicBezTo>
                <a:cubicBezTo>
                  <a:pt x="517" y="416"/>
                  <a:pt x="524" y="412"/>
                  <a:pt x="537" y="420"/>
                </a:cubicBezTo>
                <a:cubicBezTo>
                  <a:pt x="550" y="428"/>
                  <a:pt x="558" y="425"/>
                  <a:pt x="570" y="425"/>
                </a:cubicBezTo>
                <a:cubicBezTo>
                  <a:pt x="585" y="426"/>
                  <a:pt x="615" y="425"/>
                  <a:pt x="624" y="436"/>
                </a:cubicBezTo>
                <a:cubicBezTo>
                  <a:pt x="634" y="448"/>
                  <a:pt x="659" y="455"/>
                  <a:pt x="668" y="466"/>
                </a:cubicBezTo>
                <a:cubicBezTo>
                  <a:pt x="678" y="476"/>
                  <a:pt x="687" y="488"/>
                  <a:pt x="698" y="495"/>
                </a:cubicBezTo>
                <a:cubicBezTo>
                  <a:pt x="715" y="506"/>
                  <a:pt x="727" y="500"/>
                  <a:pt x="736" y="509"/>
                </a:cubicBezTo>
                <a:cubicBezTo>
                  <a:pt x="744" y="518"/>
                  <a:pt x="754" y="518"/>
                  <a:pt x="767" y="518"/>
                </a:cubicBezTo>
                <a:cubicBezTo>
                  <a:pt x="779" y="518"/>
                  <a:pt x="792" y="521"/>
                  <a:pt x="801" y="526"/>
                </a:cubicBezTo>
                <a:cubicBezTo>
                  <a:pt x="811" y="532"/>
                  <a:pt x="820" y="540"/>
                  <a:pt x="828" y="545"/>
                </a:cubicBezTo>
                <a:cubicBezTo>
                  <a:pt x="837" y="550"/>
                  <a:pt x="835" y="557"/>
                  <a:pt x="843" y="568"/>
                </a:cubicBezTo>
                <a:cubicBezTo>
                  <a:pt x="849" y="574"/>
                  <a:pt x="860" y="574"/>
                  <a:pt x="866" y="578"/>
                </a:cubicBezTo>
                <a:cubicBezTo>
                  <a:pt x="872" y="581"/>
                  <a:pt x="882" y="585"/>
                  <a:pt x="882" y="585"/>
                </a:cubicBezTo>
                <a:cubicBezTo>
                  <a:pt x="897" y="589"/>
                  <a:pt x="895" y="592"/>
                  <a:pt x="905" y="593"/>
                </a:cubicBezTo>
                <a:cubicBezTo>
                  <a:pt x="914" y="593"/>
                  <a:pt x="924" y="595"/>
                  <a:pt x="932" y="592"/>
                </a:cubicBezTo>
                <a:cubicBezTo>
                  <a:pt x="946" y="587"/>
                  <a:pt x="956" y="575"/>
                  <a:pt x="969" y="574"/>
                </a:cubicBezTo>
                <a:cubicBezTo>
                  <a:pt x="976" y="574"/>
                  <a:pt x="983" y="583"/>
                  <a:pt x="990" y="582"/>
                </a:cubicBezTo>
                <a:cubicBezTo>
                  <a:pt x="1011" y="582"/>
                  <a:pt x="1019" y="582"/>
                  <a:pt x="1029" y="575"/>
                </a:cubicBezTo>
                <a:cubicBezTo>
                  <a:pt x="1039" y="568"/>
                  <a:pt x="1039" y="563"/>
                  <a:pt x="1051" y="552"/>
                </a:cubicBezTo>
                <a:cubicBezTo>
                  <a:pt x="1062" y="541"/>
                  <a:pt x="1056" y="547"/>
                  <a:pt x="1074" y="537"/>
                </a:cubicBezTo>
                <a:cubicBezTo>
                  <a:pt x="1079" y="534"/>
                  <a:pt x="1094" y="531"/>
                  <a:pt x="1107" y="525"/>
                </a:cubicBezTo>
                <a:cubicBezTo>
                  <a:pt x="1142" y="509"/>
                  <a:pt x="1137" y="511"/>
                  <a:pt x="1151" y="505"/>
                </a:cubicBezTo>
                <a:cubicBezTo>
                  <a:pt x="1167" y="499"/>
                  <a:pt x="1172" y="495"/>
                  <a:pt x="1186" y="493"/>
                </a:cubicBezTo>
                <a:cubicBezTo>
                  <a:pt x="1200" y="492"/>
                  <a:pt x="1195" y="497"/>
                  <a:pt x="1210" y="498"/>
                </a:cubicBezTo>
                <a:cubicBezTo>
                  <a:pt x="1216" y="498"/>
                  <a:pt x="1222" y="493"/>
                  <a:pt x="1229" y="494"/>
                </a:cubicBezTo>
                <a:cubicBezTo>
                  <a:pt x="1236" y="496"/>
                  <a:pt x="1240" y="502"/>
                  <a:pt x="1247" y="502"/>
                </a:cubicBezTo>
                <a:cubicBezTo>
                  <a:pt x="1251" y="503"/>
                  <a:pt x="1257" y="501"/>
                  <a:pt x="1263" y="500"/>
                </a:cubicBezTo>
                <a:cubicBezTo>
                  <a:pt x="1268" y="500"/>
                  <a:pt x="1275" y="497"/>
                  <a:pt x="1278" y="497"/>
                </a:cubicBezTo>
                <a:cubicBezTo>
                  <a:pt x="1285" y="496"/>
                  <a:pt x="1289" y="494"/>
                  <a:pt x="1294" y="490"/>
                </a:cubicBezTo>
                <a:cubicBezTo>
                  <a:pt x="1299" y="486"/>
                  <a:pt x="1299" y="478"/>
                  <a:pt x="1296" y="466"/>
                </a:cubicBezTo>
                <a:cubicBezTo>
                  <a:pt x="1292" y="455"/>
                  <a:pt x="1292" y="446"/>
                  <a:pt x="1286" y="432"/>
                </a:cubicBezTo>
                <a:cubicBezTo>
                  <a:pt x="1280" y="419"/>
                  <a:pt x="1279" y="408"/>
                  <a:pt x="1276" y="397"/>
                </a:cubicBezTo>
                <a:cubicBezTo>
                  <a:pt x="1273" y="385"/>
                  <a:pt x="1262" y="379"/>
                  <a:pt x="1267" y="375"/>
                </a:cubicBezTo>
                <a:cubicBezTo>
                  <a:pt x="1278" y="367"/>
                  <a:pt x="1288" y="356"/>
                  <a:pt x="1299" y="346"/>
                </a:cubicBezTo>
                <a:cubicBezTo>
                  <a:pt x="1310" y="336"/>
                  <a:pt x="1318" y="322"/>
                  <a:pt x="1331" y="317"/>
                </a:cubicBezTo>
                <a:cubicBezTo>
                  <a:pt x="1338" y="314"/>
                  <a:pt x="1345" y="320"/>
                  <a:pt x="1364" y="311"/>
                </a:cubicBezTo>
                <a:cubicBezTo>
                  <a:pt x="1388" y="300"/>
                  <a:pt x="1368" y="299"/>
                  <a:pt x="1399" y="295"/>
                </a:cubicBezTo>
                <a:cubicBezTo>
                  <a:pt x="1403" y="295"/>
                  <a:pt x="1403" y="286"/>
                  <a:pt x="1417" y="283"/>
                </a:cubicBezTo>
                <a:cubicBezTo>
                  <a:pt x="1430" y="280"/>
                  <a:pt x="1432" y="275"/>
                  <a:pt x="1444" y="262"/>
                </a:cubicBezTo>
                <a:cubicBezTo>
                  <a:pt x="1456" y="248"/>
                  <a:pt x="1461" y="244"/>
                  <a:pt x="1474" y="235"/>
                </a:cubicBezTo>
                <a:cubicBezTo>
                  <a:pt x="1489" y="224"/>
                  <a:pt x="1489" y="217"/>
                  <a:pt x="1494" y="214"/>
                </a:cubicBezTo>
                <a:cubicBezTo>
                  <a:pt x="1503" y="207"/>
                  <a:pt x="1516" y="197"/>
                  <a:pt x="1520" y="194"/>
                </a:cubicBezTo>
                <a:cubicBezTo>
                  <a:pt x="1527" y="190"/>
                  <a:pt x="1535" y="195"/>
                  <a:pt x="1543" y="189"/>
                </a:cubicBezTo>
                <a:cubicBezTo>
                  <a:pt x="1555" y="182"/>
                  <a:pt x="1549" y="175"/>
                  <a:pt x="1555" y="167"/>
                </a:cubicBezTo>
                <a:cubicBezTo>
                  <a:pt x="1572" y="142"/>
                  <a:pt x="1581" y="152"/>
                  <a:pt x="1592" y="145"/>
                </a:cubicBezTo>
                <a:cubicBezTo>
                  <a:pt x="1614" y="131"/>
                  <a:pt x="1605" y="115"/>
                  <a:pt x="1613" y="109"/>
                </a:cubicBezTo>
                <a:cubicBezTo>
                  <a:pt x="1624" y="103"/>
                  <a:pt x="1629" y="97"/>
                  <a:pt x="1633" y="96"/>
                </a:cubicBezTo>
                <a:cubicBezTo>
                  <a:pt x="1645" y="94"/>
                  <a:pt x="1633" y="75"/>
                  <a:pt x="1645" y="74"/>
                </a:cubicBezTo>
                <a:cubicBezTo>
                  <a:pt x="1657" y="73"/>
                  <a:pt x="1659" y="70"/>
                  <a:pt x="1664" y="66"/>
                </a:cubicBezTo>
                <a:cubicBezTo>
                  <a:pt x="1670" y="63"/>
                  <a:pt x="1678" y="60"/>
                  <a:pt x="1677" y="54"/>
                </a:cubicBezTo>
              </a:path>
            </a:pathLst>
          </a:custGeom>
          <a:noFill/>
          <a:ln w="14288" cap="rnd">
            <a:solidFill>
              <a:srgbClr val="C8C8C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6" name="Freeform 12"/>
          <p:cNvSpPr>
            <a:spLocks/>
          </p:cNvSpPr>
          <p:nvPr/>
        </p:nvSpPr>
        <p:spPr bwMode="auto">
          <a:xfrm>
            <a:off x="7475538" y="1903413"/>
            <a:ext cx="1106488" cy="738188"/>
          </a:xfrm>
          <a:custGeom>
            <a:avLst/>
            <a:gdLst>
              <a:gd name="T0" fmla="*/ 0 w 597"/>
              <a:gd name="T1" fmla="*/ 398 h 398"/>
              <a:gd name="T2" fmla="*/ 23 w 597"/>
              <a:gd name="T3" fmla="*/ 390 h 398"/>
              <a:gd name="T4" fmla="*/ 51 w 597"/>
              <a:gd name="T5" fmla="*/ 379 h 398"/>
              <a:gd name="T6" fmla="*/ 83 w 597"/>
              <a:gd name="T7" fmla="*/ 370 h 398"/>
              <a:gd name="T8" fmla="*/ 126 w 597"/>
              <a:gd name="T9" fmla="*/ 366 h 398"/>
              <a:gd name="T10" fmla="*/ 155 w 597"/>
              <a:gd name="T11" fmla="*/ 371 h 398"/>
              <a:gd name="T12" fmla="*/ 180 w 597"/>
              <a:gd name="T13" fmla="*/ 380 h 398"/>
              <a:gd name="T14" fmla="*/ 193 w 597"/>
              <a:gd name="T15" fmla="*/ 377 h 398"/>
              <a:gd name="T16" fmla="*/ 212 w 597"/>
              <a:gd name="T17" fmla="*/ 377 h 398"/>
              <a:gd name="T18" fmla="*/ 233 w 597"/>
              <a:gd name="T19" fmla="*/ 377 h 398"/>
              <a:gd name="T20" fmla="*/ 261 w 597"/>
              <a:gd name="T21" fmla="*/ 379 h 398"/>
              <a:gd name="T22" fmla="*/ 289 w 597"/>
              <a:gd name="T23" fmla="*/ 372 h 398"/>
              <a:gd name="T24" fmla="*/ 313 w 597"/>
              <a:gd name="T25" fmla="*/ 372 h 398"/>
              <a:gd name="T26" fmla="*/ 333 w 597"/>
              <a:gd name="T27" fmla="*/ 378 h 398"/>
              <a:gd name="T28" fmla="*/ 351 w 597"/>
              <a:gd name="T29" fmla="*/ 375 h 398"/>
              <a:gd name="T30" fmla="*/ 378 w 597"/>
              <a:gd name="T31" fmla="*/ 376 h 398"/>
              <a:gd name="T32" fmla="*/ 394 w 597"/>
              <a:gd name="T33" fmla="*/ 372 h 398"/>
              <a:gd name="T34" fmla="*/ 413 w 597"/>
              <a:gd name="T35" fmla="*/ 377 h 398"/>
              <a:gd name="T36" fmla="*/ 432 w 597"/>
              <a:gd name="T37" fmla="*/ 371 h 398"/>
              <a:gd name="T38" fmla="*/ 454 w 597"/>
              <a:gd name="T39" fmla="*/ 370 h 398"/>
              <a:gd name="T40" fmla="*/ 474 w 597"/>
              <a:gd name="T41" fmla="*/ 369 h 398"/>
              <a:gd name="T42" fmla="*/ 505 w 597"/>
              <a:gd name="T43" fmla="*/ 358 h 398"/>
              <a:gd name="T44" fmla="*/ 512 w 597"/>
              <a:gd name="T45" fmla="*/ 341 h 398"/>
              <a:gd name="T46" fmla="*/ 512 w 597"/>
              <a:gd name="T47" fmla="*/ 328 h 398"/>
              <a:gd name="T48" fmla="*/ 511 w 597"/>
              <a:gd name="T49" fmla="*/ 309 h 398"/>
              <a:gd name="T50" fmla="*/ 514 w 597"/>
              <a:gd name="T51" fmla="*/ 289 h 398"/>
              <a:gd name="T52" fmla="*/ 528 w 597"/>
              <a:gd name="T53" fmla="*/ 271 h 398"/>
              <a:gd name="T54" fmla="*/ 544 w 597"/>
              <a:gd name="T55" fmla="*/ 251 h 398"/>
              <a:gd name="T56" fmla="*/ 561 w 597"/>
              <a:gd name="T57" fmla="*/ 232 h 398"/>
              <a:gd name="T58" fmla="*/ 570 w 597"/>
              <a:gd name="T59" fmla="*/ 218 h 398"/>
              <a:gd name="T60" fmla="*/ 570 w 597"/>
              <a:gd name="T61" fmla="*/ 198 h 398"/>
              <a:gd name="T62" fmla="*/ 546 w 597"/>
              <a:gd name="T63" fmla="*/ 179 h 398"/>
              <a:gd name="T64" fmla="*/ 541 w 597"/>
              <a:gd name="T65" fmla="*/ 165 h 398"/>
              <a:gd name="T66" fmla="*/ 549 w 597"/>
              <a:gd name="T67" fmla="*/ 156 h 398"/>
              <a:gd name="T68" fmla="*/ 559 w 597"/>
              <a:gd name="T69" fmla="*/ 142 h 398"/>
              <a:gd name="T70" fmla="*/ 568 w 597"/>
              <a:gd name="T71" fmla="*/ 130 h 398"/>
              <a:gd name="T72" fmla="*/ 573 w 597"/>
              <a:gd name="T73" fmla="*/ 112 h 398"/>
              <a:gd name="T74" fmla="*/ 588 w 597"/>
              <a:gd name="T75" fmla="*/ 94 h 398"/>
              <a:gd name="T76" fmla="*/ 585 w 597"/>
              <a:gd name="T77" fmla="*/ 67 h 398"/>
              <a:gd name="T78" fmla="*/ 588 w 597"/>
              <a:gd name="T79" fmla="*/ 49 h 398"/>
              <a:gd name="T80" fmla="*/ 581 w 597"/>
              <a:gd name="T81" fmla="*/ 30 h 398"/>
              <a:gd name="T82" fmla="*/ 589 w 597"/>
              <a:gd name="T83" fmla="*/ 20 h 398"/>
              <a:gd name="T84" fmla="*/ 594 w 597"/>
              <a:gd name="T85" fmla="*/ 8 h 398"/>
              <a:gd name="T86" fmla="*/ 597 w 597"/>
              <a:gd name="T87" fmla="*/ 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97" h="398">
                <a:moveTo>
                  <a:pt x="0" y="398"/>
                </a:moveTo>
                <a:cubicBezTo>
                  <a:pt x="10" y="396"/>
                  <a:pt x="13" y="390"/>
                  <a:pt x="23" y="390"/>
                </a:cubicBezTo>
                <a:cubicBezTo>
                  <a:pt x="33" y="389"/>
                  <a:pt x="45" y="379"/>
                  <a:pt x="51" y="379"/>
                </a:cubicBezTo>
                <a:cubicBezTo>
                  <a:pt x="57" y="380"/>
                  <a:pt x="71" y="371"/>
                  <a:pt x="83" y="370"/>
                </a:cubicBezTo>
                <a:cubicBezTo>
                  <a:pt x="96" y="369"/>
                  <a:pt x="105" y="369"/>
                  <a:pt x="126" y="366"/>
                </a:cubicBezTo>
                <a:cubicBezTo>
                  <a:pt x="137" y="365"/>
                  <a:pt x="133" y="366"/>
                  <a:pt x="155" y="371"/>
                </a:cubicBezTo>
                <a:cubicBezTo>
                  <a:pt x="163" y="373"/>
                  <a:pt x="172" y="379"/>
                  <a:pt x="180" y="380"/>
                </a:cubicBezTo>
                <a:cubicBezTo>
                  <a:pt x="181" y="380"/>
                  <a:pt x="188" y="377"/>
                  <a:pt x="193" y="377"/>
                </a:cubicBezTo>
                <a:cubicBezTo>
                  <a:pt x="197" y="376"/>
                  <a:pt x="205" y="378"/>
                  <a:pt x="212" y="377"/>
                </a:cubicBezTo>
                <a:cubicBezTo>
                  <a:pt x="219" y="377"/>
                  <a:pt x="224" y="377"/>
                  <a:pt x="233" y="377"/>
                </a:cubicBezTo>
                <a:cubicBezTo>
                  <a:pt x="242" y="376"/>
                  <a:pt x="251" y="379"/>
                  <a:pt x="261" y="379"/>
                </a:cubicBezTo>
                <a:cubicBezTo>
                  <a:pt x="271" y="379"/>
                  <a:pt x="280" y="372"/>
                  <a:pt x="289" y="372"/>
                </a:cubicBezTo>
                <a:cubicBezTo>
                  <a:pt x="299" y="371"/>
                  <a:pt x="304" y="373"/>
                  <a:pt x="313" y="372"/>
                </a:cubicBezTo>
                <a:cubicBezTo>
                  <a:pt x="321" y="372"/>
                  <a:pt x="326" y="378"/>
                  <a:pt x="333" y="378"/>
                </a:cubicBezTo>
                <a:cubicBezTo>
                  <a:pt x="339" y="377"/>
                  <a:pt x="342" y="375"/>
                  <a:pt x="351" y="375"/>
                </a:cubicBezTo>
                <a:cubicBezTo>
                  <a:pt x="363" y="374"/>
                  <a:pt x="358" y="377"/>
                  <a:pt x="378" y="376"/>
                </a:cubicBezTo>
                <a:cubicBezTo>
                  <a:pt x="383" y="376"/>
                  <a:pt x="389" y="372"/>
                  <a:pt x="394" y="372"/>
                </a:cubicBezTo>
                <a:cubicBezTo>
                  <a:pt x="398" y="372"/>
                  <a:pt x="404" y="377"/>
                  <a:pt x="413" y="377"/>
                </a:cubicBezTo>
                <a:cubicBezTo>
                  <a:pt x="421" y="377"/>
                  <a:pt x="428" y="371"/>
                  <a:pt x="432" y="371"/>
                </a:cubicBezTo>
                <a:cubicBezTo>
                  <a:pt x="436" y="370"/>
                  <a:pt x="446" y="371"/>
                  <a:pt x="454" y="370"/>
                </a:cubicBezTo>
                <a:cubicBezTo>
                  <a:pt x="475" y="367"/>
                  <a:pt x="465" y="370"/>
                  <a:pt x="474" y="369"/>
                </a:cubicBezTo>
                <a:cubicBezTo>
                  <a:pt x="492" y="368"/>
                  <a:pt x="498" y="366"/>
                  <a:pt x="505" y="358"/>
                </a:cubicBezTo>
                <a:cubicBezTo>
                  <a:pt x="515" y="347"/>
                  <a:pt x="511" y="347"/>
                  <a:pt x="512" y="341"/>
                </a:cubicBezTo>
                <a:cubicBezTo>
                  <a:pt x="513" y="334"/>
                  <a:pt x="513" y="333"/>
                  <a:pt x="512" y="328"/>
                </a:cubicBezTo>
                <a:cubicBezTo>
                  <a:pt x="512" y="320"/>
                  <a:pt x="511" y="315"/>
                  <a:pt x="511" y="309"/>
                </a:cubicBezTo>
                <a:cubicBezTo>
                  <a:pt x="511" y="302"/>
                  <a:pt x="512" y="297"/>
                  <a:pt x="514" y="289"/>
                </a:cubicBezTo>
                <a:cubicBezTo>
                  <a:pt x="517" y="281"/>
                  <a:pt x="526" y="281"/>
                  <a:pt x="528" y="271"/>
                </a:cubicBezTo>
                <a:cubicBezTo>
                  <a:pt x="530" y="262"/>
                  <a:pt x="537" y="260"/>
                  <a:pt x="544" y="251"/>
                </a:cubicBezTo>
                <a:cubicBezTo>
                  <a:pt x="550" y="243"/>
                  <a:pt x="553" y="241"/>
                  <a:pt x="561" y="232"/>
                </a:cubicBezTo>
                <a:cubicBezTo>
                  <a:pt x="561" y="232"/>
                  <a:pt x="569" y="228"/>
                  <a:pt x="570" y="218"/>
                </a:cubicBezTo>
                <a:cubicBezTo>
                  <a:pt x="571" y="213"/>
                  <a:pt x="577" y="205"/>
                  <a:pt x="570" y="198"/>
                </a:cubicBezTo>
                <a:cubicBezTo>
                  <a:pt x="565" y="192"/>
                  <a:pt x="548" y="185"/>
                  <a:pt x="546" y="179"/>
                </a:cubicBezTo>
                <a:cubicBezTo>
                  <a:pt x="545" y="172"/>
                  <a:pt x="538" y="172"/>
                  <a:pt x="541" y="165"/>
                </a:cubicBezTo>
                <a:cubicBezTo>
                  <a:pt x="544" y="157"/>
                  <a:pt x="544" y="163"/>
                  <a:pt x="549" y="156"/>
                </a:cubicBezTo>
                <a:cubicBezTo>
                  <a:pt x="555" y="147"/>
                  <a:pt x="554" y="147"/>
                  <a:pt x="559" y="142"/>
                </a:cubicBezTo>
                <a:cubicBezTo>
                  <a:pt x="565" y="136"/>
                  <a:pt x="567" y="132"/>
                  <a:pt x="568" y="130"/>
                </a:cubicBezTo>
                <a:cubicBezTo>
                  <a:pt x="571" y="118"/>
                  <a:pt x="570" y="123"/>
                  <a:pt x="573" y="112"/>
                </a:cubicBezTo>
                <a:cubicBezTo>
                  <a:pt x="575" y="101"/>
                  <a:pt x="585" y="105"/>
                  <a:pt x="588" y="94"/>
                </a:cubicBezTo>
                <a:cubicBezTo>
                  <a:pt x="590" y="84"/>
                  <a:pt x="583" y="77"/>
                  <a:pt x="585" y="67"/>
                </a:cubicBezTo>
                <a:cubicBezTo>
                  <a:pt x="587" y="57"/>
                  <a:pt x="586" y="57"/>
                  <a:pt x="588" y="49"/>
                </a:cubicBezTo>
                <a:cubicBezTo>
                  <a:pt x="590" y="40"/>
                  <a:pt x="580" y="37"/>
                  <a:pt x="581" y="30"/>
                </a:cubicBezTo>
                <a:cubicBezTo>
                  <a:pt x="583" y="23"/>
                  <a:pt x="588" y="25"/>
                  <a:pt x="589" y="20"/>
                </a:cubicBezTo>
                <a:cubicBezTo>
                  <a:pt x="590" y="15"/>
                  <a:pt x="594" y="11"/>
                  <a:pt x="594" y="8"/>
                </a:cubicBezTo>
                <a:cubicBezTo>
                  <a:pt x="595" y="5"/>
                  <a:pt x="595" y="2"/>
                  <a:pt x="597" y="0"/>
                </a:cubicBezTo>
              </a:path>
            </a:pathLst>
          </a:custGeom>
          <a:noFill/>
          <a:ln w="14288" cap="rnd">
            <a:solidFill>
              <a:srgbClr val="C8C8C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7" name="Freeform 13"/>
          <p:cNvSpPr>
            <a:spLocks/>
          </p:cNvSpPr>
          <p:nvPr/>
        </p:nvSpPr>
        <p:spPr bwMode="auto">
          <a:xfrm>
            <a:off x="7481888" y="2024063"/>
            <a:ext cx="431800" cy="581025"/>
          </a:xfrm>
          <a:custGeom>
            <a:avLst/>
            <a:gdLst>
              <a:gd name="T0" fmla="*/ 0 w 233"/>
              <a:gd name="T1" fmla="*/ 313 h 313"/>
              <a:gd name="T2" fmla="*/ 24 w 233"/>
              <a:gd name="T3" fmla="*/ 301 h 313"/>
              <a:gd name="T4" fmla="*/ 52 w 233"/>
              <a:gd name="T5" fmla="*/ 269 h 313"/>
              <a:gd name="T6" fmla="*/ 55 w 233"/>
              <a:gd name="T7" fmla="*/ 249 h 313"/>
              <a:gd name="T8" fmla="*/ 86 w 233"/>
              <a:gd name="T9" fmla="*/ 226 h 313"/>
              <a:gd name="T10" fmla="*/ 116 w 233"/>
              <a:gd name="T11" fmla="*/ 204 h 313"/>
              <a:gd name="T12" fmla="*/ 126 w 233"/>
              <a:gd name="T13" fmla="*/ 171 h 313"/>
              <a:gd name="T14" fmla="*/ 153 w 233"/>
              <a:gd name="T15" fmla="*/ 148 h 313"/>
              <a:gd name="T16" fmla="*/ 155 w 233"/>
              <a:gd name="T17" fmla="*/ 132 h 313"/>
              <a:gd name="T18" fmla="*/ 157 w 233"/>
              <a:gd name="T19" fmla="*/ 114 h 313"/>
              <a:gd name="T20" fmla="*/ 175 w 233"/>
              <a:gd name="T21" fmla="*/ 81 h 313"/>
              <a:gd name="T22" fmla="*/ 191 w 233"/>
              <a:gd name="T23" fmla="*/ 62 h 313"/>
              <a:gd name="T24" fmla="*/ 204 w 233"/>
              <a:gd name="T25" fmla="*/ 49 h 313"/>
              <a:gd name="T26" fmla="*/ 208 w 233"/>
              <a:gd name="T27" fmla="*/ 33 h 313"/>
              <a:gd name="T28" fmla="*/ 215 w 233"/>
              <a:gd name="T29" fmla="*/ 14 h 313"/>
              <a:gd name="T30" fmla="*/ 233 w 233"/>
              <a:gd name="T31"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3" h="313">
                <a:moveTo>
                  <a:pt x="0" y="313"/>
                </a:moveTo>
                <a:cubicBezTo>
                  <a:pt x="13" y="313"/>
                  <a:pt x="14" y="302"/>
                  <a:pt x="24" y="301"/>
                </a:cubicBezTo>
                <a:cubicBezTo>
                  <a:pt x="33" y="300"/>
                  <a:pt x="42" y="277"/>
                  <a:pt x="52" y="269"/>
                </a:cubicBezTo>
                <a:cubicBezTo>
                  <a:pt x="52" y="269"/>
                  <a:pt x="50" y="256"/>
                  <a:pt x="55" y="249"/>
                </a:cubicBezTo>
                <a:cubicBezTo>
                  <a:pt x="60" y="242"/>
                  <a:pt x="71" y="230"/>
                  <a:pt x="86" y="226"/>
                </a:cubicBezTo>
                <a:cubicBezTo>
                  <a:pt x="103" y="222"/>
                  <a:pt x="106" y="219"/>
                  <a:pt x="116" y="204"/>
                </a:cubicBezTo>
                <a:cubicBezTo>
                  <a:pt x="125" y="188"/>
                  <a:pt x="116" y="188"/>
                  <a:pt x="126" y="171"/>
                </a:cubicBezTo>
                <a:cubicBezTo>
                  <a:pt x="137" y="155"/>
                  <a:pt x="143" y="163"/>
                  <a:pt x="153" y="148"/>
                </a:cubicBezTo>
                <a:cubicBezTo>
                  <a:pt x="156" y="144"/>
                  <a:pt x="156" y="140"/>
                  <a:pt x="155" y="132"/>
                </a:cubicBezTo>
                <a:cubicBezTo>
                  <a:pt x="154" y="120"/>
                  <a:pt x="149" y="121"/>
                  <a:pt x="157" y="114"/>
                </a:cubicBezTo>
                <a:cubicBezTo>
                  <a:pt x="164" y="108"/>
                  <a:pt x="172" y="94"/>
                  <a:pt x="175" y="81"/>
                </a:cubicBezTo>
                <a:cubicBezTo>
                  <a:pt x="176" y="72"/>
                  <a:pt x="182" y="71"/>
                  <a:pt x="191" y="62"/>
                </a:cubicBezTo>
                <a:cubicBezTo>
                  <a:pt x="194" y="60"/>
                  <a:pt x="201" y="54"/>
                  <a:pt x="204" y="49"/>
                </a:cubicBezTo>
                <a:cubicBezTo>
                  <a:pt x="207" y="44"/>
                  <a:pt x="207" y="40"/>
                  <a:pt x="208" y="33"/>
                </a:cubicBezTo>
                <a:cubicBezTo>
                  <a:pt x="210" y="23"/>
                  <a:pt x="212" y="17"/>
                  <a:pt x="215" y="14"/>
                </a:cubicBezTo>
                <a:cubicBezTo>
                  <a:pt x="221" y="6"/>
                  <a:pt x="231" y="1"/>
                  <a:pt x="233" y="0"/>
                </a:cubicBezTo>
              </a:path>
            </a:pathLst>
          </a:custGeom>
          <a:noFill/>
          <a:ln w="14288" cap="rnd">
            <a:solidFill>
              <a:srgbClr val="C8C8C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8" name="Freeform 14"/>
          <p:cNvSpPr>
            <a:spLocks/>
          </p:cNvSpPr>
          <p:nvPr/>
        </p:nvSpPr>
        <p:spPr bwMode="auto">
          <a:xfrm>
            <a:off x="6950075" y="1784350"/>
            <a:ext cx="446088" cy="769938"/>
          </a:xfrm>
          <a:custGeom>
            <a:avLst/>
            <a:gdLst>
              <a:gd name="T0" fmla="*/ 0 w 241"/>
              <a:gd name="T1" fmla="*/ 0 h 415"/>
              <a:gd name="T2" fmla="*/ 16 w 241"/>
              <a:gd name="T3" fmla="*/ 5 h 415"/>
              <a:gd name="T4" fmla="*/ 29 w 241"/>
              <a:gd name="T5" fmla="*/ 15 h 415"/>
              <a:gd name="T6" fmla="*/ 40 w 241"/>
              <a:gd name="T7" fmla="*/ 22 h 415"/>
              <a:gd name="T8" fmla="*/ 55 w 241"/>
              <a:gd name="T9" fmla="*/ 38 h 415"/>
              <a:gd name="T10" fmla="*/ 28 w 241"/>
              <a:gd name="T11" fmla="*/ 66 h 415"/>
              <a:gd name="T12" fmla="*/ 44 w 241"/>
              <a:gd name="T13" fmla="*/ 84 h 415"/>
              <a:gd name="T14" fmla="*/ 47 w 241"/>
              <a:gd name="T15" fmla="*/ 98 h 415"/>
              <a:gd name="T16" fmla="*/ 32 w 241"/>
              <a:gd name="T17" fmla="*/ 115 h 415"/>
              <a:gd name="T18" fmla="*/ 33 w 241"/>
              <a:gd name="T19" fmla="*/ 119 h 415"/>
              <a:gd name="T20" fmla="*/ 36 w 241"/>
              <a:gd name="T21" fmla="*/ 126 h 415"/>
              <a:gd name="T22" fmla="*/ 58 w 241"/>
              <a:gd name="T23" fmla="*/ 144 h 415"/>
              <a:gd name="T24" fmla="*/ 47 w 241"/>
              <a:gd name="T25" fmla="*/ 170 h 415"/>
              <a:gd name="T26" fmla="*/ 56 w 241"/>
              <a:gd name="T27" fmla="*/ 182 h 415"/>
              <a:gd name="T28" fmla="*/ 72 w 241"/>
              <a:gd name="T29" fmla="*/ 192 h 415"/>
              <a:gd name="T30" fmla="*/ 88 w 241"/>
              <a:gd name="T31" fmla="*/ 207 h 415"/>
              <a:gd name="T32" fmla="*/ 99 w 241"/>
              <a:gd name="T33" fmla="*/ 220 h 415"/>
              <a:gd name="T34" fmla="*/ 119 w 241"/>
              <a:gd name="T35" fmla="*/ 226 h 415"/>
              <a:gd name="T36" fmla="*/ 131 w 241"/>
              <a:gd name="T37" fmla="*/ 237 h 415"/>
              <a:gd name="T38" fmla="*/ 146 w 241"/>
              <a:gd name="T39" fmla="*/ 250 h 415"/>
              <a:gd name="T40" fmla="*/ 159 w 241"/>
              <a:gd name="T41" fmla="*/ 268 h 415"/>
              <a:gd name="T42" fmla="*/ 184 w 241"/>
              <a:gd name="T43" fmla="*/ 296 h 415"/>
              <a:gd name="T44" fmla="*/ 200 w 241"/>
              <a:gd name="T45" fmla="*/ 346 h 415"/>
              <a:gd name="T46" fmla="*/ 232 w 241"/>
              <a:gd name="T47" fmla="*/ 380 h 415"/>
              <a:gd name="T48" fmla="*/ 241 w 241"/>
              <a:gd name="T49" fmla="*/ 415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1" h="415">
                <a:moveTo>
                  <a:pt x="0" y="0"/>
                </a:moveTo>
                <a:cubicBezTo>
                  <a:pt x="1" y="1"/>
                  <a:pt x="11" y="1"/>
                  <a:pt x="16" y="5"/>
                </a:cubicBezTo>
                <a:cubicBezTo>
                  <a:pt x="20" y="9"/>
                  <a:pt x="25" y="12"/>
                  <a:pt x="29" y="15"/>
                </a:cubicBezTo>
                <a:cubicBezTo>
                  <a:pt x="31" y="17"/>
                  <a:pt x="33" y="21"/>
                  <a:pt x="40" y="22"/>
                </a:cubicBezTo>
                <a:cubicBezTo>
                  <a:pt x="55" y="22"/>
                  <a:pt x="55" y="30"/>
                  <a:pt x="55" y="38"/>
                </a:cubicBezTo>
                <a:cubicBezTo>
                  <a:pt x="54" y="59"/>
                  <a:pt x="26" y="48"/>
                  <a:pt x="28" y="66"/>
                </a:cubicBezTo>
                <a:cubicBezTo>
                  <a:pt x="29" y="78"/>
                  <a:pt x="39" y="77"/>
                  <a:pt x="44" y="84"/>
                </a:cubicBezTo>
                <a:cubicBezTo>
                  <a:pt x="47" y="89"/>
                  <a:pt x="47" y="91"/>
                  <a:pt x="47" y="98"/>
                </a:cubicBezTo>
                <a:cubicBezTo>
                  <a:pt x="48" y="110"/>
                  <a:pt x="32" y="104"/>
                  <a:pt x="32" y="115"/>
                </a:cubicBezTo>
                <a:cubicBezTo>
                  <a:pt x="33" y="120"/>
                  <a:pt x="32" y="116"/>
                  <a:pt x="33" y="119"/>
                </a:cubicBezTo>
                <a:cubicBezTo>
                  <a:pt x="33" y="122"/>
                  <a:pt x="33" y="123"/>
                  <a:pt x="36" y="126"/>
                </a:cubicBezTo>
                <a:cubicBezTo>
                  <a:pt x="41" y="130"/>
                  <a:pt x="55" y="136"/>
                  <a:pt x="58" y="144"/>
                </a:cubicBezTo>
                <a:cubicBezTo>
                  <a:pt x="63" y="158"/>
                  <a:pt x="47" y="160"/>
                  <a:pt x="47" y="170"/>
                </a:cubicBezTo>
                <a:cubicBezTo>
                  <a:pt x="47" y="175"/>
                  <a:pt x="47" y="179"/>
                  <a:pt x="56" y="182"/>
                </a:cubicBezTo>
                <a:cubicBezTo>
                  <a:pt x="66" y="186"/>
                  <a:pt x="68" y="187"/>
                  <a:pt x="72" y="192"/>
                </a:cubicBezTo>
                <a:cubicBezTo>
                  <a:pt x="74" y="194"/>
                  <a:pt x="84" y="202"/>
                  <a:pt x="88" y="207"/>
                </a:cubicBezTo>
                <a:cubicBezTo>
                  <a:pt x="91" y="212"/>
                  <a:pt x="91" y="219"/>
                  <a:pt x="99" y="220"/>
                </a:cubicBezTo>
                <a:cubicBezTo>
                  <a:pt x="110" y="220"/>
                  <a:pt x="115" y="222"/>
                  <a:pt x="119" y="226"/>
                </a:cubicBezTo>
                <a:cubicBezTo>
                  <a:pt x="122" y="228"/>
                  <a:pt x="126" y="233"/>
                  <a:pt x="131" y="237"/>
                </a:cubicBezTo>
                <a:cubicBezTo>
                  <a:pt x="137" y="241"/>
                  <a:pt x="141" y="245"/>
                  <a:pt x="146" y="250"/>
                </a:cubicBezTo>
                <a:cubicBezTo>
                  <a:pt x="151" y="254"/>
                  <a:pt x="155" y="258"/>
                  <a:pt x="159" y="268"/>
                </a:cubicBezTo>
                <a:cubicBezTo>
                  <a:pt x="163" y="278"/>
                  <a:pt x="183" y="294"/>
                  <a:pt x="184" y="296"/>
                </a:cubicBezTo>
                <a:cubicBezTo>
                  <a:pt x="191" y="307"/>
                  <a:pt x="196" y="339"/>
                  <a:pt x="200" y="346"/>
                </a:cubicBezTo>
                <a:cubicBezTo>
                  <a:pt x="204" y="353"/>
                  <a:pt x="228" y="376"/>
                  <a:pt x="232" y="380"/>
                </a:cubicBezTo>
                <a:cubicBezTo>
                  <a:pt x="236" y="384"/>
                  <a:pt x="237" y="405"/>
                  <a:pt x="241" y="415"/>
                </a:cubicBezTo>
              </a:path>
            </a:pathLst>
          </a:custGeom>
          <a:noFill/>
          <a:ln w="14288" cap="rnd">
            <a:solidFill>
              <a:srgbClr val="C8C8C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9" name="Freeform 15"/>
          <p:cNvSpPr>
            <a:spLocks/>
          </p:cNvSpPr>
          <p:nvPr/>
        </p:nvSpPr>
        <p:spPr bwMode="auto">
          <a:xfrm>
            <a:off x="7029450" y="2754313"/>
            <a:ext cx="341313" cy="798513"/>
          </a:xfrm>
          <a:custGeom>
            <a:avLst/>
            <a:gdLst>
              <a:gd name="T0" fmla="*/ 181 w 184"/>
              <a:gd name="T1" fmla="*/ 0 h 430"/>
              <a:gd name="T2" fmla="*/ 181 w 184"/>
              <a:gd name="T3" fmla="*/ 15 h 430"/>
              <a:gd name="T4" fmla="*/ 168 w 184"/>
              <a:gd name="T5" fmla="*/ 31 h 430"/>
              <a:gd name="T6" fmla="*/ 157 w 184"/>
              <a:gd name="T7" fmla="*/ 50 h 430"/>
              <a:gd name="T8" fmla="*/ 144 w 184"/>
              <a:gd name="T9" fmla="*/ 59 h 430"/>
              <a:gd name="T10" fmla="*/ 120 w 184"/>
              <a:gd name="T11" fmla="*/ 97 h 430"/>
              <a:gd name="T12" fmla="*/ 108 w 184"/>
              <a:gd name="T13" fmla="*/ 106 h 430"/>
              <a:gd name="T14" fmla="*/ 99 w 184"/>
              <a:gd name="T15" fmla="*/ 119 h 430"/>
              <a:gd name="T16" fmla="*/ 76 w 184"/>
              <a:gd name="T17" fmla="*/ 150 h 430"/>
              <a:gd name="T18" fmla="*/ 51 w 184"/>
              <a:gd name="T19" fmla="*/ 173 h 430"/>
              <a:gd name="T20" fmla="*/ 27 w 184"/>
              <a:gd name="T21" fmla="*/ 185 h 430"/>
              <a:gd name="T22" fmla="*/ 23 w 184"/>
              <a:gd name="T23" fmla="*/ 199 h 430"/>
              <a:gd name="T24" fmla="*/ 15 w 184"/>
              <a:gd name="T25" fmla="*/ 211 h 430"/>
              <a:gd name="T26" fmla="*/ 29 w 184"/>
              <a:gd name="T27" fmla="*/ 278 h 430"/>
              <a:gd name="T28" fmla="*/ 23 w 184"/>
              <a:gd name="T29" fmla="*/ 300 h 430"/>
              <a:gd name="T30" fmla="*/ 19 w 184"/>
              <a:gd name="T31" fmla="*/ 332 h 430"/>
              <a:gd name="T32" fmla="*/ 3 w 184"/>
              <a:gd name="T33" fmla="*/ 349 h 430"/>
              <a:gd name="T34" fmla="*/ 10 w 184"/>
              <a:gd name="T35" fmla="*/ 371 h 430"/>
              <a:gd name="T36" fmla="*/ 2 w 184"/>
              <a:gd name="T37" fmla="*/ 392 h 430"/>
              <a:gd name="T38" fmla="*/ 7 w 184"/>
              <a:gd name="T39" fmla="*/ 43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4" h="430">
                <a:moveTo>
                  <a:pt x="181" y="0"/>
                </a:moveTo>
                <a:cubicBezTo>
                  <a:pt x="180" y="5"/>
                  <a:pt x="184" y="6"/>
                  <a:pt x="181" y="15"/>
                </a:cubicBezTo>
                <a:cubicBezTo>
                  <a:pt x="178" y="24"/>
                  <a:pt x="171" y="25"/>
                  <a:pt x="168" y="31"/>
                </a:cubicBezTo>
                <a:cubicBezTo>
                  <a:pt x="163" y="38"/>
                  <a:pt x="169" y="43"/>
                  <a:pt x="157" y="50"/>
                </a:cubicBezTo>
                <a:cubicBezTo>
                  <a:pt x="152" y="54"/>
                  <a:pt x="148" y="53"/>
                  <a:pt x="144" y="59"/>
                </a:cubicBezTo>
                <a:cubicBezTo>
                  <a:pt x="137" y="69"/>
                  <a:pt x="124" y="91"/>
                  <a:pt x="120" y="97"/>
                </a:cubicBezTo>
                <a:cubicBezTo>
                  <a:pt x="116" y="101"/>
                  <a:pt x="112" y="100"/>
                  <a:pt x="108" y="106"/>
                </a:cubicBezTo>
                <a:cubicBezTo>
                  <a:pt x="107" y="109"/>
                  <a:pt x="105" y="109"/>
                  <a:pt x="99" y="119"/>
                </a:cubicBezTo>
                <a:cubicBezTo>
                  <a:pt x="93" y="130"/>
                  <a:pt x="78" y="148"/>
                  <a:pt x="76" y="150"/>
                </a:cubicBezTo>
                <a:cubicBezTo>
                  <a:pt x="62" y="166"/>
                  <a:pt x="60" y="161"/>
                  <a:pt x="51" y="173"/>
                </a:cubicBezTo>
                <a:cubicBezTo>
                  <a:pt x="42" y="186"/>
                  <a:pt x="30" y="180"/>
                  <a:pt x="27" y="185"/>
                </a:cubicBezTo>
                <a:cubicBezTo>
                  <a:pt x="21" y="193"/>
                  <a:pt x="26" y="190"/>
                  <a:pt x="23" y="199"/>
                </a:cubicBezTo>
                <a:cubicBezTo>
                  <a:pt x="20" y="207"/>
                  <a:pt x="15" y="206"/>
                  <a:pt x="15" y="211"/>
                </a:cubicBezTo>
                <a:cubicBezTo>
                  <a:pt x="11" y="253"/>
                  <a:pt x="35" y="263"/>
                  <a:pt x="29" y="278"/>
                </a:cubicBezTo>
                <a:cubicBezTo>
                  <a:pt x="26" y="287"/>
                  <a:pt x="27" y="290"/>
                  <a:pt x="23" y="300"/>
                </a:cubicBezTo>
                <a:cubicBezTo>
                  <a:pt x="20" y="307"/>
                  <a:pt x="23" y="326"/>
                  <a:pt x="19" y="332"/>
                </a:cubicBezTo>
                <a:cubicBezTo>
                  <a:pt x="14" y="339"/>
                  <a:pt x="9" y="338"/>
                  <a:pt x="3" y="349"/>
                </a:cubicBezTo>
                <a:cubicBezTo>
                  <a:pt x="0" y="357"/>
                  <a:pt x="13" y="359"/>
                  <a:pt x="10" y="371"/>
                </a:cubicBezTo>
                <a:cubicBezTo>
                  <a:pt x="9" y="377"/>
                  <a:pt x="1" y="381"/>
                  <a:pt x="2" y="392"/>
                </a:cubicBezTo>
                <a:cubicBezTo>
                  <a:pt x="2" y="402"/>
                  <a:pt x="8" y="420"/>
                  <a:pt x="7" y="430"/>
                </a:cubicBezTo>
              </a:path>
            </a:pathLst>
          </a:custGeom>
          <a:noFill/>
          <a:ln w="14288" cap="rnd">
            <a:solidFill>
              <a:srgbClr val="C8C8C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20" name="Freeform 16"/>
          <p:cNvSpPr>
            <a:spLocks/>
          </p:cNvSpPr>
          <p:nvPr/>
        </p:nvSpPr>
        <p:spPr bwMode="auto">
          <a:xfrm>
            <a:off x="7329488" y="2784475"/>
            <a:ext cx="260350" cy="1643063"/>
          </a:xfrm>
          <a:custGeom>
            <a:avLst/>
            <a:gdLst>
              <a:gd name="T0" fmla="*/ 59 w 140"/>
              <a:gd name="T1" fmla="*/ 0 h 886"/>
              <a:gd name="T2" fmla="*/ 45 w 140"/>
              <a:gd name="T3" fmla="*/ 15 h 886"/>
              <a:gd name="T4" fmla="*/ 39 w 140"/>
              <a:gd name="T5" fmla="*/ 30 h 886"/>
              <a:gd name="T6" fmla="*/ 36 w 140"/>
              <a:gd name="T7" fmla="*/ 54 h 886"/>
              <a:gd name="T8" fmla="*/ 43 w 140"/>
              <a:gd name="T9" fmla="*/ 79 h 886"/>
              <a:gd name="T10" fmla="*/ 58 w 140"/>
              <a:gd name="T11" fmla="*/ 96 h 886"/>
              <a:gd name="T12" fmla="*/ 82 w 140"/>
              <a:gd name="T13" fmla="*/ 117 h 886"/>
              <a:gd name="T14" fmla="*/ 85 w 140"/>
              <a:gd name="T15" fmla="*/ 136 h 886"/>
              <a:gd name="T16" fmla="*/ 74 w 140"/>
              <a:gd name="T17" fmla="*/ 159 h 886"/>
              <a:gd name="T18" fmla="*/ 71 w 140"/>
              <a:gd name="T19" fmla="*/ 194 h 886"/>
              <a:gd name="T20" fmla="*/ 71 w 140"/>
              <a:gd name="T21" fmla="*/ 224 h 886"/>
              <a:gd name="T22" fmla="*/ 85 w 140"/>
              <a:gd name="T23" fmla="*/ 251 h 886"/>
              <a:gd name="T24" fmla="*/ 106 w 140"/>
              <a:gd name="T25" fmla="*/ 266 h 886"/>
              <a:gd name="T26" fmla="*/ 112 w 140"/>
              <a:gd name="T27" fmla="*/ 294 h 886"/>
              <a:gd name="T28" fmla="*/ 112 w 140"/>
              <a:gd name="T29" fmla="*/ 329 h 886"/>
              <a:gd name="T30" fmla="*/ 125 w 140"/>
              <a:gd name="T31" fmla="*/ 346 h 886"/>
              <a:gd name="T32" fmla="*/ 134 w 140"/>
              <a:gd name="T33" fmla="*/ 375 h 886"/>
              <a:gd name="T34" fmla="*/ 132 w 140"/>
              <a:gd name="T35" fmla="*/ 390 h 886"/>
              <a:gd name="T36" fmla="*/ 136 w 140"/>
              <a:gd name="T37" fmla="*/ 405 h 886"/>
              <a:gd name="T38" fmla="*/ 136 w 140"/>
              <a:gd name="T39" fmla="*/ 426 h 886"/>
              <a:gd name="T40" fmla="*/ 138 w 140"/>
              <a:gd name="T41" fmla="*/ 439 h 886"/>
              <a:gd name="T42" fmla="*/ 138 w 140"/>
              <a:gd name="T43" fmla="*/ 455 h 886"/>
              <a:gd name="T44" fmla="*/ 139 w 140"/>
              <a:gd name="T45" fmla="*/ 471 h 886"/>
              <a:gd name="T46" fmla="*/ 136 w 140"/>
              <a:gd name="T47" fmla="*/ 484 h 886"/>
              <a:gd name="T48" fmla="*/ 121 w 140"/>
              <a:gd name="T49" fmla="*/ 502 h 886"/>
              <a:gd name="T50" fmla="*/ 117 w 140"/>
              <a:gd name="T51" fmla="*/ 513 h 886"/>
              <a:gd name="T52" fmla="*/ 103 w 140"/>
              <a:gd name="T53" fmla="*/ 525 h 886"/>
              <a:gd name="T54" fmla="*/ 75 w 140"/>
              <a:gd name="T55" fmla="*/ 553 h 886"/>
              <a:gd name="T56" fmla="*/ 61 w 140"/>
              <a:gd name="T57" fmla="*/ 563 h 886"/>
              <a:gd name="T58" fmla="*/ 55 w 140"/>
              <a:gd name="T59" fmla="*/ 588 h 886"/>
              <a:gd name="T60" fmla="*/ 46 w 140"/>
              <a:gd name="T61" fmla="*/ 613 h 886"/>
              <a:gd name="T62" fmla="*/ 45 w 140"/>
              <a:gd name="T63" fmla="*/ 629 h 886"/>
              <a:gd name="T64" fmla="*/ 56 w 140"/>
              <a:gd name="T65" fmla="*/ 656 h 886"/>
              <a:gd name="T66" fmla="*/ 31 w 140"/>
              <a:gd name="T67" fmla="*/ 690 h 886"/>
              <a:gd name="T68" fmla="*/ 33 w 140"/>
              <a:gd name="T69" fmla="*/ 706 h 886"/>
              <a:gd name="T70" fmla="*/ 27 w 140"/>
              <a:gd name="T71" fmla="*/ 724 h 886"/>
              <a:gd name="T72" fmla="*/ 16 w 140"/>
              <a:gd name="T73" fmla="*/ 737 h 886"/>
              <a:gd name="T74" fmla="*/ 3 w 140"/>
              <a:gd name="T75" fmla="*/ 752 h 886"/>
              <a:gd name="T76" fmla="*/ 3 w 140"/>
              <a:gd name="T77" fmla="*/ 779 h 886"/>
              <a:gd name="T78" fmla="*/ 17 w 140"/>
              <a:gd name="T79" fmla="*/ 813 h 886"/>
              <a:gd name="T80" fmla="*/ 7 w 140"/>
              <a:gd name="T81" fmla="*/ 851 h 886"/>
              <a:gd name="T82" fmla="*/ 8 w 140"/>
              <a:gd name="T83" fmla="*/ 880 h 886"/>
              <a:gd name="T84" fmla="*/ 22 w 140"/>
              <a:gd name="T85" fmla="*/ 885 h 8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0" h="886">
                <a:moveTo>
                  <a:pt x="59" y="0"/>
                </a:moveTo>
                <a:cubicBezTo>
                  <a:pt x="55" y="17"/>
                  <a:pt x="46" y="10"/>
                  <a:pt x="45" y="15"/>
                </a:cubicBezTo>
                <a:cubicBezTo>
                  <a:pt x="44" y="18"/>
                  <a:pt x="40" y="23"/>
                  <a:pt x="39" y="30"/>
                </a:cubicBezTo>
                <a:cubicBezTo>
                  <a:pt x="38" y="37"/>
                  <a:pt x="35" y="45"/>
                  <a:pt x="36" y="54"/>
                </a:cubicBezTo>
                <a:cubicBezTo>
                  <a:pt x="37" y="63"/>
                  <a:pt x="41" y="72"/>
                  <a:pt x="43" y="79"/>
                </a:cubicBezTo>
                <a:cubicBezTo>
                  <a:pt x="45" y="86"/>
                  <a:pt x="55" y="95"/>
                  <a:pt x="58" y="96"/>
                </a:cubicBezTo>
                <a:cubicBezTo>
                  <a:pt x="69" y="101"/>
                  <a:pt x="82" y="104"/>
                  <a:pt x="82" y="117"/>
                </a:cubicBezTo>
                <a:cubicBezTo>
                  <a:pt x="82" y="128"/>
                  <a:pt x="85" y="130"/>
                  <a:pt x="85" y="136"/>
                </a:cubicBezTo>
                <a:cubicBezTo>
                  <a:pt x="85" y="143"/>
                  <a:pt x="74" y="148"/>
                  <a:pt x="74" y="159"/>
                </a:cubicBezTo>
                <a:cubicBezTo>
                  <a:pt x="74" y="170"/>
                  <a:pt x="72" y="166"/>
                  <a:pt x="71" y="194"/>
                </a:cubicBezTo>
                <a:cubicBezTo>
                  <a:pt x="71" y="197"/>
                  <a:pt x="70" y="204"/>
                  <a:pt x="71" y="224"/>
                </a:cubicBezTo>
                <a:cubicBezTo>
                  <a:pt x="72" y="239"/>
                  <a:pt x="78" y="233"/>
                  <a:pt x="85" y="251"/>
                </a:cubicBezTo>
                <a:cubicBezTo>
                  <a:pt x="89" y="260"/>
                  <a:pt x="94" y="255"/>
                  <a:pt x="106" y="266"/>
                </a:cubicBezTo>
                <a:cubicBezTo>
                  <a:pt x="117" y="276"/>
                  <a:pt x="112" y="289"/>
                  <a:pt x="112" y="294"/>
                </a:cubicBezTo>
                <a:cubicBezTo>
                  <a:pt x="112" y="312"/>
                  <a:pt x="110" y="307"/>
                  <a:pt x="112" y="329"/>
                </a:cubicBezTo>
                <a:cubicBezTo>
                  <a:pt x="113" y="339"/>
                  <a:pt x="123" y="339"/>
                  <a:pt x="125" y="346"/>
                </a:cubicBezTo>
                <a:cubicBezTo>
                  <a:pt x="127" y="353"/>
                  <a:pt x="132" y="361"/>
                  <a:pt x="134" y="375"/>
                </a:cubicBezTo>
                <a:cubicBezTo>
                  <a:pt x="137" y="386"/>
                  <a:pt x="130" y="380"/>
                  <a:pt x="132" y="390"/>
                </a:cubicBezTo>
                <a:cubicBezTo>
                  <a:pt x="133" y="400"/>
                  <a:pt x="136" y="394"/>
                  <a:pt x="136" y="405"/>
                </a:cubicBezTo>
                <a:cubicBezTo>
                  <a:pt x="136" y="411"/>
                  <a:pt x="138" y="416"/>
                  <a:pt x="136" y="426"/>
                </a:cubicBezTo>
                <a:cubicBezTo>
                  <a:pt x="135" y="428"/>
                  <a:pt x="137" y="435"/>
                  <a:pt x="138" y="439"/>
                </a:cubicBezTo>
                <a:cubicBezTo>
                  <a:pt x="138" y="443"/>
                  <a:pt x="138" y="450"/>
                  <a:pt x="138" y="455"/>
                </a:cubicBezTo>
                <a:cubicBezTo>
                  <a:pt x="138" y="460"/>
                  <a:pt x="140" y="466"/>
                  <a:pt x="139" y="471"/>
                </a:cubicBezTo>
                <a:cubicBezTo>
                  <a:pt x="138" y="475"/>
                  <a:pt x="139" y="480"/>
                  <a:pt x="136" y="484"/>
                </a:cubicBezTo>
                <a:cubicBezTo>
                  <a:pt x="129" y="493"/>
                  <a:pt x="126" y="497"/>
                  <a:pt x="121" y="502"/>
                </a:cubicBezTo>
                <a:cubicBezTo>
                  <a:pt x="115" y="509"/>
                  <a:pt x="117" y="510"/>
                  <a:pt x="117" y="513"/>
                </a:cubicBezTo>
                <a:cubicBezTo>
                  <a:pt x="116" y="519"/>
                  <a:pt x="108" y="518"/>
                  <a:pt x="103" y="525"/>
                </a:cubicBezTo>
                <a:cubicBezTo>
                  <a:pt x="97" y="532"/>
                  <a:pt x="83" y="546"/>
                  <a:pt x="75" y="553"/>
                </a:cubicBezTo>
                <a:cubicBezTo>
                  <a:pt x="68" y="561"/>
                  <a:pt x="67" y="556"/>
                  <a:pt x="61" y="563"/>
                </a:cubicBezTo>
                <a:cubicBezTo>
                  <a:pt x="56" y="570"/>
                  <a:pt x="54" y="582"/>
                  <a:pt x="55" y="588"/>
                </a:cubicBezTo>
                <a:cubicBezTo>
                  <a:pt x="55" y="600"/>
                  <a:pt x="49" y="603"/>
                  <a:pt x="46" y="613"/>
                </a:cubicBezTo>
                <a:cubicBezTo>
                  <a:pt x="43" y="624"/>
                  <a:pt x="42" y="621"/>
                  <a:pt x="45" y="629"/>
                </a:cubicBezTo>
                <a:cubicBezTo>
                  <a:pt x="47" y="638"/>
                  <a:pt x="58" y="635"/>
                  <a:pt x="56" y="656"/>
                </a:cubicBezTo>
                <a:cubicBezTo>
                  <a:pt x="54" y="674"/>
                  <a:pt x="33" y="678"/>
                  <a:pt x="31" y="690"/>
                </a:cubicBezTo>
                <a:cubicBezTo>
                  <a:pt x="29" y="698"/>
                  <a:pt x="33" y="701"/>
                  <a:pt x="33" y="706"/>
                </a:cubicBezTo>
                <a:cubicBezTo>
                  <a:pt x="33" y="711"/>
                  <a:pt x="32" y="718"/>
                  <a:pt x="27" y="724"/>
                </a:cubicBezTo>
                <a:cubicBezTo>
                  <a:pt x="23" y="728"/>
                  <a:pt x="20" y="732"/>
                  <a:pt x="16" y="737"/>
                </a:cubicBezTo>
                <a:cubicBezTo>
                  <a:pt x="12" y="742"/>
                  <a:pt x="4" y="744"/>
                  <a:pt x="3" y="752"/>
                </a:cubicBezTo>
                <a:cubicBezTo>
                  <a:pt x="0" y="773"/>
                  <a:pt x="2" y="772"/>
                  <a:pt x="3" y="779"/>
                </a:cubicBezTo>
                <a:cubicBezTo>
                  <a:pt x="7" y="793"/>
                  <a:pt x="16" y="798"/>
                  <a:pt x="17" y="813"/>
                </a:cubicBezTo>
                <a:cubicBezTo>
                  <a:pt x="17" y="828"/>
                  <a:pt x="7" y="841"/>
                  <a:pt x="7" y="851"/>
                </a:cubicBezTo>
                <a:cubicBezTo>
                  <a:pt x="8" y="862"/>
                  <a:pt x="7" y="874"/>
                  <a:pt x="8" y="880"/>
                </a:cubicBezTo>
                <a:cubicBezTo>
                  <a:pt x="8" y="886"/>
                  <a:pt x="22" y="884"/>
                  <a:pt x="22" y="885"/>
                </a:cubicBezTo>
              </a:path>
            </a:pathLst>
          </a:custGeom>
          <a:noFill/>
          <a:ln w="14288" cap="rnd">
            <a:solidFill>
              <a:srgbClr val="C8C8C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21" name="Freeform 17"/>
          <p:cNvSpPr>
            <a:spLocks noEditPoints="1"/>
          </p:cNvSpPr>
          <p:nvPr/>
        </p:nvSpPr>
        <p:spPr bwMode="auto">
          <a:xfrm>
            <a:off x="9366250" y="3216275"/>
            <a:ext cx="493713" cy="981075"/>
          </a:xfrm>
          <a:custGeom>
            <a:avLst/>
            <a:gdLst>
              <a:gd name="T0" fmla="*/ 158 w 266"/>
              <a:gd name="T1" fmla="*/ 0 h 529"/>
              <a:gd name="T2" fmla="*/ 155 w 266"/>
              <a:gd name="T3" fmla="*/ 26 h 529"/>
              <a:gd name="T4" fmla="*/ 176 w 266"/>
              <a:gd name="T5" fmla="*/ 42 h 529"/>
              <a:gd name="T6" fmla="*/ 194 w 266"/>
              <a:gd name="T7" fmla="*/ 77 h 529"/>
              <a:gd name="T8" fmla="*/ 230 w 266"/>
              <a:gd name="T9" fmla="*/ 185 h 529"/>
              <a:gd name="T10" fmla="*/ 245 w 266"/>
              <a:gd name="T11" fmla="*/ 207 h 529"/>
              <a:gd name="T12" fmla="*/ 258 w 266"/>
              <a:gd name="T13" fmla="*/ 232 h 529"/>
              <a:gd name="T14" fmla="*/ 266 w 266"/>
              <a:gd name="T15" fmla="*/ 256 h 529"/>
              <a:gd name="T16" fmla="*/ 247 w 266"/>
              <a:gd name="T17" fmla="*/ 274 h 529"/>
              <a:gd name="T18" fmla="*/ 238 w 266"/>
              <a:gd name="T19" fmla="*/ 307 h 529"/>
              <a:gd name="T20" fmla="*/ 216 w 266"/>
              <a:gd name="T21" fmla="*/ 334 h 529"/>
              <a:gd name="T22" fmla="*/ 190 w 266"/>
              <a:gd name="T23" fmla="*/ 360 h 529"/>
              <a:gd name="T24" fmla="*/ 170 w 266"/>
              <a:gd name="T25" fmla="*/ 382 h 529"/>
              <a:gd name="T26" fmla="*/ 155 w 266"/>
              <a:gd name="T27" fmla="*/ 413 h 529"/>
              <a:gd name="T28" fmla="*/ 142 w 266"/>
              <a:gd name="T29" fmla="*/ 438 h 529"/>
              <a:gd name="T30" fmla="*/ 121 w 266"/>
              <a:gd name="T31" fmla="*/ 455 h 529"/>
              <a:gd name="T32" fmla="*/ 110 w 266"/>
              <a:gd name="T33" fmla="*/ 464 h 529"/>
              <a:gd name="T34" fmla="*/ 89 w 266"/>
              <a:gd name="T35" fmla="*/ 468 h 529"/>
              <a:gd name="T36" fmla="*/ 69 w 266"/>
              <a:gd name="T37" fmla="*/ 490 h 529"/>
              <a:gd name="T38" fmla="*/ 27 w 266"/>
              <a:gd name="T39" fmla="*/ 511 h 529"/>
              <a:gd name="T40" fmla="*/ 0 w 266"/>
              <a:gd name="T41" fmla="*/ 529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6" h="529">
                <a:moveTo>
                  <a:pt x="158" y="0"/>
                </a:moveTo>
                <a:cubicBezTo>
                  <a:pt x="161" y="11"/>
                  <a:pt x="148" y="17"/>
                  <a:pt x="155" y="26"/>
                </a:cubicBezTo>
                <a:cubicBezTo>
                  <a:pt x="162" y="34"/>
                  <a:pt x="173" y="21"/>
                  <a:pt x="176" y="42"/>
                </a:cubicBezTo>
                <a:cubicBezTo>
                  <a:pt x="180" y="64"/>
                  <a:pt x="184" y="75"/>
                  <a:pt x="194" y="77"/>
                </a:cubicBezTo>
                <a:moveTo>
                  <a:pt x="230" y="185"/>
                </a:moveTo>
                <a:cubicBezTo>
                  <a:pt x="232" y="201"/>
                  <a:pt x="242" y="199"/>
                  <a:pt x="245" y="207"/>
                </a:cubicBezTo>
                <a:cubicBezTo>
                  <a:pt x="251" y="221"/>
                  <a:pt x="252" y="223"/>
                  <a:pt x="258" y="232"/>
                </a:cubicBezTo>
                <a:cubicBezTo>
                  <a:pt x="264" y="240"/>
                  <a:pt x="266" y="244"/>
                  <a:pt x="266" y="256"/>
                </a:cubicBezTo>
                <a:cubicBezTo>
                  <a:pt x="258" y="262"/>
                  <a:pt x="246" y="262"/>
                  <a:pt x="247" y="274"/>
                </a:cubicBezTo>
                <a:cubicBezTo>
                  <a:pt x="247" y="283"/>
                  <a:pt x="249" y="293"/>
                  <a:pt x="238" y="307"/>
                </a:cubicBezTo>
                <a:cubicBezTo>
                  <a:pt x="231" y="317"/>
                  <a:pt x="225" y="324"/>
                  <a:pt x="216" y="334"/>
                </a:cubicBezTo>
                <a:cubicBezTo>
                  <a:pt x="206" y="344"/>
                  <a:pt x="201" y="348"/>
                  <a:pt x="190" y="360"/>
                </a:cubicBezTo>
                <a:cubicBezTo>
                  <a:pt x="178" y="369"/>
                  <a:pt x="181" y="369"/>
                  <a:pt x="170" y="382"/>
                </a:cubicBezTo>
                <a:cubicBezTo>
                  <a:pt x="159" y="395"/>
                  <a:pt x="154" y="405"/>
                  <a:pt x="155" y="413"/>
                </a:cubicBezTo>
                <a:cubicBezTo>
                  <a:pt x="156" y="429"/>
                  <a:pt x="152" y="431"/>
                  <a:pt x="142" y="438"/>
                </a:cubicBezTo>
                <a:cubicBezTo>
                  <a:pt x="132" y="445"/>
                  <a:pt x="127" y="451"/>
                  <a:pt x="121" y="455"/>
                </a:cubicBezTo>
                <a:cubicBezTo>
                  <a:pt x="115" y="460"/>
                  <a:pt x="111" y="463"/>
                  <a:pt x="110" y="464"/>
                </a:cubicBezTo>
                <a:cubicBezTo>
                  <a:pt x="109" y="465"/>
                  <a:pt x="100" y="462"/>
                  <a:pt x="89" y="468"/>
                </a:cubicBezTo>
                <a:cubicBezTo>
                  <a:pt x="79" y="474"/>
                  <a:pt x="78" y="491"/>
                  <a:pt x="69" y="490"/>
                </a:cubicBezTo>
                <a:cubicBezTo>
                  <a:pt x="54" y="489"/>
                  <a:pt x="37" y="512"/>
                  <a:pt x="27" y="511"/>
                </a:cubicBezTo>
                <a:cubicBezTo>
                  <a:pt x="15" y="509"/>
                  <a:pt x="2" y="528"/>
                  <a:pt x="0" y="529"/>
                </a:cubicBezTo>
              </a:path>
            </a:pathLst>
          </a:custGeom>
          <a:noFill/>
          <a:ln w="14288" cap="rnd">
            <a:solidFill>
              <a:srgbClr val="C8C8C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22" name="Freeform 18"/>
          <p:cNvSpPr>
            <a:spLocks/>
          </p:cNvSpPr>
          <p:nvPr/>
        </p:nvSpPr>
        <p:spPr bwMode="auto">
          <a:xfrm>
            <a:off x="9117013" y="3765550"/>
            <a:ext cx="311150" cy="576263"/>
          </a:xfrm>
          <a:custGeom>
            <a:avLst/>
            <a:gdLst>
              <a:gd name="T0" fmla="*/ 0 w 168"/>
              <a:gd name="T1" fmla="*/ 0 h 311"/>
              <a:gd name="T2" fmla="*/ 13 w 168"/>
              <a:gd name="T3" fmla="*/ 48 h 311"/>
              <a:gd name="T4" fmla="*/ 27 w 168"/>
              <a:gd name="T5" fmla="*/ 92 h 311"/>
              <a:gd name="T6" fmla="*/ 40 w 168"/>
              <a:gd name="T7" fmla="*/ 120 h 311"/>
              <a:gd name="T8" fmla="*/ 59 w 168"/>
              <a:gd name="T9" fmla="*/ 142 h 311"/>
              <a:gd name="T10" fmla="*/ 76 w 168"/>
              <a:gd name="T11" fmla="*/ 163 h 311"/>
              <a:gd name="T12" fmla="*/ 94 w 168"/>
              <a:gd name="T13" fmla="*/ 186 h 311"/>
              <a:gd name="T14" fmla="*/ 116 w 168"/>
              <a:gd name="T15" fmla="*/ 214 h 311"/>
              <a:gd name="T16" fmla="*/ 143 w 168"/>
              <a:gd name="T17" fmla="*/ 250 h 311"/>
              <a:gd name="T18" fmla="*/ 156 w 168"/>
              <a:gd name="T19" fmla="*/ 271 h 311"/>
              <a:gd name="T20" fmla="*/ 160 w 168"/>
              <a:gd name="T21" fmla="*/ 288 h 311"/>
              <a:gd name="T22" fmla="*/ 168 w 168"/>
              <a:gd name="T23" fmla="*/ 311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8" h="311">
                <a:moveTo>
                  <a:pt x="0" y="0"/>
                </a:moveTo>
                <a:cubicBezTo>
                  <a:pt x="4" y="10"/>
                  <a:pt x="9" y="39"/>
                  <a:pt x="13" y="48"/>
                </a:cubicBezTo>
                <a:cubicBezTo>
                  <a:pt x="17" y="58"/>
                  <a:pt x="24" y="71"/>
                  <a:pt x="27" y="92"/>
                </a:cubicBezTo>
                <a:cubicBezTo>
                  <a:pt x="31" y="113"/>
                  <a:pt x="33" y="113"/>
                  <a:pt x="40" y="120"/>
                </a:cubicBezTo>
                <a:cubicBezTo>
                  <a:pt x="47" y="126"/>
                  <a:pt x="54" y="136"/>
                  <a:pt x="59" y="142"/>
                </a:cubicBezTo>
                <a:cubicBezTo>
                  <a:pt x="64" y="147"/>
                  <a:pt x="70" y="155"/>
                  <a:pt x="76" y="163"/>
                </a:cubicBezTo>
                <a:cubicBezTo>
                  <a:pt x="82" y="171"/>
                  <a:pt x="88" y="176"/>
                  <a:pt x="94" y="186"/>
                </a:cubicBezTo>
                <a:cubicBezTo>
                  <a:pt x="101" y="196"/>
                  <a:pt x="110" y="204"/>
                  <a:pt x="116" y="214"/>
                </a:cubicBezTo>
                <a:cubicBezTo>
                  <a:pt x="122" y="224"/>
                  <a:pt x="138" y="241"/>
                  <a:pt x="143" y="250"/>
                </a:cubicBezTo>
                <a:cubicBezTo>
                  <a:pt x="148" y="260"/>
                  <a:pt x="151" y="263"/>
                  <a:pt x="156" y="271"/>
                </a:cubicBezTo>
                <a:cubicBezTo>
                  <a:pt x="160" y="279"/>
                  <a:pt x="158" y="283"/>
                  <a:pt x="160" y="288"/>
                </a:cubicBezTo>
                <a:cubicBezTo>
                  <a:pt x="162" y="296"/>
                  <a:pt x="161" y="306"/>
                  <a:pt x="168" y="311"/>
                </a:cubicBezTo>
              </a:path>
            </a:pathLst>
          </a:custGeom>
          <a:noFill/>
          <a:ln w="14288" cap="rnd">
            <a:solidFill>
              <a:srgbClr val="C8C8C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23" name="Freeform 19"/>
          <p:cNvSpPr>
            <a:spLocks/>
          </p:cNvSpPr>
          <p:nvPr/>
        </p:nvSpPr>
        <p:spPr bwMode="auto">
          <a:xfrm>
            <a:off x="8408988" y="2573338"/>
            <a:ext cx="1446213" cy="676275"/>
          </a:xfrm>
          <a:custGeom>
            <a:avLst/>
            <a:gdLst>
              <a:gd name="T0" fmla="*/ 0 w 781"/>
              <a:gd name="T1" fmla="*/ 1 h 365"/>
              <a:gd name="T2" fmla="*/ 15 w 781"/>
              <a:gd name="T3" fmla="*/ 6 h 365"/>
              <a:gd name="T4" fmla="*/ 33 w 781"/>
              <a:gd name="T5" fmla="*/ 23 h 365"/>
              <a:gd name="T6" fmla="*/ 48 w 781"/>
              <a:gd name="T7" fmla="*/ 45 h 365"/>
              <a:gd name="T8" fmla="*/ 78 w 781"/>
              <a:gd name="T9" fmla="*/ 74 h 365"/>
              <a:gd name="T10" fmla="*/ 104 w 781"/>
              <a:gd name="T11" fmla="*/ 95 h 365"/>
              <a:gd name="T12" fmla="*/ 148 w 781"/>
              <a:gd name="T13" fmla="*/ 103 h 365"/>
              <a:gd name="T14" fmla="*/ 163 w 781"/>
              <a:gd name="T15" fmla="*/ 122 h 365"/>
              <a:gd name="T16" fmla="*/ 203 w 781"/>
              <a:gd name="T17" fmla="*/ 149 h 365"/>
              <a:gd name="T18" fmla="*/ 252 w 781"/>
              <a:gd name="T19" fmla="*/ 168 h 365"/>
              <a:gd name="T20" fmla="*/ 256 w 781"/>
              <a:gd name="T21" fmla="*/ 188 h 365"/>
              <a:gd name="T22" fmla="*/ 279 w 781"/>
              <a:gd name="T23" fmla="*/ 209 h 365"/>
              <a:gd name="T24" fmla="*/ 308 w 781"/>
              <a:gd name="T25" fmla="*/ 227 h 365"/>
              <a:gd name="T26" fmla="*/ 337 w 781"/>
              <a:gd name="T27" fmla="*/ 211 h 365"/>
              <a:gd name="T28" fmla="*/ 391 w 781"/>
              <a:gd name="T29" fmla="*/ 211 h 365"/>
              <a:gd name="T30" fmla="*/ 455 w 781"/>
              <a:gd name="T31" fmla="*/ 202 h 365"/>
              <a:gd name="T32" fmla="*/ 538 w 781"/>
              <a:gd name="T33" fmla="*/ 303 h 365"/>
              <a:gd name="T34" fmla="*/ 578 w 781"/>
              <a:gd name="T35" fmla="*/ 326 h 365"/>
              <a:gd name="T36" fmla="*/ 613 w 781"/>
              <a:gd name="T37" fmla="*/ 341 h 365"/>
              <a:gd name="T38" fmla="*/ 636 w 781"/>
              <a:gd name="T39" fmla="*/ 360 h 365"/>
              <a:gd name="T40" fmla="*/ 660 w 781"/>
              <a:gd name="T41" fmla="*/ 353 h 365"/>
              <a:gd name="T42" fmla="*/ 684 w 781"/>
              <a:gd name="T43" fmla="*/ 343 h 365"/>
              <a:gd name="T44" fmla="*/ 724 w 781"/>
              <a:gd name="T45" fmla="*/ 333 h 365"/>
              <a:gd name="T46" fmla="*/ 781 w 781"/>
              <a:gd name="T47" fmla="*/ 365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81" h="365">
                <a:moveTo>
                  <a:pt x="0" y="1"/>
                </a:moveTo>
                <a:cubicBezTo>
                  <a:pt x="1" y="0"/>
                  <a:pt x="10" y="3"/>
                  <a:pt x="15" y="6"/>
                </a:cubicBezTo>
                <a:cubicBezTo>
                  <a:pt x="21" y="8"/>
                  <a:pt x="24" y="18"/>
                  <a:pt x="33" y="23"/>
                </a:cubicBezTo>
                <a:cubicBezTo>
                  <a:pt x="43" y="28"/>
                  <a:pt x="50" y="31"/>
                  <a:pt x="48" y="45"/>
                </a:cubicBezTo>
                <a:cubicBezTo>
                  <a:pt x="46" y="61"/>
                  <a:pt x="63" y="65"/>
                  <a:pt x="78" y="74"/>
                </a:cubicBezTo>
                <a:cubicBezTo>
                  <a:pt x="93" y="82"/>
                  <a:pt x="102" y="75"/>
                  <a:pt x="104" y="95"/>
                </a:cubicBezTo>
                <a:cubicBezTo>
                  <a:pt x="105" y="107"/>
                  <a:pt x="128" y="96"/>
                  <a:pt x="148" y="103"/>
                </a:cubicBezTo>
                <a:cubicBezTo>
                  <a:pt x="163" y="108"/>
                  <a:pt x="156" y="110"/>
                  <a:pt x="163" y="122"/>
                </a:cubicBezTo>
                <a:cubicBezTo>
                  <a:pt x="181" y="149"/>
                  <a:pt x="182" y="150"/>
                  <a:pt x="203" y="149"/>
                </a:cubicBezTo>
                <a:cubicBezTo>
                  <a:pt x="244" y="146"/>
                  <a:pt x="237" y="151"/>
                  <a:pt x="252" y="168"/>
                </a:cubicBezTo>
                <a:cubicBezTo>
                  <a:pt x="259" y="177"/>
                  <a:pt x="251" y="181"/>
                  <a:pt x="256" y="188"/>
                </a:cubicBezTo>
                <a:cubicBezTo>
                  <a:pt x="260" y="195"/>
                  <a:pt x="271" y="207"/>
                  <a:pt x="279" y="209"/>
                </a:cubicBezTo>
                <a:cubicBezTo>
                  <a:pt x="299" y="213"/>
                  <a:pt x="293" y="224"/>
                  <a:pt x="308" y="227"/>
                </a:cubicBezTo>
                <a:cubicBezTo>
                  <a:pt x="325" y="230"/>
                  <a:pt x="322" y="214"/>
                  <a:pt x="337" y="211"/>
                </a:cubicBezTo>
                <a:cubicBezTo>
                  <a:pt x="355" y="209"/>
                  <a:pt x="370" y="208"/>
                  <a:pt x="391" y="211"/>
                </a:cubicBezTo>
                <a:cubicBezTo>
                  <a:pt x="414" y="215"/>
                  <a:pt x="438" y="192"/>
                  <a:pt x="455" y="202"/>
                </a:cubicBezTo>
                <a:cubicBezTo>
                  <a:pt x="472" y="211"/>
                  <a:pt x="523" y="295"/>
                  <a:pt x="538" y="303"/>
                </a:cubicBezTo>
                <a:cubicBezTo>
                  <a:pt x="553" y="312"/>
                  <a:pt x="566" y="319"/>
                  <a:pt x="578" y="326"/>
                </a:cubicBezTo>
                <a:cubicBezTo>
                  <a:pt x="591" y="333"/>
                  <a:pt x="608" y="332"/>
                  <a:pt x="613" y="341"/>
                </a:cubicBezTo>
                <a:cubicBezTo>
                  <a:pt x="625" y="361"/>
                  <a:pt x="630" y="361"/>
                  <a:pt x="636" y="360"/>
                </a:cubicBezTo>
                <a:cubicBezTo>
                  <a:pt x="647" y="359"/>
                  <a:pt x="650" y="357"/>
                  <a:pt x="660" y="353"/>
                </a:cubicBezTo>
                <a:cubicBezTo>
                  <a:pt x="674" y="347"/>
                  <a:pt x="677" y="347"/>
                  <a:pt x="684" y="343"/>
                </a:cubicBezTo>
                <a:cubicBezTo>
                  <a:pt x="696" y="336"/>
                  <a:pt x="702" y="334"/>
                  <a:pt x="724" y="333"/>
                </a:cubicBezTo>
                <a:cubicBezTo>
                  <a:pt x="756" y="333"/>
                  <a:pt x="771" y="365"/>
                  <a:pt x="781" y="365"/>
                </a:cubicBezTo>
              </a:path>
            </a:pathLst>
          </a:custGeom>
          <a:noFill/>
          <a:ln w="14288" cap="rnd">
            <a:solidFill>
              <a:srgbClr val="C8C8C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24" name="Freeform 20"/>
          <p:cNvSpPr>
            <a:spLocks/>
          </p:cNvSpPr>
          <p:nvPr/>
        </p:nvSpPr>
        <p:spPr bwMode="auto">
          <a:xfrm>
            <a:off x="9442450" y="3238500"/>
            <a:ext cx="125413" cy="388938"/>
          </a:xfrm>
          <a:custGeom>
            <a:avLst/>
            <a:gdLst>
              <a:gd name="T0" fmla="*/ 68 w 68"/>
              <a:gd name="T1" fmla="*/ 0 h 210"/>
              <a:gd name="T2" fmla="*/ 59 w 68"/>
              <a:gd name="T3" fmla="*/ 16 h 210"/>
              <a:gd name="T4" fmla="*/ 54 w 68"/>
              <a:gd name="T5" fmla="*/ 29 h 210"/>
              <a:gd name="T6" fmla="*/ 48 w 68"/>
              <a:gd name="T7" fmla="*/ 49 h 210"/>
              <a:gd name="T8" fmla="*/ 43 w 68"/>
              <a:gd name="T9" fmla="*/ 86 h 210"/>
              <a:gd name="T10" fmla="*/ 36 w 68"/>
              <a:gd name="T11" fmla="*/ 127 h 210"/>
              <a:gd name="T12" fmla="*/ 30 w 68"/>
              <a:gd name="T13" fmla="*/ 159 h 210"/>
              <a:gd name="T14" fmla="*/ 8 w 68"/>
              <a:gd name="T15" fmla="*/ 187 h 210"/>
              <a:gd name="T16" fmla="*/ 4 w 68"/>
              <a:gd name="T17" fmla="*/ 21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210">
                <a:moveTo>
                  <a:pt x="68" y="0"/>
                </a:moveTo>
                <a:cubicBezTo>
                  <a:pt x="61" y="7"/>
                  <a:pt x="60" y="10"/>
                  <a:pt x="59" y="16"/>
                </a:cubicBezTo>
                <a:cubicBezTo>
                  <a:pt x="59" y="21"/>
                  <a:pt x="63" y="21"/>
                  <a:pt x="54" y="29"/>
                </a:cubicBezTo>
                <a:cubicBezTo>
                  <a:pt x="50" y="32"/>
                  <a:pt x="48" y="35"/>
                  <a:pt x="48" y="49"/>
                </a:cubicBezTo>
                <a:cubicBezTo>
                  <a:pt x="48" y="61"/>
                  <a:pt x="49" y="73"/>
                  <a:pt x="43" y="86"/>
                </a:cubicBezTo>
                <a:cubicBezTo>
                  <a:pt x="39" y="94"/>
                  <a:pt x="41" y="114"/>
                  <a:pt x="36" y="127"/>
                </a:cubicBezTo>
                <a:cubicBezTo>
                  <a:pt x="32" y="137"/>
                  <a:pt x="36" y="153"/>
                  <a:pt x="30" y="159"/>
                </a:cubicBezTo>
                <a:cubicBezTo>
                  <a:pt x="26" y="165"/>
                  <a:pt x="16" y="177"/>
                  <a:pt x="8" y="187"/>
                </a:cubicBezTo>
                <a:cubicBezTo>
                  <a:pt x="0" y="196"/>
                  <a:pt x="2" y="202"/>
                  <a:pt x="4" y="210"/>
                </a:cubicBezTo>
              </a:path>
            </a:pathLst>
          </a:custGeom>
          <a:noFill/>
          <a:ln w="14288" cap="rnd">
            <a:solidFill>
              <a:srgbClr val="C8C8C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25" name="Freeform 21"/>
          <p:cNvSpPr>
            <a:spLocks/>
          </p:cNvSpPr>
          <p:nvPr/>
        </p:nvSpPr>
        <p:spPr bwMode="auto">
          <a:xfrm>
            <a:off x="10015538" y="3021013"/>
            <a:ext cx="650875" cy="217488"/>
          </a:xfrm>
          <a:custGeom>
            <a:avLst/>
            <a:gdLst>
              <a:gd name="T0" fmla="*/ 0 w 351"/>
              <a:gd name="T1" fmla="*/ 92 h 117"/>
              <a:gd name="T2" fmla="*/ 17 w 351"/>
              <a:gd name="T3" fmla="*/ 99 h 117"/>
              <a:gd name="T4" fmla="*/ 34 w 351"/>
              <a:gd name="T5" fmla="*/ 102 h 117"/>
              <a:gd name="T6" fmla="*/ 58 w 351"/>
              <a:gd name="T7" fmla="*/ 110 h 117"/>
              <a:gd name="T8" fmla="*/ 94 w 351"/>
              <a:gd name="T9" fmla="*/ 76 h 117"/>
              <a:gd name="T10" fmla="*/ 115 w 351"/>
              <a:gd name="T11" fmla="*/ 73 h 117"/>
              <a:gd name="T12" fmla="*/ 132 w 351"/>
              <a:gd name="T13" fmla="*/ 57 h 117"/>
              <a:gd name="T14" fmla="*/ 172 w 351"/>
              <a:gd name="T15" fmla="*/ 49 h 117"/>
              <a:gd name="T16" fmla="*/ 214 w 351"/>
              <a:gd name="T17" fmla="*/ 46 h 117"/>
              <a:gd name="T18" fmla="*/ 248 w 351"/>
              <a:gd name="T19" fmla="*/ 33 h 117"/>
              <a:gd name="T20" fmla="*/ 258 w 351"/>
              <a:gd name="T21" fmla="*/ 38 h 117"/>
              <a:gd name="T22" fmla="*/ 277 w 351"/>
              <a:gd name="T23" fmla="*/ 28 h 117"/>
              <a:gd name="T24" fmla="*/ 304 w 351"/>
              <a:gd name="T25" fmla="*/ 29 h 117"/>
              <a:gd name="T26" fmla="*/ 320 w 351"/>
              <a:gd name="T27" fmla="*/ 20 h 117"/>
              <a:gd name="T28" fmla="*/ 331 w 351"/>
              <a:gd name="T29" fmla="*/ 9 h 117"/>
              <a:gd name="T30" fmla="*/ 351 w 351"/>
              <a:gd name="T31"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1" h="117">
                <a:moveTo>
                  <a:pt x="0" y="92"/>
                </a:moveTo>
                <a:cubicBezTo>
                  <a:pt x="5" y="100"/>
                  <a:pt x="11" y="99"/>
                  <a:pt x="17" y="99"/>
                </a:cubicBezTo>
                <a:cubicBezTo>
                  <a:pt x="22" y="98"/>
                  <a:pt x="25" y="99"/>
                  <a:pt x="34" y="102"/>
                </a:cubicBezTo>
                <a:cubicBezTo>
                  <a:pt x="38" y="103"/>
                  <a:pt x="45" y="117"/>
                  <a:pt x="58" y="110"/>
                </a:cubicBezTo>
                <a:cubicBezTo>
                  <a:pt x="67" y="105"/>
                  <a:pt x="79" y="74"/>
                  <a:pt x="94" y="76"/>
                </a:cubicBezTo>
                <a:cubicBezTo>
                  <a:pt x="101" y="77"/>
                  <a:pt x="110" y="77"/>
                  <a:pt x="115" y="73"/>
                </a:cubicBezTo>
                <a:cubicBezTo>
                  <a:pt x="122" y="66"/>
                  <a:pt x="127" y="61"/>
                  <a:pt x="132" y="57"/>
                </a:cubicBezTo>
                <a:cubicBezTo>
                  <a:pt x="138" y="52"/>
                  <a:pt x="153" y="48"/>
                  <a:pt x="172" y="49"/>
                </a:cubicBezTo>
                <a:cubicBezTo>
                  <a:pt x="181" y="49"/>
                  <a:pt x="196" y="48"/>
                  <a:pt x="214" y="46"/>
                </a:cubicBezTo>
                <a:cubicBezTo>
                  <a:pt x="235" y="44"/>
                  <a:pt x="240" y="26"/>
                  <a:pt x="248" y="33"/>
                </a:cubicBezTo>
                <a:cubicBezTo>
                  <a:pt x="252" y="37"/>
                  <a:pt x="255" y="38"/>
                  <a:pt x="258" y="38"/>
                </a:cubicBezTo>
                <a:cubicBezTo>
                  <a:pt x="266" y="38"/>
                  <a:pt x="270" y="25"/>
                  <a:pt x="277" y="28"/>
                </a:cubicBezTo>
                <a:cubicBezTo>
                  <a:pt x="290" y="33"/>
                  <a:pt x="300" y="33"/>
                  <a:pt x="304" y="29"/>
                </a:cubicBezTo>
                <a:cubicBezTo>
                  <a:pt x="309" y="25"/>
                  <a:pt x="318" y="21"/>
                  <a:pt x="320" y="20"/>
                </a:cubicBezTo>
                <a:cubicBezTo>
                  <a:pt x="325" y="16"/>
                  <a:pt x="325" y="12"/>
                  <a:pt x="331" y="9"/>
                </a:cubicBezTo>
                <a:cubicBezTo>
                  <a:pt x="338" y="6"/>
                  <a:pt x="344" y="1"/>
                  <a:pt x="351" y="0"/>
                </a:cubicBezTo>
              </a:path>
            </a:pathLst>
          </a:custGeom>
          <a:noFill/>
          <a:ln w="14288" cap="rnd">
            <a:solidFill>
              <a:srgbClr val="C8C8C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26" name="Freeform 22"/>
          <p:cNvSpPr>
            <a:spLocks/>
          </p:cNvSpPr>
          <p:nvPr/>
        </p:nvSpPr>
        <p:spPr bwMode="auto">
          <a:xfrm>
            <a:off x="10415588" y="2940050"/>
            <a:ext cx="46038" cy="139700"/>
          </a:xfrm>
          <a:custGeom>
            <a:avLst/>
            <a:gdLst>
              <a:gd name="T0" fmla="*/ 25 w 25"/>
              <a:gd name="T1" fmla="*/ 75 h 75"/>
              <a:gd name="T2" fmla="*/ 15 w 25"/>
              <a:gd name="T3" fmla="*/ 60 h 75"/>
              <a:gd name="T4" fmla="*/ 4 w 25"/>
              <a:gd name="T5" fmla="*/ 29 h 75"/>
              <a:gd name="T6" fmla="*/ 1 w 25"/>
              <a:gd name="T7" fmla="*/ 0 h 75"/>
            </a:gdLst>
            <a:ahLst/>
            <a:cxnLst>
              <a:cxn ang="0">
                <a:pos x="T0" y="T1"/>
              </a:cxn>
              <a:cxn ang="0">
                <a:pos x="T2" y="T3"/>
              </a:cxn>
              <a:cxn ang="0">
                <a:pos x="T4" y="T5"/>
              </a:cxn>
              <a:cxn ang="0">
                <a:pos x="T6" y="T7"/>
              </a:cxn>
            </a:cxnLst>
            <a:rect l="0" t="0" r="r" b="b"/>
            <a:pathLst>
              <a:path w="25" h="75">
                <a:moveTo>
                  <a:pt x="25" y="75"/>
                </a:moveTo>
                <a:cubicBezTo>
                  <a:pt x="23" y="71"/>
                  <a:pt x="20" y="66"/>
                  <a:pt x="15" y="60"/>
                </a:cubicBezTo>
                <a:cubicBezTo>
                  <a:pt x="10" y="54"/>
                  <a:pt x="5" y="39"/>
                  <a:pt x="4" y="29"/>
                </a:cubicBezTo>
                <a:cubicBezTo>
                  <a:pt x="3" y="14"/>
                  <a:pt x="0" y="10"/>
                  <a:pt x="1" y="0"/>
                </a:cubicBezTo>
              </a:path>
            </a:pathLst>
          </a:custGeom>
          <a:noFill/>
          <a:ln w="14288" cap="rnd">
            <a:solidFill>
              <a:srgbClr val="C8C8C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28" name="Freeform 23"/>
          <p:cNvSpPr>
            <a:spLocks/>
          </p:cNvSpPr>
          <p:nvPr/>
        </p:nvSpPr>
        <p:spPr bwMode="auto">
          <a:xfrm>
            <a:off x="7251700" y="2554288"/>
            <a:ext cx="257175" cy="231775"/>
          </a:xfrm>
          <a:custGeom>
            <a:avLst/>
            <a:gdLst>
              <a:gd name="T0" fmla="*/ 40 w 139"/>
              <a:gd name="T1" fmla="*/ 18 h 125"/>
              <a:gd name="T2" fmla="*/ 82 w 139"/>
              <a:gd name="T3" fmla="*/ 0 h 125"/>
              <a:gd name="T4" fmla="*/ 115 w 139"/>
              <a:gd name="T5" fmla="*/ 5 h 125"/>
              <a:gd name="T6" fmla="*/ 124 w 139"/>
              <a:gd name="T7" fmla="*/ 13 h 125"/>
              <a:gd name="T8" fmla="*/ 121 w 139"/>
              <a:gd name="T9" fmla="*/ 49 h 125"/>
              <a:gd name="T10" fmla="*/ 138 w 139"/>
              <a:gd name="T11" fmla="*/ 99 h 125"/>
              <a:gd name="T12" fmla="*/ 108 w 139"/>
              <a:gd name="T13" fmla="*/ 125 h 125"/>
              <a:gd name="T14" fmla="*/ 96 w 139"/>
              <a:gd name="T15" fmla="*/ 118 h 125"/>
              <a:gd name="T16" fmla="*/ 85 w 139"/>
              <a:gd name="T17" fmla="*/ 112 h 125"/>
              <a:gd name="T18" fmla="*/ 63 w 139"/>
              <a:gd name="T19" fmla="*/ 108 h 125"/>
              <a:gd name="T20" fmla="*/ 47 w 139"/>
              <a:gd name="T21" fmla="*/ 101 h 125"/>
              <a:gd name="T22" fmla="*/ 35 w 139"/>
              <a:gd name="T23" fmla="*/ 100 h 125"/>
              <a:gd name="T24" fmla="*/ 29 w 139"/>
              <a:gd name="T25" fmla="*/ 91 h 125"/>
              <a:gd name="T26" fmla="*/ 13 w 139"/>
              <a:gd name="T27" fmla="*/ 87 h 125"/>
              <a:gd name="T28" fmla="*/ 1 w 139"/>
              <a:gd name="T29" fmla="*/ 72 h 125"/>
              <a:gd name="T30" fmla="*/ 4 w 139"/>
              <a:gd name="T31" fmla="*/ 59 h 125"/>
              <a:gd name="T32" fmla="*/ 7 w 139"/>
              <a:gd name="T33" fmla="*/ 46 h 125"/>
              <a:gd name="T34" fmla="*/ 4 w 139"/>
              <a:gd name="T35" fmla="*/ 32 h 125"/>
              <a:gd name="T36" fmla="*/ 40 w 139"/>
              <a:gd name="T37" fmla="*/ 1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9" h="125">
                <a:moveTo>
                  <a:pt x="40" y="18"/>
                </a:moveTo>
                <a:cubicBezTo>
                  <a:pt x="55" y="13"/>
                  <a:pt x="71" y="7"/>
                  <a:pt x="82" y="0"/>
                </a:cubicBezTo>
                <a:cubicBezTo>
                  <a:pt x="99" y="3"/>
                  <a:pt x="104" y="5"/>
                  <a:pt x="115" y="5"/>
                </a:cubicBezTo>
                <a:cubicBezTo>
                  <a:pt x="117" y="5"/>
                  <a:pt x="122" y="9"/>
                  <a:pt x="124" y="13"/>
                </a:cubicBezTo>
                <a:cubicBezTo>
                  <a:pt x="127" y="20"/>
                  <a:pt x="122" y="39"/>
                  <a:pt x="121" y="49"/>
                </a:cubicBezTo>
                <a:cubicBezTo>
                  <a:pt x="120" y="60"/>
                  <a:pt x="138" y="94"/>
                  <a:pt x="138" y="99"/>
                </a:cubicBezTo>
                <a:cubicBezTo>
                  <a:pt x="139" y="105"/>
                  <a:pt x="130" y="124"/>
                  <a:pt x="108" y="125"/>
                </a:cubicBezTo>
                <a:cubicBezTo>
                  <a:pt x="102" y="125"/>
                  <a:pt x="99" y="124"/>
                  <a:pt x="96" y="118"/>
                </a:cubicBezTo>
                <a:cubicBezTo>
                  <a:pt x="95" y="117"/>
                  <a:pt x="90" y="114"/>
                  <a:pt x="85" y="112"/>
                </a:cubicBezTo>
                <a:cubicBezTo>
                  <a:pt x="77" y="108"/>
                  <a:pt x="69" y="109"/>
                  <a:pt x="63" y="108"/>
                </a:cubicBezTo>
                <a:cubicBezTo>
                  <a:pt x="57" y="107"/>
                  <a:pt x="50" y="106"/>
                  <a:pt x="47" y="101"/>
                </a:cubicBezTo>
                <a:cubicBezTo>
                  <a:pt x="44" y="96"/>
                  <a:pt x="40" y="104"/>
                  <a:pt x="35" y="100"/>
                </a:cubicBezTo>
                <a:cubicBezTo>
                  <a:pt x="33" y="99"/>
                  <a:pt x="34" y="92"/>
                  <a:pt x="29" y="91"/>
                </a:cubicBezTo>
                <a:cubicBezTo>
                  <a:pt x="26" y="91"/>
                  <a:pt x="19" y="91"/>
                  <a:pt x="13" y="87"/>
                </a:cubicBezTo>
                <a:cubicBezTo>
                  <a:pt x="6" y="83"/>
                  <a:pt x="1" y="75"/>
                  <a:pt x="1" y="72"/>
                </a:cubicBezTo>
                <a:cubicBezTo>
                  <a:pt x="0" y="66"/>
                  <a:pt x="2" y="64"/>
                  <a:pt x="4" y="59"/>
                </a:cubicBezTo>
                <a:cubicBezTo>
                  <a:pt x="5" y="55"/>
                  <a:pt x="6" y="53"/>
                  <a:pt x="7" y="46"/>
                </a:cubicBezTo>
                <a:cubicBezTo>
                  <a:pt x="7" y="42"/>
                  <a:pt x="6" y="35"/>
                  <a:pt x="4" y="32"/>
                </a:cubicBezTo>
                <a:cubicBezTo>
                  <a:pt x="12" y="28"/>
                  <a:pt x="26" y="24"/>
                  <a:pt x="40" y="18"/>
                </a:cubicBezTo>
                <a:close/>
              </a:path>
            </a:pathLst>
          </a:custGeom>
          <a:noFill/>
          <a:ln w="14288" cap="rnd">
            <a:solidFill>
              <a:srgbClr val="C8C8C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29" name="Freeform 24"/>
          <p:cNvSpPr>
            <a:spLocks/>
          </p:cNvSpPr>
          <p:nvPr/>
        </p:nvSpPr>
        <p:spPr bwMode="auto">
          <a:xfrm>
            <a:off x="9039225" y="3829050"/>
            <a:ext cx="55563" cy="168275"/>
          </a:xfrm>
          <a:custGeom>
            <a:avLst/>
            <a:gdLst>
              <a:gd name="T0" fmla="*/ 30 w 30"/>
              <a:gd name="T1" fmla="*/ 0 h 91"/>
              <a:gd name="T2" fmla="*/ 17 w 30"/>
              <a:gd name="T3" fmla="*/ 19 h 91"/>
              <a:gd name="T4" fmla="*/ 9 w 30"/>
              <a:gd name="T5" fmla="*/ 41 h 91"/>
              <a:gd name="T6" fmla="*/ 7 w 30"/>
              <a:gd name="T7" fmla="*/ 71 h 91"/>
              <a:gd name="T8" fmla="*/ 0 w 30"/>
              <a:gd name="T9" fmla="*/ 91 h 91"/>
            </a:gdLst>
            <a:ahLst/>
            <a:cxnLst>
              <a:cxn ang="0">
                <a:pos x="T0" y="T1"/>
              </a:cxn>
              <a:cxn ang="0">
                <a:pos x="T2" y="T3"/>
              </a:cxn>
              <a:cxn ang="0">
                <a:pos x="T4" y="T5"/>
              </a:cxn>
              <a:cxn ang="0">
                <a:pos x="T6" y="T7"/>
              </a:cxn>
              <a:cxn ang="0">
                <a:pos x="T8" y="T9"/>
              </a:cxn>
            </a:cxnLst>
            <a:rect l="0" t="0" r="r" b="b"/>
            <a:pathLst>
              <a:path w="30" h="91">
                <a:moveTo>
                  <a:pt x="30" y="0"/>
                </a:moveTo>
                <a:cubicBezTo>
                  <a:pt x="30" y="9"/>
                  <a:pt x="24" y="9"/>
                  <a:pt x="17" y="19"/>
                </a:cubicBezTo>
                <a:cubicBezTo>
                  <a:pt x="11" y="27"/>
                  <a:pt x="9" y="27"/>
                  <a:pt x="9" y="41"/>
                </a:cubicBezTo>
                <a:cubicBezTo>
                  <a:pt x="8" y="53"/>
                  <a:pt x="13" y="57"/>
                  <a:pt x="7" y="71"/>
                </a:cubicBezTo>
                <a:cubicBezTo>
                  <a:pt x="4" y="78"/>
                  <a:pt x="0" y="78"/>
                  <a:pt x="0" y="91"/>
                </a:cubicBezTo>
              </a:path>
            </a:pathLst>
          </a:custGeom>
          <a:noFill/>
          <a:ln w="14288" cap="rnd">
            <a:solidFill>
              <a:srgbClr val="C8C8C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83" name="Ovál 82"/>
          <p:cNvSpPr/>
          <p:nvPr/>
        </p:nvSpPr>
        <p:spPr>
          <a:xfrm>
            <a:off x="7246936" y="2539215"/>
            <a:ext cx="210346" cy="210342"/>
          </a:xfrm>
          <a:prstGeom prst="ellipse">
            <a:avLst/>
          </a:prstGeom>
          <a:solidFill>
            <a:schemeClr val="accent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4" name="Ovál 83"/>
          <p:cNvSpPr/>
          <p:nvPr/>
        </p:nvSpPr>
        <p:spPr>
          <a:xfrm>
            <a:off x="8316120" y="2602136"/>
            <a:ext cx="210346" cy="210342"/>
          </a:xfrm>
          <a:prstGeom prst="ellipse">
            <a:avLst/>
          </a:prstGeom>
          <a:solidFill>
            <a:schemeClr val="accent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5" name="Ovál 84"/>
          <p:cNvSpPr/>
          <p:nvPr/>
        </p:nvSpPr>
        <p:spPr>
          <a:xfrm>
            <a:off x="7276305" y="2565798"/>
            <a:ext cx="151608" cy="151606"/>
          </a:xfrm>
          <a:prstGeom prst="ellipse">
            <a:avLst/>
          </a:prstGeom>
          <a:solidFill>
            <a:schemeClr val="accent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38" name="Přímá spojnice 37"/>
          <p:cNvCxnSpPr/>
          <p:nvPr/>
        </p:nvCxnSpPr>
        <p:spPr>
          <a:xfrm>
            <a:off x="7351969" y="714033"/>
            <a:ext cx="1" cy="1930808"/>
          </a:xfrm>
          <a:prstGeom prst="line">
            <a:avLst/>
          </a:prstGeom>
          <a:ln>
            <a:solidFill>
              <a:schemeClr val="tx2"/>
            </a:solidFill>
            <a:tailEnd type="oval"/>
          </a:ln>
        </p:spPr>
        <p:style>
          <a:lnRef idx="1">
            <a:schemeClr val="accent1"/>
          </a:lnRef>
          <a:fillRef idx="0">
            <a:schemeClr val="accent1"/>
          </a:fillRef>
          <a:effectRef idx="0">
            <a:schemeClr val="accent1"/>
          </a:effectRef>
          <a:fontRef idx="minor">
            <a:schemeClr val="tx1"/>
          </a:fontRef>
        </p:style>
      </p:cxnSp>
      <p:sp>
        <p:nvSpPr>
          <p:cNvPr id="86" name="Ovál 85"/>
          <p:cNvSpPr/>
          <p:nvPr/>
        </p:nvSpPr>
        <p:spPr>
          <a:xfrm>
            <a:off x="8344116" y="2630378"/>
            <a:ext cx="151608" cy="151606"/>
          </a:xfrm>
          <a:prstGeom prst="ellipse">
            <a:avLst/>
          </a:prstGeom>
          <a:solidFill>
            <a:schemeClr val="accent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41" name="Přímá spojnice 40"/>
          <p:cNvCxnSpPr/>
          <p:nvPr/>
        </p:nvCxnSpPr>
        <p:spPr>
          <a:xfrm>
            <a:off x="8419920" y="1290614"/>
            <a:ext cx="1" cy="1414708"/>
          </a:xfrm>
          <a:prstGeom prst="line">
            <a:avLst/>
          </a:prstGeom>
          <a:ln>
            <a:solidFill>
              <a:schemeClr val="tx2"/>
            </a:solidFill>
            <a:tailEnd type="oval"/>
          </a:ln>
        </p:spPr>
        <p:style>
          <a:lnRef idx="1">
            <a:schemeClr val="accent1"/>
          </a:lnRef>
          <a:fillRef idx="0">
            <a:schemeClr val="accent1"/>
          </a:fillRef>
          <a:effectRef idx="0">
            <a:schemeClr val="accent1"/>
          </a:effectRef>
          <a:fontRef idx="minor">
            <a:schemeClr val="tx1"/>
          </a:fontRef>
        </p:style>
      </p:cxnSp>
      <p:sp>
        <p:nvSpPr>
          <p:cNvPr id="87" name="Ovál 86"/>
          <p:cNvSpPr/>
          <p:nvPr/>
        </p:nvSpPr>
        <p:spPr>
          <a:xfrm>
            <a:off x="523842" y="5276044"/>
            <a:ext cx="1112226" cy="11122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nvGrpSpPr>
          <p:cNvPr id="96" name="Skupina 95"/>
          <p:cNvGrpSpPr/>
          <p:nvPr/>
        </p:nvGrpSpPr>
        <p:grpSpPr>
          <a:xfrm>
            <a:off x="4430061" y="5285887"/>
            <a:ext cx="3331878" cy="1112224"/>
            <a:chOff x="4360762" y="5276044"/>
            <a:chExt cx="3331878" cy="1112224"/>
          </a:xfrm>
        </p:grpSpPr>
        <p:sp>
          <p:nvSpPr>
            <p:cNvPr id="88" name="Obdélník 87"/>
            <p:cNvSpPr/>
            <p:nvPr/>
          </p:nvSpPr>
          <p:spPr>
            <a:xfrm>
              <a:off x="5637213" y="5549612"/>
              <a:ext cx="2055427" cy="5847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rtlCol="0" anchor="ctr">
              <a:spAutoFit/>
            </a:bodyPr>
            <a:lstStyle/>
            <a:p>
              <a:r>
                <a:rPr lang="cs-CZ" b="1" dirty="0" smtClean="0">
                  <a:solidFill>
                    <a:schemeClr val="bg1"/>
                  </a:solidFill>
                </a:rPr>
                <a:t>ZAMĚSTNANCI</a:t>
              </a:r>
              <a:endParaRPr lang="en-GB" b="1" dirty="0">
                <a:solidFill>
                  <a:schemeClr val="bg1"/>
                </a:solidFill>
              </a:endParaRPr>
            </a:p>
            <a:p>
              <a:r>
                <a:rPr lang="en-US" sz="1400" dirty="0" smtClean="0">
                  <a:ln w="0"/>
                  <a:solidFill>
                    <a:schemeClr val="bg1"/>
                  </a:solidFill>
                </a:rPr>
                <a:t>500</a:t>
              </a:r>
              <a:r>
                <a:rPr lang="en-US" sz="1400" dirty="0">
                  <a:ln w="0"/>
                  <a:solidFill>
                    <a:schemeClr val="bg1"/>
                  </a:solidFill>
                </a:rPr>
                <a:t>+ </a:t>
              </a:r>
              <a:r>
                <a:rPr lang="cs-CZ" sz="1400" dirty="0" smtClean="0">
                  <a:ln w="0"/>
                  <a:solidFill>
                    <a:schemeClr val="bg1"/>
                  </a:solidFill>
                </a:rPr>
                <a:t>včetně externích</a:t>
              </a:r>
              <a:endParaRPr lang="en-US" sz="1400" dirty="0">
                <a:ln w="0"/>
                <a:solidFill>
                  <a:schemeClr val="bg1"/>
                </a:solidFill>
              </a:endParaRPr>
            </a:p>
          </p:txBody>
        </p:sp>
        <p:sp>
          <p:nvSpPr>
            <p:cNvPr id="89" name="Ovál 88"/>
            <p:cNvSpPr/>
            <p:nvPr/>
          </p:nvSpPr>
          <p:spPr>
            <a:xfrm>
              <a:off x="4360762" y="5276044"/>
              <a:ext cx="1112226" cy="11122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grpSp>
        <p:nvGrpSpPr>
          <p:cNvPr id="97" name="Skupina 96"/>
          <p:cNvGrpSpPr/>
          <p:nvPr/>
        </p:nvGrpSpPr>
        <p:grpSpPr>
          <a:xfrm>
            <a:off x="8460571" y="5285887"/>
            <a:ext cx="3473317" cy="1112224"/>
            <a:chOff x="4360762" y="5276044"/>
            <a:chExt cx="3473317" cy="1112224"/>
          </a:xfrm>
        </p:grpSpPr>
        <p:sp>
          <p:nvSpPr>
            <p:cNvPr id="98" name="Obdélník 97"/>
            <p:cNvSpPr/>
            <p:nvPr/>
          </p:nvSpPr>
          <p:spPr>
            <a:xfrm>
              <a:off x="5637213" y="5441890"/>
              <a:ext cx="2196866" cy="8002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rtlCol="0" anchor="ctr">
              <a:spAutoFit/>
            </a:bodyPr>
            <a:lstStyle/>
            <a:p>
              <a:r>
                <a:rPr lang="cs-CZ" b="1" dirty="0" smtClean="0">
                  <a:solidFill>
                    <a:schemeClr val="bg1"/>
                  </a:solidFill>
                </a:rPr>
                <a:t>TRŽBY</a:t>
              </a:r>
              <a:endParaRPr lang="en-GB" b="1" dirty="0" smtClean="0">
                <a:solidFill>
                  <a:schemeClr val="bg1"/>
                </a:solidFill>
              </a:endParaRPr>
            </a:p>
            <a:p>
              <a:r>
                <a:rPr lang="cs-CZ" sz="1400" dirty="0">
                  <a:ln w="0"/>
                  <a:solidFill>
                    <a:schemeClr val="bg1"/>
                  </a:solidFill>
                </a:rPr>
                <a:t>v</a:t>
              </a:r>
              <a:r>
                <a:rPr lang="cs-CZ" sz="1400" dirty="0" smtClean="0">
                  <a:ln w="0"/>
                  <a:solidFill>
                    <a:schemeClr val="bg1"/>
                  </a:solidFill>
                </a:rPr>
                <a:t>íce než</a:t>
              </a:r>
              <a:r>
                <a:rPr lang="en-GB" sz="1400" dirty="0" smtClean="0">
                  <a:ln w="0"/>
                  <a:solidFill>
                    <a:schemeClr val="bg1"/>
                  </a:solidFill>
                </a:rPr>
                <a:t> €33</a:t>
              </a:r>
              <a:r>
                <a:rPr lang="cs-CZ" sz="1400" dirty="0" smtClean="0">
                  <a:ln w="0"/>
                  <a:solidFill>
                    <a:schemeClr val="bg1"/>
                  </a:solidFill>
                </a:rPr>
                <a:t> milionů</a:t>
              </a:r>
              <a:r>
                <a:rPr lang="en-GB" sz="1400" dirty="0" smtClean="0">
                  <a:ln w="0"/>
                  <a:solidFill>
                    <a:schemeClr val="bg1"/>
                  </a:solidFill>
                </a:rPr>
                <a:t> </a:t>
              </a:r>
              <a:r>
                <a:rPr lang="cs-CZ" sz="1400" dirty="0" smtClean="0">
                  <a:ln w="0"/>
                  <a:solidFill>
                    <a:schemeClr val="bg1"/>
                  </a:solidFill>
                </a:rPr>
                <a:t>za rok</a:t>
              </a:r>
              <a:r>
                <a:rPr lang="en-GB" sz="1400" dirty="0" smtClean="0">
                  <a:ln w="0"/>
                  <a:solidFill>
                    <a:schemeClr val="bg1"/>
                  </a:solidFill>
                </a:rPr>
                <a:t/>
              </a:r>
              <a:br>
                <a:rPr lang="en-GB" sz="1400" dirty="0" smtClean="0">
                  <a:ln w="0"/>
                  <a:solidFill>
                    <a:schemeClr val="bg1"/>
                  </a:solidFill>
                </a:rPr>
              </a:br>
              <a:r>
                <a:rPr lang="en-GB" sz="1400" dirty="0" smtClean="0">
                  <a:ln w="0"/>
                  <a:solidFill>
                    <a:schemeClr val="bg1"/>
                  </a:solidFill>
                </a:rPr>
                <a:t>(15% </a:t>
              </a:r>
              <a:r>
                <a:rPr lang="cs-CZ" sz="1400" dirty="0" smtClean="0">
                  <a:ln w="0"/>
                  <a:solidFill>
                    <a:schemeClr val="bg1"/>
                  </a:solidFill>
                </a:rPr>
                <a:t>růst</a:t>
              </a:r>
              <a:r>
                <a:rPr lang="en-GB" sz="1400" dirty="0" smtClean="0">
                  <a:ln w="0"/>
                  <a:solidFill>
                    <a:schemeClr val="bg1"/>
                  </a:solidFill>
                </a:rPr>
                <a:t> </a:t>
              </a:r>
              <a:r>
                <a:rPr lang="cs-CZ" sz="1400" dirty="0" smtClean="0">
                  <a:ln w="0"/>
                  <a:solidFill>
                    <a:schemeClr val="bg1"/>
                  </a:solidFill>
                </a:rPr>
                <a:t>ročně</a:t>
              </a:r>
              <a:r>
                <a:rPr lang="en-GB" sz="1400" dirty="0" smtClean="0">
                  <a:ln w="0"/>
                  <a:solidFill>
                    <a:schemeClr val="bg1"/>
                  </a:solidFill>
                </a:rPr>
                <a:t>)</a:t>
              </a:r>
              <a:endParaRPr lang="en-GB" sz="1400" dirty="0">
                <a:ln w="0"/>
                <a:solidFill>
                  <a:schemeClr val="bg1"/>
                </a:solidFill>
              </a:endParaRPr>
            </a:p>
          </p:txBody>
        </p:sp>
        <p:sp>
          <p:nvSpPr>
            <p:cNvPr id="99" name="Ovál 98"/>
            <p:cNvSpPr/>
            <p:nvPr/>
          </p:nvSpPr>
          <p:spPr>
            <a:xfrm>
              <a:off x="4360762" y="5276044"/>
              <a:ext cx="1112226" cy="11122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pic>
        <p:nvPicPr>
          <p:cNvPr id="100" name="Obrázek 9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3842" y="790464"/>
            <a:ext cx="3162437" cy="653273"/>
          </a:xfrm>
          <a:prstGeom prst="rect">
            <a:avLst/>
          </a:prstGeom>
        </p:spPr>
      </p:pic>
      <p:sp>
        <p:nvSpPr>
          <p:cNvPr id="101" name="Obdélník 100"/>
          <p:cNvSpPr/>
          <p:nvPr/>
        </p:nvSpPr>
        <p:spPr>
          <a:xfrm>
            <a:off x="523842" y="2996959"/>
            <a:ext cx="2927486" cy="410040"/>
          </a:xfrm>
          <a:prstGeom prst="rect">
            <a:avLst/>
          </a:prstGeom>
          <a:gradFill flip="none" rotWithShape="1">
            <a:gsLst>
              <a:gs pos="0">
                <a:schemeClr val="bg2"/>
              </a:gs>
              <a:gs pos="100000">
                <a:schemeClr val="tx2"/>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200" dirty="0" smtClean="0"/>
              <a:t>DENNÍ OBJEMY</a:t>
            </a:r>
            <a:endParaRPr lang="cs-CZ" sz="2200" dirty="0"/>
          </a:p>
        </p:txBody>
      </p:sp>
      <p:sp>
        <p:nvSpPr>
          <p:cNvPr id="102" name="Obdélník 101"/>
          <p:cNvSpPr/>
          <p:nvPr/>
        </p:nvSpPr>
        <p:spPr>
          <a:xfrm>
            <a:off x="533400" y="3424458"/>
            <a:ext cx="1066800" cy="1015663"/>
          </a:xfrm>
          <a:prstGeom prst="rect">
            <a:avLst/>
          </a:prstGeom>
        </p:spPr>
        <p:txBody>
          <a:bodyPr wrap="square">
            <a:spAutoFit/>
          </a:bodyPr>
          <a:lstStyle/>
          <a:p>
            <a:pPr algn="r" defTabSz="1168400">
              <a:tabLst>
                <a:tab pos="1077913" algn="r"/>
                <a:tab pos="1165225" algn="l"/>
              </a:tabLst>
            </a:pPr>
            <a:r>
              <a:rPr lang="en-GB" sz="2000" b="1" dirty="0">
                <a:ln w="0"/>
                <a:solidFill>
                  <a:schemeClr val="tx2">
                    <a:lumMod val="75000"/>
                  </a:schemeClr>
                </a:solidFill>
              </a:rPr>
              <a:t>135,000</a:t>
            </a:r>
            <a:r>
              <a:rPr lang="cs-CZ" sz="2000" b="1" dirty="0">
                <a:ln w="0"/>
                <a:solidFill>
                  <a:schemeClr val="tx2">
                    <a:lumMod val="75000"/>
                  </a:schemeClr>
                </a:solidFill>
              </a:rPr>
              <a:t/>
            </a:r>
            <a:br>
              <a:rPr lang="cs-CZ" sz="2000" b="1" dirty="0">
                <a:ln w="0"/>
                <a:solidFill>
                  <a:schemeClr val="tx2">
                    <a:lumMod val="75000"/>
                  </a:schemeClr>
                </a:solidFill>
              </a:rPr>
            </a:br>
            <a:r>
              <a:rPr lang="en-GB" sz="2000" b="1" dirty="0">
                <a:ln w="0"/>
                <a:solidFill>
                  <a:schemeClr val="tx2">
                    <a:lumMod val="75000"/>
                  </a:schemeClr>
                </a:solidFill>
              </a:rPr>
              <a:t>7,500</a:t>
            </a:r>
            <a:r>
              <a:rPr lang="cs-CZ" sz="1600" dirty="0">
                <a:ln w="0"/>
                <a:solidFill>
                  <a:schemeClr val="tx2">
                    <a:lumMod val="75000"/>
                  </a:schemeClr>
                </a:solidFill>
              </a:rPr>
              <a:t/>
            </a:r>
            <a:br>
              <a:rPr lang="cs-CZ" sz="1600" dirty="0">
                <a:ln w="0"/>
                <a:solidFill>
                  <a:schemeClr val="tx2">
                    <a:lumMod val="75000"/>
                  </a:schemeClr>
                </a:solidFill>
              </a:rPr>
            </a:br>
            <a:r>
              <a:rPr lang="en-GB" sz="2000" b="1" dirty="0" smtClean="0">
                <a:ln w="0"/>
                <a:solidFill>
                  <a:schemeClr val="tx2">
                    <a:lumMod val="75000"/>
                  </a:schemeClr>
                </a:solidFill>
              </a:rPr>
              <a:t>5</a:t>
            </a:r>
            <a:r>
              <a:rPr lang="cs-CZ" sz="2000" b="1" dirty="0" smtClean="0">
                <a:ln w="0"/>
                <a:solidFill>
                  <a:schemeClr val="tx2">
                    <a:lumMod val="75000"/>
                  </a:schemeClr>
                </a:solidFill>
              </a:rPr>
              <a:t>5</a:t>
            </a:r>
            <a:r>
              <a:rPr lang="en-GB" sz="2000" b="1" dirty="0" smtClean="0">
                <a:ln w="0"/>
                <a:solidFill>
                  <a:schemeClr val="tx2">
                    <a:lumMod val="75000"/>
                  </a:schemeClr>
                </a:solidFill>
              </a:rPr>
              <a:t>0</a:t>
            </a:r>
            <a:r>
              <a:rPr lang="en-GB" dirty="0" smtClean="0">
                <a:ln w="0"/>
                <a:solidFill>
                  <a:schemeClr val="tx2">
                    <a:lumMod val="75000"/>
                  </a:schemeClr>
                </a:solidFill>
              </a:rPr>
              <a:t> </a:t>
            </a:r>
            <a:endParaRPr lang="en-GB" sz="1600" dirty="0">
              <a:ln w="0"/>
              <a:solidFill>
                <a:schemeClr val="tx2">
                  <a:lumMod val="75000"/>
                </a:schemeClr>
              </a:solidFill>
            </a:endParaRPr>
          </a:p>
        </p:txBody>
      </p:sp>
      <p:pic>
        <p:nvPicPr>
          <p:cNvPr id="104" name="Obrázek 10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6836" y="5725752"/>
            <a:ext cx="915345" cy="232493"/>
          </a:xfrm>
          <a:prstGeom prst="rect">
            <a:avLst/>
          </a:prstGeom>
        </p:spPr>
      </p:pic>
      <p:pic>
        <p:nvPicPr>
          <p:cNvPr id="108" name="Obrázek 107"/>
          <p:cNvPicPr>
            <a:picLocks noChangeAspect="1"/>
          </p:cNvPicPr>
          <p:nvPr/>
        </p:nvPicPr>
        <p:blipFill>
          <a:blip r:embed="rId5"/>
          <a:stretch>
            <a:fillRect/>
          </a:stretch>
        </p:blipFill>
        <p:spPr>
          <a:xfrm>
            <a:off x="8737674" y="5634243"/>
            <a:ext cx="558020" cy="500813"/>
          </a:xfrm>
          <a:prstGeom prst="rect">
            <a:avLst/>
          </a:prstGeom>
        </p:spPr>
      </p:pic>
      <p:sp>
        <p:nvSpPr>
          <p:cNvPr id="109" name="Obdélník 108"/>
          <p:cNvSpPr/>
          <p:nvPr/>
        </p:nvSpPr>
        <p:spPr>
          <a:xfrm>
            <a:off x="523842" y="1734801"/>
            <a:ext cx="3806429" cy="830997"/>
          </a:xfrm>
          <a:prstGeom prst="rect">
            <a:avLst/>
          </a:prstGeom>
        </p:spPr>
        <p:txBody>
          <a:bodyPr wrap="square" lIns="0" tIns="0" rIns="0" bIns="0">
            <a:spAutoFit/>
          </a:bodyPr>
          <a:lstStyle/>
          <a:p>
            <a:r>
              <a:rPr lang="en-GB" i="1" dirty="0">
                <a:ln w="0"/>
                <a:solidFill>
                  <a:schemeClr val="tx2">
                    <a:lumMod val="75000"/>
                  </a:schemeClr>
                </a:solidFill>
              </a:rPr>
              <a:t>MD logistika </a:t>
            </a:r>
            <a:r>
              <a:rPr lang="cs-CZ" i="1" dirty="0" smtClean="0">
                <a:ln w="0"/>
                <a:solidFill>
                  <a:schemeClr val="tx2">
                    <a:lumMod val="75000"/>
                  </a:schemeClr>
                </a:solidFill>
              </a:rPr>
              <a:t>je jednou z největších komplexních logistických společností na českém trhu se zaměřením na FMCG</a:t>
            </a:r>
            <a:endParaRPr lang="en-GB" i="1" dirty="0">
              <a:ln w="0"/>
              <a:solidFill>
                <a:schemeClr val="tx2">
                  <a:lumMod val="75000"/>
                </a:schemeClr>
              </a:solidFill>
            </a:endParaRPr>
          </a:p>
        </p:txBody>
      </p:sp>
      <p:grpSp>
        <p:nvGrpSpPr>
          <p:cNvPr id="117" name="Skupina 116"/>
          <p:cNvGrpSpPr/>
          <p:nvPr/>
        </p:nvGrpSpPr>
        <p:grpSpPr>
          <a:xfrm>
            <a:off x="4676775" y="5478779"/>
            <a:ext cx="631825" cy="746125"/>
            <a:chOff x="4676775" y="5511800"/>
            <a:chExt cx="631825" cy="746125"/>
          </a:xfrm>
        </p:grpSpPr>
        <p:sp>
          <p:nvSpPr>
            <p:cNvPr id="113" name="AutoShape 39"/>
            <p:cNvSpPr>
              <a:spLocks noChangeAspect="1" noChangeArrowheads="1" noTextEdit="1"/>
            </p:cNvSpPr>
            <p:nvPr/>
          </p:nvSpPr>
          <p:spPr bwMode="auto">
            <a:xfrm>
              <a:off x="4676775" y="5511800"/>
              <a:ext cx="631825"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14" name="Freeform 41"/>
            <p:cNvSpPr>
              <a:spLocks/>
            </p:cNvSpPr>
            <p:nvPr/>
          </p:nvSpPr>
          <p:spPr bwMode="auto">
            <a:xfrm>
              <a:off x="4894263" y="5946775"/>
              <a:ext cx="204788" cy="104775"/>
            </a:xfrm>
            <a:custGeom>
              <a:avLst/>
              <a:gdLst>
                <a:gd name="T0" fmla="*/ 369 w 479"/>
                <a:gd name="T1" fmla="*/ 103 h 244"/>
                <a:gd name="T2" fmla="*/ 91 w 479"/>
                <a:gd name="T3" fmla="*/ 91 h 244"/>
                <a:gd name="T4" fmla="*/ 0 w 479"/>
                <a:gd name="T5" fmla="*/ 0 h 244"/>
                <a:gd name="T6" fmla="*/ 117 w 479"/>
                <a:gd name="T7" fmla="*/ 184 h 244"/>
                <a:gd name="T8" fmla="*/ 242 w 479"/>
                <a:gd name="T9" fmla="*/ 242 h 244"/>
                <a:gd name="T10" fmla="*/ 348 w 479"/>
                <a:gd name="T11" fmla="*/ 192 h 244"/>
                <a:gd name="T12" fmla="*/ 472 w 479"/>
                <a:gd name="T13" fmla="*/ 20 h 244"/>
                <a:gd name="T14" fmla="*/ 479 w 479"/>
                <a:gd name="T15" fmla="*/ 5 h 244"/>
                <a:gd name="T16" fmla="*/ 448 w 479"/>
                <a:gd name="T17" fmla="*/ 40 h 244"/>
                <a:gd name="T18" fmla="*/ 369 w 479"/>
                <a:gd name="T19" fmla="*/ 103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9" h="244">
                  <a:moveTo>
                    <a:pt x="369" y="103"/>
                  </a:moveTo>
                  <a:cubicBezTo>
                    <a:pt x="276" y="162"/>
                    <a:pt x="179" y="158"/>
                    <a:pt x="91" y="91"/>
                  </a:cubicBezTo>
                  <a:cubicBezTo>
                    <a:pt x="56" y="63"/>
                    <a:pt x="26" y="33"/>
                    <a:pt x="0" y="0"/>
                  </a:cubicBezTo>
                  <a:cubicBezTo>
                    <a:pt x="29" y="68"/>
                    <a:pt x="65" y="132"/>
                    <a:pt x="117" y="184"/>
                  </a:cubicBezTo>
                  <a:cubicBezTo>
                    <a:pt x="152" y="219"/>
                    <a:pt x="191" y="244"/>
                    <a:pt x="242" y="242"/>
                  </a:cubicBezTo>
                  <a:cubicBezTo>
                    <a:pt x="284" y="240"/>
                    <a:pt x="317" y="220"/>
                    <a:pt x="348" y="192"/>
                  </a:cubicBezTo>
                  <a:cubicBezTo>
                    <a:pt x="401" y="144"/>
                    <a:pt x="438" y="83"/>
                    <a:pt x="472" y="20"/>
                  </a:cubicBezTo>
                  <a:cubicBezTo>
                    <a:pt x="474" y="15"/>
                    <a:pt x="476" y="10"/>
                    <a:pt x="479" y="5"/>
                  </a:cubicBezTo>
                  <a:cubicBezTo>
                    <a:pt x="469" y="17"/>
                    <a:pt x="459" y="29"/>
                    <a:pt x="448" y="40"/>
                  </a:cubicBezTo>
                  <a:cubicBezTo>
                    <a:pt x="424" y="63"/>
                    <a:pt x="398" y="84"/>
                    <a:pt x="369" y="103"/>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cs-CZ"/>
            </a:p>
          </p:txBody>
        </p:sp>
        <p:sp>
          <p:nvSpPr>
            <p:cNvPr id="115" name="Freeform 42"/>
            <p:cNvSpPr>
              <a:spLocks/>
            </p:cNvSpPr>
            <p:nvPr/>
          </p:nvSpPr>
          <p:spPr bwMode="auto">
            <a:xfrm>
              <a:off x="4676775" y="5940425"/>
              <a:ext cx="631825" cy="317500"/>
            </a:xfrm>
            <a:custGeom>
              <a:avLst/>
              <a:gdLst>
                <a:gd name="T0" fmla="*/ 1468 w 1482"/>
                <a:gd name="T1" fmla="*/ 311 h 744"/>
                <a:gd name="T2" fmla="*/ 1432 w 1482"/>
                <a:gd name="T3" fmla="*/ 254 h 744"/>
                <a:gd name="T4" fmla="*/ 1280 w 1482"/>
                <a:gd name="T5" fmla="*/ 155 h 744"/>
                <a:gd name="T6" fmla="*/ 1110 w 1482"/>
                <a:gd name="T7" fmla="*/ 84 h 744"/>
                <a:gd name="T8" fmla="*/ 1003 w 1482"/>
                <a:gd name="T9" fmla="*/ 1 h 744"/>
                <a:gd name="T10" fmla="*/ 988 w 1482"/>
                <a:gd name="T11" fmla="*/ 20 h 744"/>
                <a:gd name="T12" fmla="*/ 988 w 1482"/>
                <a:gd name="T13" fmla="*/ 20 h 744"/>
                <a:gd name="T14" fmla="*/ 981 w 1482"/>
                <a:gd name="T15" fmla="*/ 35 h 744"/>
                <a:gd name="T16" fmla="*/ 857 w 1482"/>
                <a:gd name="T17" fmla="*/ 207 h 744"/>
                <a:gd name="T18" fmla="*/ 751 w 1482"/>
                <a:gd name="T19" fmla="*/ 257 h 744"/>
                <a:gd name="T20" fmla="*/ 626 w 1482"/>
                <a:gd name="T21" fmla="*/ 199 h 744"/>
                <a:gd name="T22" fmla="*/ 509 w 1482"/>
                <a:gd name="T23" fmla="*/ 15 h 744"/>
                <a:gd name="T24" fmla="*/ 498 w 1482"/>
                <a:gd name="T25" fmla="*/ 0 h 744"/>
                <a:gd name="T26" fmla="*/ 435 w 1482"/>
                <a:gd name="T27" fmla="*/ 60 h 744"/>
                <a:gd name="T28" fmla="*/ 208 w 1482"/>
                <a:gd name="T29" fmla="*/ 162 h 744"/>
                <a:gd name="T30" fmla="*/ 20 w 1482"/>
                <a:gd name="T31" fmla="*/ 349 h 744"/>
                <a:gd name="T32" fmla="*/ 0 w 1482"/>
                <a:gd name="T33" fmla="*/ 409 h 744"/>
                <a:gd name="T34" fmla="*/ 718 w 1482"/>
                <a:gd name="T35" fmla="*/ 744 h 744"/>
                <a:gd name="T36" fmla="*/ 1482 w 1482"/>
                <a:gd name="T37" fmla="*/ 350 h 744"/>
                <a:gd name="T38" fmla="*/ 1468 w 1482"/>
                <a:gd name="T39" fmla="*/ 311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82" h="744">
                  <a:moveTo>
                    <a:pt x="1468" y="311"/>
                  </a:moveTo>
                  <a:cubicBezTo>
                    <a:pt x="1461" y="290"/>
                    <a:pt x="1448" y="270"/>
                    <a:pt x="1432" y="254"/>
                  </a:cubicBezTo>
                  <a:cubicBezTo>
                    <a:pt x="1389" y="208"/>
                    <a:pt x="1334" y="180"/>
                    <a:pt x="1280" y="155"/>
                  </a:cubicBezTo>
                  <a:cubicBezTo>
                    <a:pt x="1223" y="130"/>
                    <a:pt x="1165" y="109"/>
                    <a:pt x="1110" y="84"/>
                  </a:cubicBezTo>
                  <a:cubicBezTo>
                    <a:pt x="1068" y="66"/>
                    <a:pt x="1028" y="46"/>
                    <a:pt x="1003" y="1"/>
                  </a:cubicBezTo>
                  <a:cubicBezTo>
                    <a:pt x="998" y="7"/>
                    <a:pt x="993" y="14"/>
                    <a:pt x="988" y="20"/>
                  </a:cubicBezTo>
                  <a:cubicBezTo>
                    <a:pt x="988" y="20"/>
                    <a:pt x="988" y="20"/>
                    <a:pt x="988" y="20"/>
                  </a:cubicBezTo>
                  <a:cubicBezTo>
                    <a:pt x="985" y="25"/>
                    <a:pt x="983" y="30"/>
                    <a:pt x="981" y="35"/>
                  </a:cubicBezTo>
                  <a:cubicBezTo>
                    <a:pt x="947" y="98"/>
                    <a:pt x="910" y="159"/>
                    <a:pt x="857" y="207"/>
                  </a:cubicBezTo>
                  <a:cubicBezTo>
                    <a:pt x="826" y="235"/>
                    <a:pt x="793" y="255"/>
                    <a:pt x="751" y="257"/>
                  </a:cubicBezTo>
                  <a:cubicBezTo>
                    <a:pt x="700" y="259"/>
                    <a:pt x="661" y="234"/>
                    <a:pt x="626" y="199"/>
                  </a:cubicBezTo>
                  <a:cubicBezTo>
                    <a:pt x="574" y="147"/>
                    <a:pt x="538" y="83"/>
                    <a:pt x="509" y="15"/>
                  </a:cubicBezTo>
                  <a:cubicBezTo>
                    <a:pt x="505" y="10"/>
                    <a:pt x="502" y="5"/>
                    <a:pt x="498" y="0"/>
                  </a:cubicBezTo>
                  <a:cubicBezTo>
                    <a:pt x="483" y="29"/>
                    <a:pt x="459" y="46"/>
                    <a:pt x="435" y="60"/>
                  </a:cubicBezTo>
                  <a:cubicBezTo>
                    <a:pt x="363" y="104"/>
                    <a:pt x="286" y="135"/>
                    <a:pt x="208" y="162"/>
                  </a:cubicBezTo>
                  <a:cubicBezTo>
                    <a:pt x="116" y="192"/>
                    <a:pt x="54" y="252"/>
                    <a:pt x="20" y="349"/>
                  </a:cubicBezTo>
                  <a:cubicBezTo>
                    <a:pt x="13" y="369"/>
                    <a:pt x="6" y="389"/>
                    <a:pt x="0" y="409"/>
                  </a:cubicBezTo>
                  <a:cubicBezTo>
                    <a:pt x="178" y="615"/>
                    <a:pt x="433" y="744"/>
                    <a:pt x="718" y="744"/>
                  </a:cubicBezTo>
                  <a:cubicBezTo>
                    <a:pt x="1028" y="744"/>
                    <a:pt x="1304" y="590"/>
                    <a:pt x="1482" y="350"/>
                  </a:cubicBezTo>
                  <a:cubicBezTo>
                    <a:pt x="1478" y="336"/>
                    <a:pt x="1473" y="323"/>
                    <a:pt x="1468" y="311"/>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cs-CZ"/>
            </a:p>
          </p:txBody>
        </p:sp>
        <p:sp>
          <p:nvSpPr>
            <p:cNvPr id="116" name="Freeform 43"/>
            <p:cNvSpPr>
              <a:spLocks/>
            </p:cNvSpPr>
            <p:nvPr/>
          </p:nvSpPr>
          <p:spPr bwMode="auto">
            <a:xfrm>
              <a:off x="4830763" y="5511800"/>
              <a:ext cx="341313" cy="504825"/>
            </a:xfrm>
            <a:custGeom>
              <a:avLst/>
              <a:gdLst>
                <a:gd name="T0" fmla="*/ 762 w 798"/>
                <a:gd name="T1" fmla="*/ 596 h 1184"/>
                <a:gd name="T2" fmla="*/ 767 w 798"/>
                <a:gd name="T3" fmla="*/ 578 h 1184"/>
                <a:gd name="T4" fmla="*/ 785 w 798"/>
                <a:gd name="T5" fmla="*/ 356 h 1184"/>
                <a:gd name="T6" fmla="*/ 710 w 798"/>
                <a:gd name="T7" fmla="*/ 210 h 1184"/>
                <a:gd name="T8" fmla="*/ 542 w 798"/>
                <a:gd name="T9" fmla="*/ 118 h 1184"/>
                <a:gd name="T10" fmla="*/ 465 w 798"/>
                <a:gd name="T11" fmla="*/ 77 h 1184"/>
                <a:gd name="T12" fmla="*/ 424 w 798"/>
                <a:gd name="T13" fmla="*/ 2 h 1184"/>
                <a:gd name="T14" fmla="*/ 386 w 798"/>
                <a:gd name="T15" fmla="*/ 29 h 1184"/>
                <a:gd name="T16" fmla="*/ 384 w 798"/>
                <a:gd name="T17" fmla="*/ 27 h 1184"/>
                <a:gd name="T18" fmla="*/ 399 w 798"/>
                <a:gd name="T19" fmla="*/ 0 h 1184"/>
                <a:gd name="T20" fmla="*/ 324 w 798"/>
                <a:gd name="T21" fmla="*/ 80 h 1184"/>
                <a:gd name="T22" fmla="*/ 296 w 798"/>
                <a:gd name="T23" fmla="*/ 68 h 1184"/>
                <a:gd name="T24" fmla="*/ 291 w 798"/>
                <a:gd name="T25" fmla="*/ 38 h 1184"/>
                <a:gd name="T26" fmla="*/ 274 w 798"/>
                <a:gd name="T27" fmla="*/ 51 h 1184"/>
                <a:gd name="T28" fmla="*/ 227 w 798"/>
                <a:gd name="T29" fmla="*/ 84 h 1184"/>
                <a:gd name="T30" fmla="*/ 103 w 798"/>
                <a:gd name="T31" fmla="*/ 179 h 1184"/>
                <a:gd name="T32" fmla="*/ 11 w 798"/>
                <a:gd name="T33" fmla="*/ 405 h 1184"/>
                <a:gd name="T34" fmla="*/ 27 w 798"/>
                <a:gd name="T35" fmla="*/ 599 h 1184"/>
                <a:gd name="T36" fmla="*/ 1 w 798"/>
                <a:gd name="T37" fmla="*/ 624 h 1184"/>
                <a:gd name="T38" fmla="*/ 10 w 798"/>
                <a:gd name="T39" fmla="*/ 702 h 1184"/>
                <a:gd name="T40" fmla="*/ 33 w 798"/>
                <a:gd name="T41" fmla="*/ 766 h 1184"/>
                <a:gd name="T42" fmla="*/ 47 w 798"/>
                <a:gd name="T43" fmla="*/ 797 h 1184"/>
                <a:gd name="T44" fmla="*/ 137 w 798"/>
                <a:gd name="T45" fmla="*/ 1007 h 1184"/>
                <a:gd name="T46" fmla="*/ 148 w 798"/>
                <a:gd name="T47" fmla="*/ 1022 h 1184"/>
                <a:gd name="T48" fmla="*/ 239 w 798"/>
                <a:gd name="T49" fmla="*/ 1113 h 1184"/>
                <a:gd name="T50" fmla="*/ 517 w 798"/>
                <a:gd name="T51" fmla="*/ 1125 h 1184"/>
                <a:gd name="T52" fmla="*/ 596 w 798"/>
                <a:gd name="T53" fmla="*/ 1062 h 1184"/>
                <a:gd name="T54" fmla="*/ 627 w 798"/>
                <a:gd name="T55" fmla="*/ 1027 h 1184"/>
                <a:gd name="T56" fmla="*/ 627 w 798"/>
                <a:gd name="T57" fmla="*/ 1027 h 1184"/>
                <a:gd name="T58" fmla="*/ 642 w 798"/>
                <a:gd name="T59" fmla="*/ 1008 h 1184"/>
                <a:gd name="T60" fmla="*/ 657 w 798"/>
                <a:gd name="T61" fmla="*/ 987 h 1184"/>
                <a:gd name="T62" fmla="*/ 721 w 798"/>
                <a:gd name="T63" fmla="*/ 859 h 1184"/>
                <a:gd name="T64" fmla="*/ 763 w 798"/>
                <a:gd name="T65" fmla="*/ 743 h 1184"/>
                <a:gd name="T66" fmla="*/ 786 w 798"/>
                <a:gd name="T67" fmla="*/ 630 h 1184"/>
                <a:gd name="T68" fmla="*/ 762 w 798"/>
                <a:gd name="T69" fmla="*/ 596 h 1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98" h="1184">
                  <a:moveTo>
                    <a:pt x="762" y="596"/>
                  </a:moveTo>
                  <a:cubicBezTo>
                    <a:pt x="764" y="589"/>
                    <a:pt x="766" y="583"/>
                    <a:pt x="767" y="578"/>
                  </a:cubicBezTo>
                  <a:cubicBezTo>
                    <a:pt x="788" y="505"/>
                    <a:pt x="798" y="431"/>
                    <a:pt x="785" y="356"/>
                  </a:cubicBezTo>
                  <a:cubicBezTo>
                    <a:pt x="775" y="299"/>
                    <a:pt x="750" y="251"/>
                    <a:pt x="710" y="210"/>
                  </a:cubicBezTo>
                  <a:cubicBezTo>
                    <a:pt x="663" y="163"/>
                    <a:pt x="604" y="137"/>
                    <a:pt x="542" y="118"/>
                  </a:cubicBezTo>
                  <a:cubicBezTo>
                    <a:pt x="513" y="109"/>
                    <a:pt x="488" y="96"/>
                    <a:pt x="465" y="77"/>
                  </a:cubicBezTo>
                  <a:cubicBezTo>
                    <a:pt x="443" y="58"/>
                    <a:pt x="428" y="34"/>
                    <a:pt x="424" y="2"/>
                  </a:cubicBezTo>
                  <a:cubicBezTo>
                    <a:pt x="409" y="12"/>
                    <a:pt x="398" y="21"/>
                    <a:pt x="386" y="29"/>
                  </a:cubicBezTo>
                  <a:cubicBezTo>
                    <a:pt x="385" y="29"/>
                    <a:pt x="384" y="28"/>
                    <a:pt x="384" y="27"/>
                  </a:cubicBezTo>
                  <a:cubicBezTo>
                    <a:pt x="389" y="18"/>
                    <a:pt x="394" y="9"/>
                    <a:pt x="399" y="0"/>
                  </a:cubicBezTo>
                  <a:cubicBezTo>
                    <a:pt x="370" y="25"/>
                    <a:pt x="334" y="42"/>
                    <a:pt x="324" y="80"/>
                  </a:cubicBezTo>
                  <a:cubicBezTo>
                    <a:pt x="312" y="75"/>
                    <a:pt x="301" y="71"/>
                    <a:pt x="296" y="68"/>
                  </a:cubicBezTo>
                  <a:cubicBezTo>
                    <a:pt x="294" y="56"/>
                    <a:pt x="293" y="49"/>
                    <a:pt x="291" y="38"/>
                  </a:cubicBezTo>
                  <a:cubicBezTo>
                    <a:pt x="283" y="44"/>
                    <a:pt x="279" y="47"/>
                    <a:pt x="274" y="51"/>
                  </a:cubicBezTo>
                  <a:cubicBezTo>
                    <a:pt x="258" y="62"/>
                    <a:pt x="243" y="74"/>
                    <a:pt x="227" y="84"/>
                  </a:cubicBezTo>
                  <a:cubicBezTo>
                    <a:pt x="182" y="110"/>
                    <a:pt x="140" y="141"/>
                    <a:pt x="103" y="179"/>
                  </a:cubicBezTo>
                  <a:cubicBezTo>
                    <a:pt x="43" y="242"/>
                    <a:pt x="5" y="315"/>
                    <a:pt x="11" y="405"/>
                  </a:cubicBezTo>
                  <a:cubicBezTo>
                    <a:pt x="14" y="469"/>
                    <a:pt x="21" y="533"/>
                    <a:pt x="27" y="599"/>
                  </a:cubicBezTo>
                  <a:cubicBezTo>
                    <a:pt x="8" y="596"/>
                    <a:pt x="0" y="602"/>
                    <a:pt x="1" y="624"/>
                  </a:cubicBezTo>
                  <a:cubicBezTo>
                    <a:pt x="1" y="650"/>
                    <a:pt x="4" y="677"/>
                    <a:pt x="10" y="702"/>
                  </a:cubicBezTo>
                  <a:cubicBezTo>
                    <a:pt x="15" y="724"/>
                    <a:pt x="25" y="745"/>
                    <a:pt x="33" y="766"/>
                  </a:cubicBezTo>
                  <a:cubicBezTo>
                    <a:pt x="37" y="776"/>
                    <a:pt x="45" y="786"/>
                    <a:pt x="47" y="797"/>
                  </a:cubicBezTo>
                  <a:cubicBezTo>
                    <a:pt x="63" y="876"/>
                    <a:pt x="93" y="946"/>
                    <a:pt x="137" y="1007"/>
                  </a:cubicBezTo>
                  <a:cubicBezTo>
                    <a:pt x="141" y="1012"/>
                    <a:pt x="144" y="1017"/>
                    <a:pt x="148" y="1022"/>
                  </a:cubicBezTo>
                  <a:cubicBezTo>
                    <a:pt x="174" y="1055"/>
                    <a:pt x="204" y="1085"/>
                    <a:pt x="239" y="1113"/>
                  </a:cubicBezTo>
                  <a:cubicBezTo>
                    <a:pt x="327" y="1180"/>
                    <a:pt x="424" y="1184"/>
                    <a:pt x="517" y="1125"/>
                  </a:cubicBezTo>
                  <a:cubicBezTo>
                    <a:pt x="546" y="1106"/>
                    <a:pt x="572" y="1085"/>
                    <a:pt x="596" y="1062"/>
                  </a:cubicBezTo>
                  <a:cubicBezTo>
                    <a:pt x="607" y="1051"/>
                    <a:pt x="617" y="1039"/>
                    <a:pt x="627" y="1027"/>
                  </a:cubicBezTo>
                  <a:cubicBezTo>
                    <a:pt x="627" y="1027"/>
                    <a:pt x="627" y="1027"/>
                    <a:pt x="627" y="1027"/>
                  </a:cubicBezTo>
                  <a:cubicBezTo>
                    <a:pt x="632" y="1021"/>
                    <a:pt x="637" y="1014"/>
                    <a:pt x="642" y="1008"/>
                  </a:cubicBezTo>
                  <a:cubicBezTo>
                    <a:pt x="648" y="1001"/>
                    <a:pt x="652" y="994"/>
                    <a:pt x="657" y="987"/>
                  </a:cubicBezTo>
                  <a:cubicBezTo>
                    <a:pt x="683" y="948"/>
                    <a:pt x="704" y="905"/>
                    <a:pt x="721" y="859"/>
                  </a:cubicBezTo>
                  <a:cubicBezTo>
                    <a:pt x="735" y="821"/>
                    <a:pt x="743" y="781"/>
                    <a:pt x="763" y="743"/>
                  </a:cubicBezTo>
                  <a:cubicBezTo>
                    <a:pt x="780" y="711"/>
                    <a:pt x="781" y="669"/>
                    <a:pt x="786" y="630"/>
                  </a:cubicBezTo>
                  <a:cubicBezTo>
                    <a:pt x="788" y="615"/>
                    <a:pt x="785" y="597"/>
                    <a:pt x="762" y="596"/>
                  </a:cubicBezTo>
                  <a:close/>
                </a:path>
              </a:pathLst>
            </a:cu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cs-CZ"/>
            </a:p>
          </p:txBody>
        </p:sp>
      </p:grpSp>
      <p:sp>
        <p:nvSpPr>
          <p:cNvPr id="58" name="Obdélník 57"/>
          <p:cNvSpPr/>
          <p:nvPr/>
        </p:nvSpPr>
        <p:spPr>
          <a:xfrm>
            <a:off x="1541460" y="3422868"/>
            <a:ext cx="2788811" cy="1015663"/>
          </a:xfrm>
          <a:prstGeom prst="rect">
            <a:avLst/>
          </a:prstGeom>
        </p:spPr>
        <p:txBody>
          <a:bodyPr wrap="square">
            <a:spAutoFit/>
          </a:bodyPr>
          <a:lstStyle/>
          <a:p>
            <a:pPr defTabSz="1168400">
              <a:tabLst>
                <a:tab pos="1077913" algn="r"/>
                <a:tab pos="1165225" algn="l"/>
              </a:tabLst>
            </a:pPr>
            <a:r>
              <a:rPr lang="cs-CZ" sz="2000" dirty="0">
                <a:ln w="0"/>
                <a:solidFill>
                  <a:schemeClr val="tx2">
                    <a:lumMod val="75000"/>
                  </a:schemeClr>
                </a:solidFill>
              </a:rPr>
              <a:t>v</a:t>
            </a:r>
            <a:r>
              <a:rPr lang="cs-CZ" sz="2000" dirty="0" smtClean="0">
                <a:ln w="0"/>
                <a:solidFill>
                  <a:schemeClr val="tx2">
                    <a:lumMod val="75000"/>
                  </a:schemeClr>
                </a:solidFill>
              </a:rPr>
              <a:t>ychystaných kartonů</a:t>
            </a:r>
            <a:endParaRPr lang="en-GB" sz="2000" dirty="0">
              <a:ln w="0"/>
              <a:solidFill>
                <a:schemeClr val="tx2">
                  <a:lumMod val="75000"/>
                </a:schemeClr>
              </a:solidFill>
            </a:endParaRPr>
          </a:p>
          <a:p>
            <a:pPr defTabSz="1168400">
              <a:tabLst>
                <a:tab pos="1077913" algn="r"/>
                <a:tab pos="1165225" algn="l"/>
              </a:tabLst>
            </a:pPr>
            <a:r>
              <a:rPr lang="cs-CZ" sz="2000" dirty="0" smtClean="0">
                <a:ln w="0"/>
                <a:solidFill>
                  <a:schemeClr val="tx2">
                    <a:lumMod val="75000"/>
                  </a:schemeClr>
                </a:solidFill>
              </a:rPr>
              <a:t>palet</a:t>
            </a:r>
            <a:endParaRPr lang="en-GB" sz="2000" dirty="0">
              <a:ln w="0"/>
              <a:solidFill>
                <a:schemeClr val="tx2">
                  <a:lumMod val="75000"/>
                </a:schemeClr>
              </a:solidFill>
            </a:endParaRPr>
          </a:p>
          <a:p>
            <a:pPr defTabSz="1346200">
              <a:tabLst>
                <a:tab pos="1077913" algn="r"/>
                <a:tab pos="1165225" algn="l"/>
              </a:tabLst>
            </a:pPr>
            <a:r>
              <a:rPr lang="cs-CZ" sz="2000" dirty="0" err="1">
                <a:ln w="0"/>
                <a:solidFill>
                  <a:schemeClr val="tx2">
                    <a:lumMod val="75000"/>
                  </a:schemeClr>
                </a:solidFill>
              </a:rPr>
              <a:t>z</a:t>
            </a:r>
            <a:r>
              <a:rPr lang="cs-CZ" sz="2000" dirty="0" err="1" smtClean="0">
                <a:ln w="0"/>
                <a:solidFill>
                  <a:schemeClr val="tx2">
                    <a:lumMod val="75000"/>
                  </a:schemeClr>
                </a:solidFill>
              </a:rPr>
              <a:t>ávozových</a:t>
            </a:r>
            <a:r>
              <a:rPr lang="cs-CZ" sz="2000" dirty="0" smtClean="0">
                <a:ln w="0"/>
                <a:solidFill>
                  <a:schemeClr val="tx2">
                    <a:lumMod val="75000"/>
                  </a:schemeClr>
                </a:solidFill>
              </a:rPr>
              <a:t> míst</a:t>
            </a:r>
            <a:endParaRPr lang="en-GB" sz="2000" dirty="0">
              <a:ln w="0"/>
              <a:solidFill>
                <a:schemeClr val="tx2">
                  <a:lumMod val="75000"/>
                </a:schemeClr>
              </a:solidFill>
            </a:endParaRPr>
          </a:p>
        </p:txBody>
      </p:sp>
    </p:spTree>
    <p:extLst>
      <p:ext uri="{BB962C8B-B14F-4D97-AF65-F5344CB8AC3E}">
        <p14:creationId xmlns:p14="http://schemas.microsoft.com/office/powerpoint/2010/main" val="589744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Obdélník 61"/>
          <p:cNvSpPr/>
          <p:nvPr/>
        </p:nvSpPr>
        <p:spPr>
          <a:xfrm>
            <a:off x="0" y="5144655"/>
            <a:ext cx="12192000" cy="1713345"/>
          </a:xfrm>
          <a:prstGeom prst="rect">
            <a:avLst/>
          </a:prstGeom>
          <a:gradFill>
            <a:gsLst>
              <a:gs pos="0">
                <a:schemeClr val="bg2">
                  <a:alpha val="76000"/>
                </a:schemeClr>
              </a:gs>
              <a:gs pos="100000">
                <a:schemeClr val="tx2">
                  <a:alpha val="80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Rovnoramenný trojúhelník 1"/>
          <p:cNvSpPr/>
          <p:nvPr/>
        </p:nvSpPr>
        <p:spPr>
          <a:xfrm rot="10800000">
            <a:off x="989955" y="329901"/>
            <a:ext cx="180000" cy="77851"/>
          </a:xfrm>
          <a:prstGeom prst="triangle">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4" name="Obráze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9251"/>
            <a:ext cx="12192000" cy="4487433"/>
          </a:xfrm>
          <a:prstGeom prst="rect">
            <a:avLst/>
          </a:prstGeom>
        </p:spPr>
      </p:pic>
      <p:sp>
        <p:nvSpPr>
          <p:cNvPr id="5" name="Obdélník 4"/>
          <p:cNvSpPr/>
          <p:nvPr/>
        </p:nvSpPr>
        <p:spPr>
          <a:xfrm>
            <a:off x="190304" y="5663518"/>
            <a:ext cx="7478329" cy="523220"/>
          </a:xfrm>
          <a:prstGeom prst="rect">
            <a:avLst/>
          </a:prstGeom>
        </p:spPr>
        <p:txBody>
          <a:bodyPr wrap="none">
            <a:spAutoFit/>
          </a:bodyPr>
          <a:lstStyle/>
          <a:p>
            <a:r>
              <a:rPr lang="cs-CZ" sz="2800" b="1" dirty="0" smtClean="0">
                <a:solidFill>
                  <a:schemeClr val="bg1"/>
                </a:solidFill>
              </a:rPr>
              <a:t>Sklad v Praze</a:t>
            </a:r>
            <a:r>
              <a:rPr lang="en-GB" sz="2800" b="1" dirty="0" smtClean="0">
                <a:solidFill>
                  <a:schemeClr val="bg1"/>
                </a:solidFill>
              </a:rPr>
              <a:t> </a:t>
            </a:r>
            <a:r>
              <a:rPr lang="en-GB" sz="2800" dirty="0" smtClean="0">
                <a:solidFill>
                  <a:schemeClr val="bg1"/>
                </a:solidFill>
              </a:rPr>
              <a:t> </a:t>
            </a:r>
            <a:r>
              <a:rPr lang="en-GB" sz="2800" dirty="0">
                <a:ln w="0"/>
                <a:solidFill>
                  <a:schemeClr val="bg1"/>
                </a:solidFill>
              </a:rPr>
              <a:t>|  </a:t>
            </a:r>
            <a:r>
              <a:rPr lang="cs-CZ" sz="2800" dirty="0" smtClean="0">
                <a:solidFill>
                  <a:schemeClr val="bg1"/>
                </a:solidFill>
              </a:rPr>
              <a:t>kapacita 70 000 paletových pozic</a:t>
            </a:r>
            <a:endParaRPr lang="en-GB" sz="2800" dirty="0">
              <a:solidFill>
                <a:schemeClr val="bg1"/>
              </a:solidFill>
            </a:endParaRPr>
          </a:p>
        </p:txBody>
      </p:sp>
      <p:grpSp>
        <p:nvGrpSpPr>
          <p:cNvPr id="63" name="Skupina 62"/>
          <p:cNvGrpSpPr/>
          <p:nvPr/>
        </p:nvGrpSpPr>
        <p:grpSpPr>
          <a:xfrm>
            <a:off x="8597694" y="5663518"/>
            <a:ext cx="3114016" cy="633626"/>
            <a:chOff x="-2918605" y="-1057941"/>
            <a:chExt cx="10242000" cy="2094507"/>
          </a:xfrm>
        </p:grpSpPr>
        <p:pic>
          <p:nvPicPr>
            <p:cNvPr id="64" name="Picture 2" descr="D:\klienti\MD-logistika\graficke-podklady\logo-bez-ikonek-bila.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18605" y="-1057941"/>
              <a:ext cx="10242000" cy="917273"/>
            </a:xfrm>
            <a:prstGeom prst="rect">
              <a:avLst/>
            </a:prstGeom>
            <a:noFill/>
            <a:extLst>
              <a:ext uri="{909E8E84-426E-40DD-AFC4-6F175D3DCCD1}">
                <a14:hiddenFill xmlns:a14="http://schemas.microsoft.com/office/drawing/2010/main">
                  <a:solidFill>
                    <a:srgbClr val="FFFFFF"/>
                  </a:solidFill>
                </a14:hiddenFill>
              </a:ext>
            </a:extLst>
          </p:spPr>
        </p:pic>
        <p:grpSp>
          <p:nvGrpSpPr>
            <p:cNvPr id="65" name="Skupina 64"/>
            <p:cNvGrpSpPr/>
            <p:nvPr/>
          </p:nvGrpSpPr>
          <p:grpSpPr>
            <a:xfrm>
              <a:off x="-2256978" y="110367"/>
              <a:ext cx="923970" cy="926199"/>
              <a:chOff x="623888" y="1740366"/>
              <a:chExt cx="783555" cy="785445"/>
            </a:xfrm>
          </p:grpSpPr>
          <p:sp>
            <p:nvSpPr>
              <p:cNvPr id="110" name="Freeform 108"/>
              <p:cNvSpPr>
                <a:spLocks/>
              </p:cNvSpPr>
              <p:nvPr/>
            </p:nvSpPr>
            <p:spPr bwMode="auto">
              <a:xfrm>
                <a:off x="623888" y="1740366"/>
                <a:ext cx="783555" cy="785445"/>
              </a:xfrm>
              <a:custGeom>
                <a:avLst/>
                <a:gdLst>
                  <a:gd name="T0" fmla="*/ 955 w 1113"/>
                  <a:gd name="T1" fmla="*/ 0 h 1112"/>
                  <a:gd name="T2" fmla="*/ 158 w 1113"/>
                  <a:gd name="T3" fmla="*/ 0 h 1112"/>
                  <a:gd name="T4" fmla="*/ 0 w 1113"/>
                  <a:gd name="T5" fmla="*/ 157 h 1112"/>
                  <a:gd name="T6" fmla="*/ 0 w 1113"/>
                  <a:gd name="T7" fmla="*/ 953 h 1112"/>
                  <a:gd name="T8" fmla="*/ 0 w 1113"/>
                  <a:gd name="T9" fmla="*/ 955 h 1112"/>
                  <a:gd name="T10" fmla="*/ 158 w 1113"/>
                  <a:gd name="T11" fmla="*/ 1112 h 1112"/>
                  <a:gd name="T12" fmla="*/ 955 w 1113"/>
                  <a:gd name="T13" fmla="*/ 1112 h 1112"/>
                  <a:gd name="T14" fmla="*/ 1113 w 1113"/>
                  <a:gd name="T15" fmla="*/ 955 h 1112"/>
                  <a:gd name="T16" fmla="*/ 1113 w 1113"/>
                  <a:gd name="T17" fmla="*/ 953 h 1112"/>
                  <a:gd name="T18" fmla="*/ 1113 w 1113"/>
                  <a:gd name="T19" fmla="*/ 939 h 1112"/>
                  <a:gd name="T20" fmla="*/ 1112 w 1113"/>
                  <a:gd name="T21" fmla="*/ 939 h 1112"/>
                  <a:gd name="T22" fmla="*/ 1112 w 1113"/>
                  <a:gd name="T23" fmla="*/ 736 h 1112"/>
                  <a:gd name="T24" fmla="*/ 1113 w 1113"/>
                  <a:gd name="T25" fmla="*/ 736 h 1112"/>
                  <a:gd name="T26" fmla="*/ 1113 w 1113"/>
                  <a:gd name="T27" fmla="*/ 706 h 1112"/>
                  <a:gd name="T28" fmla="*/ 1113 w 1113"/>
                  <a:gd name="T29" fmla="*/ 177 h 1112"/>
                  <a:gd name="T30" fmla="*/ 1113 w 1113"/>
                  <a:gd name="T31" fmla="*/ 157 h 1112"/>
                  <a:gd name="T32" fmla="*/ 955 w 1113"/>
                  <a:gd name="T33" fmla="*/ 0 h 1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13" h="1112">
                    <a:moveTo>
                      <a:pt x="955" y="0"/>
                    </a:moveTo>
                    <a:cubicBezTo>
                      <a:pt x="158" y="0"/>
                      <a:pt x="158" y="0"/>
                      <a:pt x="158" y="0"/>
                    </a:cubicBezTo>
                    <a:cubicBezTo>
                      <a:pt x="71" y="0"/>
                      <a:pt x="0" y="71"/>
                      <a:pt x="0" y="157"/>
                    </a:cubicBezTo>
                    <a:cubicBezTo>
                      <a:pt x="0" y="953"/>
                      <a:pt x="0" y="953"/>
                      <a:pt x="0" y="953"/>
                    </a:cubicBezTo>
                    <a:cubicBezTo>
                      <a:pt x="0" y="955"/>
                      <a:pt x="0" y="955"/>
                      <a:pt x="0" y="955"/>
                    </a:cubicBezTo>
                    <a:cubicBezTo>
                      <a:pt x="0" y="1041"/>
                      <a:pt x="71" y="1112"/>
                      <a:pt x="158" y="1112"/>
                    </a:cubicBezTo>
                    <a:cubicBezTo>
                      <a:pt x="955" y="1112"/>
                      <a:pt x="955" y="1112"/>
                      <a:pt x="955" y="1112"/>
                    </a:cubicBezTo>
                    <a:cubicBezTo>
                      <a:pt x="1042" y="1112"/>
                      <a:pt x="1113" y="1041"/>
                      <a:pt x="1113" y="955"/>
                    </a:cubicBezTo>
                    <a:cubicBezTo>
                      <a:pt x="1113" y="953"/>
                      <a:pt x="1113" y="953"/>
                      <a:pt x="1113" y="953"/>
                    </a:cubicBezTo>
                    <a:cubicBezTo>
                      <a:pt x="1113" y="939"/>
                      <a:pt x="1113" y="939"/>
                      <a:pt x="1113" y="939"/>
                    </a:cubicBezTo>
                    <a:cubicBezTo>
                      <a:pt x="1112" y="939"/>
                      <a:pt x="1112" y="939"/>
                      <a:pt x="1112" y="939"/>
                    </a:cubicBezTo>
                    <a:cubicBezTo>
                      <a:pt x="1112" y="736"/>
                      <a:pt x="1112" y="736"/>
                      <a:pt x="1112" y="736"/>
                    </a:cubicBezTo>
                    <a:cubicBezTo>
                      <a:pt x="1113" y="736"/>
                      <a:pt x="1113" y="736"/>
                      <a:pt x="1113" y="736"/>
                    </a:cubicBezTo>
                    <a:cubicBezTo>
                      <a:pt x="1113" y="706"/>
                      <a:pt x="1113" y="706"/>
                      <a:pt x="1113" y="706"/>
                    </a:cubicBezTo>
                    <a:cubicBezTo>
                      <a:pt x="1113" y="177"/>
                      <a:pt x="1113" y="177"/>
                      <a:pt x="1113" y="177"/>
                    </a:cubicBezTo>
                    <a:cubicBezTo>
                      <a:pt x="1113" y="157"/>
                      <a:pt x="1113" y="157"/>
                      <a:pt x="1113" y="157"/>
                    </a:cubicBezTo>
                    <a:cubicBezTo>
                      <a:pt x="1113" y="71"/>
                      <a:pt x="1042" y="0"/>
                      <a:pt x="955" y="0"/>
                    </a:cubicBezTo>
                    <a:close/>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11" name="Freeform 109"/>
              <p:cNvSpPr>
                <a:spLocks noEditPoints="1"/>
              </p:cNvSpPr>
              <p:nvPr/>
            </p:nvSpPr>
            <p:spPr bwMode="auto">
              <a:xfrm>
                <a:off x="667781" y="1831019"/>
                <a:ext cx="701438" cy="604138"/>
              </a:xfrm>
              <a:custGeom>
                <a:avLst/>
                <a:gdLst>
                  <a:gd name="T0" fmla="*/ 321 w 1064"/>
                  <a:gd name="T1" fmla="*/ 74 h 913"/>
                  <a:gd name="T2" fmla="*/ 71 w 1064"/>
                  <a:gd name="T3" fmla="*/ 220 h 913"/>
                  <a:gd name="T4" fmla="*/ 5 w 1064"/>
                  <a:gd name="T5" fmla="*/ 262 h 913"/>
                  <a:gd name="T6" fmla="*/ 23 w 1064"/>
                  <a:gd name="T7" fmla="*/ 349 h 913"/>
                  <a:gd name="T8" fmla="*/ 44 w 1064"/>
                  <a:gd name="T9" fmla="*/ 513 h 913"/>
                  <a:gd name="T10" fmla="*/ 51 w 1064"/>
                  <a:gd name="T11" fmla="*/ 627 h 913"/>
                  <a:gd name="T12" fmla="*/ 143 w 1064"/>
                  <a:gd name="T13" fmla="*/ 854 h 913"/>
                  <a:gd name="T14" fmla="*/ 560 w 1064"/>
                  <a:gd name="T15" fmla="*/ 853 h 913"/>
                  <a:gd name="T16" fmla="*/ 751 w 1064"/>
                  <a:gd name="T17" fmla="*/ 875 h 913"/>
                  <a:gd name="T18" fmla="*/ 847 w 1064"/>
                  <a:gd name="T19" fmla="*/ 864 h 913"/>
                  <a:gd name="T20" fmla="*/ 968 w 1064"/>
                  <a:gd name="T21" fmla="*/ 883 h 913"/>
                  <a:gd name="T22" fmla="*/ 1064 w 1064"/>
                  <a:gd name="T23" fmla="*/ 850 h 913"/>
                  <a:gd name="T24" fmla="*/ 1064 w 1064"/>
                  <a:gd name="T25" fmla="*/ 66 h 913"/>
                  <a:gd name="T26" fmla="*/ 60 w 1064"/>
                  <a:gd name="T27" fmla="*/ 717 h 913"/>
                  <a:gd name="T28" fmla="*/ 98 w 1064"/>
                  <a:gd name="T29" fmla="*/ 770 h 913"/>
                  <a:gd name="T30" fmla="*/ 147 w 1064"/>
                  <a:gd name="T31" fmla="*/ 684 h 913"/>
                  <a:gd name="T32" fmla="*/ 185 w 1064"/>
                  <a:gd name="T33" fmla="*/ 663 h 913"/>
                  <a:gd name="T34" fmla="*/ 424 w 1064"/>
                  <a:gd name="T35" fmla="*/ 646 h 913"/>
                  <a:gd name="T36" fmla="*/ 228 w 1064"/>
                  <a:gd name="T37" fmla="*/ 569 h 913"/>
                  <a:gd name="T38" fmla="*/ 244 w 1064"/>
                  <a:gd name="T39" fmla="*/ 569 h 913"/>
                  <a:gd name="T40" fmla="*/ 408 w 1064"/>
                  <a:gd name="T41" fmla="*/ 556 h 913"/>
                  <a:gd name="T42" fmla="*/ 328 w 1064"/>
                  <a:gd name="T43" fmla="*/ 591 h 913"/>
                  <a:gd name="T44" fmla="*/ 133 w 1064"/>
                  <a:gd name="T45" fmla="*/ 556 h 913"/>
                  <a:gd name="T46" fmla="*/ 372 w 1064"/>
                  <a:gd name="T47" fmla="*/ 614 h 913"/>
                  <a:gd name="T48" fmla="*/ 431 w 1064"/>
                  <a:gd name="T49" fmla="*/ 637 h 913"/>
                  <a:gd name="T50" fmla="*/ 99 w 1064"/>
                  <a:gd name="T51" fmla="*/ 603 h 913"/>
                  <a:gd name="T52" fmla="*/ 228 w 1064"/>
                  <a:gd name="T53" fmla="*/ 616 h 913"/>
                  <a:gd name="T54" fmla="*/ 117 w 1064"/>
                  <a:gd name="T55" fmla="*/ 821 h 913"/>
                  <a:gd name="T56" fmla="*/ 164 w 1064"/>
                  <a:gd name="T57" fmla="*/ 799 h 913"/>
                  <a:gd name="T58" fmla="*/ 406 w 1064"/>
                  <a:gd name="T59" fmla="*/ 844 h 913"/>
                  <a:gd name="T60" fmla="*/ 394 w 1064"/>
                  <a:gd name="T61" fmla="*/ 831 h 913"/>
                  <a:gd name="T62" fmla="*/ 415 w 1064"/>
                  <a:gd name="T63" fmla="*/ 823 h 913"/>
                  <a:gd name="T64" fmla="*/ 494 w 1064"/>
                  <a:gd name="T65" fmla="*/ 770 h 913"/>
                  <a:gd name="T66" fmla="*/ 414 w 1064"/>
                  <a:gd name="T67" fmla="*/ 759 h 913"/>
                  <a:gd name="T68" fmla="*/ 518 w 1064"/>
                  <a:gd name="T69" fmla="*/ 729 h 913"/>
                  <a:gd name="T70" fmla="*/ 76 w 1064"/>
                  <a:gd name="T71" fmla="*/ 404 h 913"/>
                  <a:gd name="T72" fmla="*/ 62 w 1064"/>
                  <a:gd name="T73" fmla="*/ 314 h 913"/>
                  <a:gd name="T74" fmla="*/ 532 w 1064"/>
                  <a:gd name="T75" fmla="*/ 374 h 913"/>
                  <a:gd name="T76" fmla="*/ 585 w 1064"/>
                  <a:gd name="T77" fmla="*/ 377 h 913"/>
                  <a:gd name="T78" fmla="*/ 582 w 1064"/>
                  <a:gd name="T79" fmla="*/ 219 h 913"/>
                  <a:gd name="T80" fmla="*/ 619 w 1064"/>
                  <a:gd name="T81" fmla="*/ 330 h 913"/>
                  <a:gd name="T82" fmla="*/ 637 w 1064"/>
                  <a:gd name="T83" fmla="*/ 243 h 913"/>
                  <a:gd name="T84" fmla="*/ 637 w 1064"/>
                  <a:gd name="T85" fmla="*/ 224 h 913"/>
                  <a:gd name="T86" fmla="*/ 649 w 1064"/>
                  <a:gd name="T87" fmla="*/ 387 h 913"/>
                  <a:gd name="T88" fmla="*/ 630 w 1064"/>
                  <a:gd name="T89" fmla="*/ 375 h 913"/>
                  <a:gd name="T90" fmla="*/ 631 w 1064"/>
                  <a:gd name="T91" fmla="*/ 836 h 913"/>
                  <a:gd name="T92" fmla="*/ 680 w 1064"/>
                  <a:gd name="T93" fmla="*/ 778 h 913"/>
                  <a:gd name="T94" fmla="*/ 988 w 1064"/>
                  <a:gd name="T95" fmla="*/ 835 h 913"/>
                  <a:gd name="T96" fmla="*/ 967 w 1064"/>
                  <a:gd name="T97" fmla="*/ 726 h 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64" h="913">
                    <a:moveTo>
                      <a:pt x="1064" y="66"/>
                    </a:moveTo>
                    <a:cubicBezTo>
                      <a:pt x="814" y="0"/>
                      <a:pt x="814" y="0"/>
                      <a:pt x="814" y="0"/>
                    </a:cubicBezTo>
                    <a:cubicBezTo>
                      <a:pt x="321" y="36"/>
                      <a:pt x="321" y="36"/>
                      <a:pt x="321" y="36"/>
                    </a:cubicBezTo>
                    <a:cubicBezTo>
                      <a:pt x="321" y="74"/>
                      <a:pt x="321" y="74"/>
                      <a:pt x="321" y="74"/>
                    </a:cubicBezTo>
                    <a:cubicBezTo>
                      <a:pt x="321" y="74"/>
                      <a:pt x="208" y="83"/>
                      <a:pt x="156" y="89"/>
                    </a:cubicBezTo>
                    <a:cubicBezTo>
                      <a:pt x="138" y="91"/>
                      <a:pt x="125" y="95"/>
                      <a:pt x="115" y="107"/>
                    </a:cubicBezTo>
                    <a:cubicBezTo>
                      <a:pt x="99" y="125"/>
                      <a:pt x="92" y="155"/>
                      <a:pt x="86" y="171"/>
                    </a:cubicBezTo>
                    <a:cubicBezTo>
                      <a:pt x="81" y="186"/>
                      <a:pt x="76" y="202"/>
                      <a:pt x="71" y="220"/>
                    </a:cubicBezTo>
                    <a:cubicBezTo>
                      <a:pt x="64" y="221"/>
                      <a:pt x="60" y="223"/>
                      <a:pt x="55" y="231"/>
                    </a:cubicBezTo>
                    <a:cubicBezTo>
                      <a:pt x="49" y="241"/>
                      <a:pt x="45" y="251"/>
                      <a:pt x="45" y="251"/>
                    </a:cubicBezTo>
                    <a:cubicBezTo>
                      <a:pt x="16" y="252"/>
                      <a:pt x="16" y="252"/>
                      <a:pt x="16" y="252"/>
                    </a:cubicBezTo>
                    <a:cubicBezTo>
                      <a:pt x="16" y="252"/>
                      <a:pt x="5" y="254"/>
                      <a:pt x="5" y="262"/>
                    </a:cubicBezTo>
                    <a:cubicBezTo>
                      <a:pt x="5" y="271"/>
                      <a:pt x="3" y="320"/>
                      <a:pt x="3" y="327"/>
                    </a:cubicBezTo>
                    <a:cubicBezTo>
                      <a:pt x="3" y="334"/>
                      <a:pt x="3" y="336"/>
                      <a:pt x="10" y="338"/>
                    </a:cubicBezTo>
                    <a:cubicBezTo>
                      <a:pt x="16" y="340"/>
                      <a:pt x="28" y="344"/>
                      <a:pt x="28" y="344"/>
                    </a:cubicBezTo>
                    <a:cubicBezTo>
                      <a:pt x="28" y="344"/>
                      <a:pt x="30" y="348"/>
                      <a:pt x="23" y="349"/>
                    </a:cubicBezTo>
                    <a:cubicBezTo>
                      <a:pt x="16" y="350"/>
                      <a:pt x="6" y="349"/>
                      <a:pt x="5" y="356"/>
                    </a:cubicBezTo>
                    <a:cubicBezTo>
                      <a:pt x="5" y="363"/>
                      <a:pt x="0" y="392"/>
                      <a:pt x="12" y="394"/>
                    </a:cubicBezTo>
                    <a:cubicBezTo>
                      <a:pt x="22" y="395"/>
                      <a:pt x="40" y="396"/>
                      <a:pt x="45" y="396"/>
                    </a:cubicBezTo>
                    <a:cubicBezTo>
                      <a:pt x="42" y="459"/>
                      <a:pt x="44" y="513"/>
                      <a:pt x="44" y="513"/>
                    </a:cubicBezTo>
                    <a:cubicBezTo>
                      <a:pt x="29" y="521"/>
                      <a:pt x="29" y="521"/>
                      <a:pt x="29" y="521"/>
                    </a:cubicBezTo>
                    <a:cubicBezTo>
                      <a:pt x="29" y="521"/>
                      <a:pt x="24" y="557"/>
                      <a:pt x="27" y="582"/>
                    </a:cubicBezTo>
                    <a:cubicBezTo>
                      <a:pt x="30" y="607"/>
                      <a:pt x="54" y="600"/>
                      <a:pt x="54" y="600"/>
                    </a:cubicBezTo>
                    <a:cubicBezTo>
                      <a:pt x="51" y="627"/>
                      <a:pt x="51" y="627"/>
                      <a:pt x="51" y="627"/>
                    </a:cubicBezTo>
                    <a:cubicBezTo>
                      <a:pt x="33" y="640"/>
                      <a:pt x="33" y="640"/>
                      <a:pt x="33" y="640"/>
                    </a:cubicBezTo>
                    <a:cubicBezTo>
                      <a:pt x="33" y="640"/>
                      <a:pt x="37" y="812"/>
                      <a:pt x="36" y="829"/>
                    </a:cubicBezTo>
                    <a:cubicBezTo>
                      <a:pt x="35" y="846"/>
                      <a:pt x="42" y="853"/>
                      <a:pt x="42" y="853"/>
                    </a:cubicBezTo>
                    <a:cubicBezTo>
                      <a:pt x="143" y="854"/>
                      <a:pt x="143" y="854"/>
                      <a:pt x="143" y="854"/>
                    </a:cubicBezTo>
                    <a:cubicBezTo>
                      <a:pt x="143" y="854"/>
                      <a:pt x="150" y="913"/>
                      <a:pt x="205" y="911"/>
                    </a:cubicBezTo>
                    <a:cubicBezTo>
                      <a:pt x="229" y="910"/>
                      <a:pt x="244" y="909"/>
                      <a:pt x="255" y="902"/>
                    </a:cubicBezTo>
                    <a:cubicBezTo>
                      <a:pt x="282" y="887"/>
                      <a:pt x="281" y="857"/>
                      <a:pt x="281" y="857"/>
                    </a:cubicBezTo>
                    <a:cubicBezTo>
                      <a:pt x="560" y="853"/>
                      <a:pt x="560" y="853"/>
                      <a:pt x="560" y="853"/>
                    </a:cubicBezTo>
                    <a:cubicBezTo>
                      <a:pt x="560" y="853"/>
                      <a:pt x="562" y="884"/>
                      <a:pt x="584" y="901"/>
                    </a:cubicBezTo>
                    <a:cubicBezTo>
                      <a:pt x="597" y="911"/>
                      <a:pt x="628" y="913"/>
                      <a:pt x="647" y="911"/>
                    </a:cubicBezTo>
                    <a:cubicBezTo>
                      <a:pt x="697" y="906"/>
                      <a:pt x="702" y="874"/>
                      <a:pt x="702" y="874"/>
                    </a:cubicBezTo>
                    <a:cubicBezTo>
                      <a:pt x="751" y="875"/>
                      <a:pt x="751" y="875"/>
                      <a:pt x="751" y="875"/>
                    </a:cubicBezTo>
                    <a:cubicBezTo>
                      <a:pt x="751" y="823"/>
                      <a:pt x="751" y="823"/>
                      <a:pt x="751" y="823"/>
                    </a:cubicBezTo>
                    <a:cubicBezTo>
                      <a:pt x="802" y="820"/>
                      <a:pt x="802" y="820"/>
                      <a:pt x="802" y="820"/>
                    </a:cubicBezTo>
                    <a:cubicBezTo>
                      <a:pt x="834" y="821"/>
                      <a:pt x="834" y="821"/>
                      <a:pt x="834" y="821"/>
                    </a:cubicBezTo>
                    <a:cubicBezTo>
                      <a:pt x="834" y="821"/>
                      <a:pt x="837" y="848"/>
                      <a:pt x="847" y="864"/>
                    </a:cubicBezTo>
                    <a:cubicBezTo>
                      <a:pt x="857" y="880"/>
                      <a:pt x="859" y="881"/>
                      <a:pt x="871" y="882"/>
                    </a:cubicBezTo>
                    <a:cubicBezTo>
                      <a:pt x="886" y="883"/>
                      <a:pt x="903" y="882"/>
                      <a:pt x="917" y="882"/>
                    </a:cubicBezTo>
                    <a:cubicBezTo>
                      <a:pt x="925" y="882"/>
                      <a:pt x="926" y="874"/>
                      <a:pt x="926" y="874"/>
                    </a:cubicBezTo>
                    <a:cubicBezTo>
                      <a:pt x="926" y="874"/>
                      <a:pt x="927" y="885"/>
                      <a:pt x="968" y="883"/>
                    </a:cubicBezTo>
                    <a:cubicBezTo>
                      <a:pt x="986" y="881"/>
                      <a:pt x="991" y="883"/>
                      <a:pt x="1002" y="876"/>
                    </a:cubicBezTo>
                    <a:cubicBezTo>
                      <a:pt x="1014" y="870"/>
                      <a:pt x="1017" y="852"/>
                      <a:pt x="1017" y="852"/>
                    </a:cubicBezTo>
                    <a:cubicBezTo>
                      <a:pt x="1017" y="852"/>
                      <a:pt x="1039" y="858"/>
                      <a:pt x="1059" y="852"/>
                    </a:cubicBezTo>
                    <a:cubicBezTo>
                      <a:pt x="1061" y="852"/>
                      <a:pt x="1063" y="851"/>
                      <a:pt x="1064" y="850"/>
                    </a:cubicBezTo>
                    <a:cubicBezTo>
                      <a:pt x="1064" y="629"/>
                      <a:pt x="1064" y="629"/>
                      <a:pt x="1064" y="629"/>
                    </a:cubicBezTo>
                    <a:cubicBezTo>
                      <a:pt x="781" y="593"/>
                      <a:pt x="781" y="593"/>
                      <a:pt x="781" y="593"/>
                    </a:cubicBezTo>
                    <a:cubicBezTo>
                      <a:pt x="1064" y="600"/>
                      <a:pt x="1064" y="600"/>
                      <a:pt x="1064" y="600"/>
                    </a:cubicBezTo>
                    <a:lnTo>
                      <a:pt x="1064" y="66"/>
                    </a:lnTo>
                    <a:close/>
                    <a:moveTo>
                      <a:pt x="40" y="756"/>
                    </a:moveTo>
                    <a:cubicBezTo>
                      <a:pt x="39" y="748"/>
                      <a:pt x="38" y="740"/>
                      <a:pt x="39" y="732"/>
                    </a:cubicBezTo>
                    <a:cubicBezTo>
                      <a:pt x="40" y="726"/>
                      <a:pt x="39" y="721"/>
                      <a:pt x="42" y="719"/>
                    </a:cubicBezTo>
                    <a:cubicBezTo>
                      <a:pt x="45" y="716"/>
                      <a:pt x="51" y="716"/>
                      <a:pt x="60" y="717"/>
                    </a:cubicBezTo>
                    <a:cubicBezTo>
                      <a:pt x="78" y="717"/>
                      <a:pt x="91" y="719"/>
                      <a:pt x="91" y="719"/>
                    </a:cubicBezTo>
                    <a:cubicBezTo>
                      <a:pt x="91" y="719"/>
                      <a:pt x="100" y="717"/>
                      <a:pt x="105" y="733"/>
                    </a:cubicBezTo>
                    <a:cubicBezTo>
                      <a:pt x="108" y="743"/>
                      <a:pt x="107" y="747"/>
                      <a:pt x="109" y="753"/>
                    </a:cubicBezTo>
                    <a:cubicBezTo>
                      <a:pt x="113" y="765"/>
                      <a:pt x="111" y="768"/>
                      <a:pt x="98" y="770"/>
                    </a:cubicBezTo>
                    <a:cubicBezTo>
                      <a:pt x="78" y="772"/>
                      <a:pt x="53" y="770"/>
                      <a:pt x="53" y="770"/>
                    </a:cubicBezTo>
                    <a:cubicBezTo>
                      <a:pt x="53" y="770"/>
                      <a:pt x="52" y="770"/>
                      <a:pt x="51" y="770"/>
                    </a:cubicBezTo>
                    <a:cubicBezTo>
                      <a:pt x="48" y="770"/>
                      <a:pt x="41" y="768"/>
                      <a:pt x="40" y="756"/>
                    </a:cubicBezTo>
                    <a:close/>
                    <a:moveTo>
                      <a:pt x="147" y="684"/>
                    </a:moveTo>
                    <a:cubicBezTo>
                      <a:pt x="147" y="684"/>
                      <a:pt x="134" y="679"/>
                      <a:pt x="130" y="673"/>
                    </a:cubicBezTo>
                    <a:cubicBezTo>
                      <a:pt x="125" y="668"/>
                      <a:pt x="118" y="649"/>
                      <a:pt x="118" y="649"/>
                    </a:cubicBezTo>
                    <a:cubicBezTo>
                      <a:pt x="164" y="648"/>
                      <a:pt x="164" y="648"/>
                      <a:pt x="164" y="648"/>
                    </a:cubicBezTo>
                    <a:cubicBezTo>
                      <a:pt x="164" y="648"/>
                      <a:pt x="162" y="662"/>
                      <a:pt x="185" y="663"/>
                    </a:cubicBezTo>
                    <a:cubicBezTo>
                      <a:pt x="208" y="663"/>
                      <a:pt x="357" y="659"/>
                      <a:pt x="359" y="659"/>
                    </a:cubicBezTo>
                    <a:cubicBezTo>
                      <a:pt x="361" y="660"/>
                      <a:pt x="371" y="658"/>
                      <a:pt x="374" y="654"/>
                    </a:cubicBezTo>
                    <a:cubicBezTo>
                      <a:pt x="377" y="650"/>
                      <a:pt x="379" y="646"/>
                      <a:pt x="379" y="646"/>
                    </a:cubicBezTo>
                    <a:cubicBezTo>
                      <a:pt x="424" y="646"/>
                      <a:pt x="424" y="646"/>
                      <a:pt x="424" y="646"/>
                    </a:cubicBezTo>
                    <a:cubicBezTo>
                      <a:pt x="424" y="646"/>
                      <a:pt x="415" y="682"/>
                      <a:pt x="387" y="683"/>
                    </a:cubicBezTo>
                    <a:cubicBezTo>
                      <a:pt x="359" y="684"/>
                      <a:pt x="147" y="684"/>
                      <a:pt x="147" y="684"/>
                    </a:cubicBezTo>
                    <a:close/>
                    <a:moveTo>
                      <a:pt x="163" y="571"/>
                    </a:moveTo>
                    <a:cubicBezTo>
                      <a:pt x="186" y="570"/>
                      <a:pt x="212" y="570"/>
                      <a:pt x="228" y="569"/>
                    </a:cubicBezTo>
                    <a:cubicBezTo>
                      <a:pt x="228" y="569"/>
                      <a:pt x="228" y="569"/>
                      <a:pt x="228" y="569"/>
                    </a:cubicBezTo>
                    <a:cubicBezTo>
                      <a:pt x="242" y="569"/>
                      <a:pt x="242" y="569"/>
                      <a:pt x="242" y="569"/>
                    </a:cubicBezTo>
                    <a:cubicBezTo>
                      <a:pt x="243" y="569"/>
                      <a:pt x="244" y="569"/>
                      <a:pt x="244" y="569"/>
                    </a:cubicBezTo>
                    <a:cubicBezTo>
                      <a:pt x="244" y="569"/>
                      <a:pt x="244" y="569"/>
                      <a:pt x="244" y="569"/>
                    </a:cubicBezTo>
                    <a:cubicBezTo>
                      <a:pt x="290" y="569"/>
                      <a:pt x="290" y="569"/>
                      <a:pt x="290" y="569"/>
                    </a:cubicBezTo>
                    <a:cubicBezTo>
                      <a:pt x="290" y="569"/>
                      <a:pt x="290" y="569"/>
                      <a:pt x="290" y="569"/>
                    </a:cubicBezTo>
                    <a:cubicBezTo>
                      <a:pt x="290" y="569"/>
                      <a:pt x="382" y="567"/>
                      <a:pt x="391" y="565"/>
                    </a:cubicBezTo>
                    <a:cubicBezTo>
                      <a:pt x="400" y="564"/>
                      <a:pt x="404" y="559"/>
                      <a:pt x="408" y="556"/>
                    </a:cubicBezTo>
                    <a:cubicBezTo>
                      <a:pt x="413" y="552"/>
                      <a:pt x="408" y="551"/>
                      <a:pt x="410" y="551"/>
                    </a:cubicBezTo>
                    <a:cubicBezTo>
                      <a:pt x="411" y="552"/>
                      <a:pt x="461" y="549"/>
                      <a:pt x="461" y="549"/>
                    </a:cubicBezTo>
                    <a:cubicBezTo>
                      <a:pt x="447" y="589"/>
                      <a:pt x="447" y="589"/>
                      <a:pt x="447" y="589"/>
                    </a:cubicBezTo>
                    <a:cubicBezTo>
                      <a:pt x="328" y="591"/>
                      <a:pt x="328" y="591"/>
                      <a:pt x="328" y="591"/>
                    </a:cubicBezTo>
                    <a:cubicBezTo>
                      <a:pt x="328" y="591"/>
                      <a:pt x="328" y="591"/>
                      <a:pt x="328" y="591"/>
                    </a:cubicBezTo>
                    <a:cubicBezTo>
                      <a:pt x="97" y="594"/>
                      <a:pt x="97" y="594"/>
                      <a:pt x="97" y="594"/>
                    </a:cubicBezTo>
                    <a:cubicBezTo>
                      <a:pt x="89" y="557"/>
                      <a:pt x="89" y="557"/>
                      <a:pt x="89" y="557"/>
                    </a:cubicBezTo>
                    <a:cubicBezTo>
                      <a:pt x="133" y="556"/>
                      <a:pt x="133" y="556"/>
                      <a:pt x="133" y="556"/>
                    </a:cubicBezTo>
                    <a:cubicBezTo>
                      <a:pt x="133" y="556"/>
                      <a:pt x="127" y="572"/>
                      <a:pt x="163" y="571"/>
                    </a:cubicBezTo>
                    <a:close/>
                    <a:moveTo>
                      <a:pt x="228" y="616"/>
                    </a:moveTo>
                    <a:cubicBezTo>
                      <a:pt x="321" y="614"/>
                      <a:pt x="321" y="614"/>
                      <a:pt x="321" y="614"/>
                    </a:cubicBezTo>
                    <a:cubicBezTo>
                      <a:pt x="340" y="614"/>
                      <a:pt x="371" y="614"/>
                      <a:pt x="372" y="614"/>
                    </a:cubicBezTo>
                    <a:cubicBezTo>
                      <a:pt x="391" y="615"/>
                      <a:pt x="397" y="600"/>
                      <a:pt x="397" y="600"/>
                    </a:cubicBezTo>
                    <a:cubicBezTo>
                      <a:pt x="397" y="600"/>
                      <a:pt x="408" y="599"/>
                      <a:pt x="416" y="599"/>
                    </a:cubicBezTo>
                    <a:cubicBezTo>
                      <a:pt x="429" y="599"/>
                      <a:pt x="443" y="599"/>
                      <a:pt x="443" y="599"/>
                    </a:cubicBezTo>
                    <a:cubicBezTo>
                      <a:pt x="431" y="637"/>
                      <a:pt x="431" y="637"/>
                      <a:pt x="431" y="637"/>
                    </a:cubicBezTo>
                    <a:cubicBezTo>
                      <a:pt x="294" y="638"/>
                      <a:pt x="294" y="638"/>
                      <a:pt x="294" y="638"/>
                    </a:cubicBezTo>
                    <a:cubicBezTo>
                      <a:pt x="240" y="639"/>
                      <a:pt x="240" y="639"/>
                      <a:pt x="240" y="639"/>
                    </a:cubicBezTo>
                    <a:cubicBezTo>
                      <a:pt x="112" y="639"/>
                      <a:pt x="112" y="639"/>
                      <a:pt x="112" y="639"/>
                    </a:cubicBezTo>
                    <a:cubicBezTo>
                      <a:pt x="99" y="603"/>
                      <a:pt x="99" y="603"/>
                      <a:pt x="99" y="603"/>
                    </a:cubicBezTo>
                    <a:cubicBezTo>
                      <a:pt x="145" y="603"/>
                      <a:pt x="145" y="603"/>
                      <a:pt x="145" y="603"/>
                    </a:cubicBezTo>
                    <a:cubicBezTo>
                      <a:pt x="145" y="603"/>
                      <a:pt x="145" y="615"/>
                      <a:pt x="168" y="616"/>
                    </a:cubicBezTo>
                    <a:cubicBezTo>
                      <a:pt x="191" y="617"/>
                      <a:pt x="228" y="616"/>
                      <a:pt x="228" y="616"/>
                    </a:cubicBezTo>
                    <a:cubicBezTo>
                      <a:pt x="228" y="616"/>
                      <a:pt x="228" y="616"/>
                      <a:pt x="228" y="616"/>
                    </a:cubicBezTo>
                    <a:close/>
                    <a:moveTo>
                      <a:pt x="100" y="842"/>
                    </a:moveTo>
                    <a:cubicBezTo>
                      <a:pt x="100" y="842"/>
                      <a:pt x="62" y="841"/>
                      <a:pt x="55" y="837"/>
                    </a:cubicBezTo>
                    <a:cubicBezTo>
                      <a:pt x="48" y="832"/>
                      <a:pt x="46" y="821"/>
                      <a:pt x="46" y="821"/>
                    </a:cubicBezTo>
                    <a:cubicBezTo>
                      <a:pt x="117" y="821"/>
                      <a:pt x="117" y="821"/>
                      <a:pt x="117" y="821"/>
                    </a:cubicBezTo>
                    <a:lnTo>
                      <a:pt x="100" y="842"/>
                    </a:lnTo>
                    <a:close/>
                    <a:moveTo>
                      <a:pt x="391" y="770"/>
                    </a:moveTo>
                    <a:cubicBezTo>
                      <a:pt x="391" y="770"/>
                      <a:pt x="391" y="799"/>
                      <a:pt x="370" y="801"/>
                    </a:cubicBezTo>
                    <a:cubicBezTo>
                      <a:pt x="349" y="804"/>
                      <a:pt x="164" y="799"/>
                      <a:pt x="164" y="799"/>
                    </a:cubicBezTo>
                    <a:cubicBezTo>
                      <a:pt x="164" y="799"/>
                      <a:pt x="149" y="802"/>
                      <a:pt x="143" y="792"/>
                    </a:cubicBezTo>
                    <a:cubicBezTo>
                      <a:pt x="137" y="781"/>
                      <a:pt x="134" y="770"/>
                      <a:pt x="134" y="770"/>
                    </a:cubicBezTo>
                    <a:lnTo>
                      <a:pt x="391" y="770"/>
                    </a:lnTo>
                    <a:close/>
                    <a:moveTo>
                      <a:pt x="406" y="844"/>
                    </a:moveTo>
                    <a:cubicBezTo>
                      <a:pt x="134" y="844"/>
                      <a:pt x="134" y="844"/>
                      <a:pt x="134" y="844"/>
                    </a:cubicBezTo>
                    <a:cubicBezTo>
                      <a:pt x="134" y="844"/>
                      <a:pt x="136" y="825"/>
                      <a:pt x="161" y="824"/>
                    </a:cubicBezTo>
                    <a:cubicBezTo>
                      <a:pt x="187" y="823"/>
                      <a:pt x="359" y="824"/>
                      <a:pt x="359" y="824"/>
                    </a:cubicBezTo>
                    <a:cubicBezTo>
                      <a:pt x="359" y="824"/>
                      <a:pt x="382" y="821"/>
                      <a:pt x="394" y="831"/>
                    </a:cubicBezTo>
                    <a:cubicBezTo>
                      <a:pt x="407" y="842"/>
                      <a:pt x="406" y="844"/>
                      <a:pt x="406" y="844"/>
                    </a:cubicBezTo>
                    <a:close/>
                    <a:moveTo>
                      <a:pt x="494" y="837"/>
                    </a:moveTo>
                    <a:cubicBezTo>
                      <a:pt x="487" y="842"/>
                      <a:pt x="435" y="843"/>
                      <a:pt x="435" y="843"/>
                    </a:cubicBezTo>
                    <a:cubicBezTo>
                      <a:pt x="415" y="823"/>
                      <a:pt x="415" y="823"/>
                      <a:pt x="415" y="823"/>
                    </a:cubicBezTo>
                    <a:cubicBezTo>
                      <a:pt x="503" y="823"/>
                      <a:pt x="503" y="823"/>
                      <a:pt x="503" y="823"/>
                    </a:cubicBezTo>
                    <a:cubicBezTo>
                      <a:pt x="503" y="823"/>
                      <a:pt x="501" y="831"/>
                      <a:pt x="494" y="837"/>
                    </a:cubicBezTo>
                    <a:close/>
                    <a:moveTo>
                      <a:pt x="518" y="729"/>
                    </a:moveTo>
                    <a:cubicBezTo>
                      <a:pt x="517" y="748"/>
                      <a:pt x="522" y="768"/>
                      <a:pt x="494" y="770"/>
                    </a:cubicBezTo>
                    <a:cubicBezTo>
                      <a:pt x="486" y="770"/>
                      <a:pt x="477" y="770"/>
                      <a:pt x="467" y="770"/>
                    </a:cubicBezTo>
                    <a:cubicBezTo>
                      <a:pt x="457" y="770"/>
                      <a:pt x="446" y="770"/>
                      <a:pt x="434" y="770"/>
                    </a:cubicBezTo>
                    <a:cubicBezTo>
                      <a:pt x="433" y="770"/>
                      <a:pt x="432" y="770"/>
                      <a:pt x="431" y="770"/>
                    </a:cubicBezTo>
                    <a:cubicBezTo>
                      <a:pt x="409" y="770"/>
                      <a:pt x="414" y="759"/>
                      <a:pt x="414" y="759"/>
                    </a:cubicBezTo>
                    <a:cubicBezTo>
                      <a:pt x="424" y="725"/>
                      <a:pt x="424" y="725"/>
                      <a:pt x="424" y="725"/>
                    </a:cubicBezTo>
                    <a:cubicBezTo>
                      <a:pt x="424" y="725"/>
                      <a:pt x="428" y="710"/>
                      <a:pt x="453" y="711"/>
                    </a:cubicBezTo>
                    <a:cubicBezTo>
                      <a:pt x="481" y="712"/>
                      <a:pt x="505" y="713"/>
                      <a:pt x="505" y="713"/>
                    </a:cubicBezTo>
                    <a:cubicBezTo>
                      <a:pt x="505" y="713"/>
                      <a:pt x="519" y="711"/>
                      <a:pt x="518" y="729"/>
                    </a:cubicBezTo>
                    <a:close/>
                    <a:moveTo>
                      <a:pt x="532" y="374"/>
                    </a:moveTo>
                    <a:cubicBezTo>
                      <a:pt x="529" y="394"/>
                      <a:pt x="504" y="389"/>
                      <a:pt x="504" y="389"/>
                    </a:cubicBezTo>
                    <a:cubicBezTo>
                      <a:pt x="504" y="389"/>
                      <a:pt x="151" y="404"/>
                      <a:pt x="76" y="404"/>
                    </a:cubicBezTo>
                    <a:cubicBezTo>
                      <a:pt x="76" y="404"/>
                      <a:pt x="76" y="404"/>
                      <a:pt x="76" y="404"/>
                    </a:cubicBezTo>
                    <a:cubicBezTo>
                      <a:pt x="68" y="404"/>
                      <a:pt x="64" y="392"/>
                      <a:pt x="64" y="392"/>
                    </a:cubicBezTo>
                    <a:cubicBezTo>
                      <a:pt x="64" y="392"/>
                      <a:pt x="63" y="388"/>
                      <a:pt x="62" y="382"/>
                    </a:cubicBezTo>
                    <a:cubicBezTo>
                      <a:pt x="62" y="374"/>
                      <a:pt x="62" y="346"/>
                      <a:pt x="61" y="318"/>
                    </a:cubicBezTo>
                    <a:cubicBezTo>
                      <a:pt x="61" y="317"/>
                      <a:pt x="62" y="315"/>
                      <a:pt x="62" y="314"/>
                    </a:cubicBezTo>
                    <a:cubicBezTo>
                      <a:pt x="66" y="280"/>
                      <a:pt x="80" y="230"/>
                      <a:pt x="80" y="230"/>
                    </a:cubicBezTo>
                    <a:cubicBezTo>
                      <a:pt x="80" y="230"/>
                      <a:pt x="351" y="217"/>
                      <a:pt x="413" y="216"/>
                    </a:cubicBezTo>
                    <a:cubicBezTo>
                      <a:pt x="474" y="215"/>
                      <a:pt x="537" y="210"/>
                      <a:pt x="537" y="210"/>
                    </a:cubicBezTo>
                    <a:cubicBezTo>
                      <a:pt x="537" y="210"/>
                      <a:pt x="535" y="354"/>
                      <a:pt x="532" y="374"/>
                    </a:cubicBezTo>
                    <a:close/>
                    <a:moveTo>
                      <a:pt x="582" y="233"/>
                    </a:moveTo>
                    <a:cubicBezTo>
                      <a:pt x="580" y="235"/>
                      <a:pt x="581" y="238"/>
                      <a:pt x="581" y="238"/>
                    </a:cubicBezTo>
                    <a:cubicBezTo>
                      <a:pt x="581" y="238"/>
                      <a:pt x="580" y="347"/>
                      <a:pt x="580" y="363"/>
                    </a:cubicBezTo>
                    <a:cubicBezTo>
                      <a:pt x="579" y="379"/>
                      <a:pt x="585" y="377"/>
                      <a:pt x="585" y="377"/>
                    </a:cubicBezTo>
                    <a:cubicBezTo>
                      <a:pt x="585" y="377"/>
                      <a:pt x="583" y="387"/>
                      <a:pt x="581" y="392"/>
                    </a:cubicBezTo>
                    <a:cubicBezTo>
                      <a:pt x="577" y="392"/>
                      <a:pt x="567" y="390"/>
                      <a:pt x="566" y="374"/>
                    </a:cubicBezTo>
                    <a:cubicBezTo>
                      <a:pt x="565" y="353"/>
                      <a:pt x="564" y="238"/>
                      <a:pt x="564" y="238"/>
                    </a:cubicBezTo>
                    <a:cubicBezTo>
                      <a:pt x="564" y="238"/>
                      <a:pt x="563" y="220"/>
                      <a:pt x="582" y="219"/>
                    </a:cubicBezTo>
                    <a:cubicBezTo>
                      <a:pt x="586" y="225"/>
                      <a:pt x="587" y="233"/>
                      <a:pt x="587" y="233"/>
                    </a:cubicBezTo>
                    <a:cubicBezTo>
                      <a:pt x="587" y="233"/>
                      <a:pt x="585" y="232"/>
                      <a:pt x="582" y="233"/>
                    </a:cubicBezTo>
                    <a:close/>
                    <a:moveTo>
                      <a:pt x="637" y="337"/>
                    </a:moveTo>
                    <a:cubicBezTo>
                      <a:pt x="636" y="330"/>
                      <a:pt x="625" y="331"/>
                      <a:pt x="619" y="330"/>
                    </a:cubicBezTo>
                    <a:cubicBezTo>
                      <a:pt x="612" y="329"/>
                      <a:pt x="614" y="324"/>
                      <a:pt x="614" y="324"/>
                    </a:cubicBezTo>
                    <a:cubicBezTo>
                      <a:pt x="614" y="324"/>
                      <a:pt x="626" y="321"/>
                      <a:pt x="632" y="319"/>
                    </a:cubicBezTo>
                    <a:cubicBezTo>
                      <a:pt x="639" y="317"/>
                      <a:pt x="639" y="314"/>
                      <a:pt x="639" y="307"/>
                    </a:cubicBezTo>
                    <a:cubicBezTo>
                      <a:pt x="639" y="301"/>
                      <a:pt x="637" y="251"/>
                      <a:pt x="637" y="243"/>
                    </a:cubicBezTo>
                    <a:cubicBezTo>
                      <a:pt x="637" y="234"/>
                      <a:pt x="626" y="233"/>
                      <a:pt x="626" y="233"/>
                    </a:cubicBezTo>
                    <a:cubicBezTo>
                      <a:pt x="597" y="232"/>
                      <a:pt x="597" y="232"/>
                      <a:pt x="597" y="232"/>
                    </a:cubicBezTo>
                    <a:cubicBezTo>
                      <a:pt x="597" y="232"/>
                      <a:pt x="594" y="226"/>
                      <a:pt x="591" y="219"/>
                    </a:cubicBezTo>
                    <a:cubicBezTo>
                      <a:pt x="611" y="220"/>
                      <a:pt x="637" y="224"/>
                      <a:pt x="637" y="224"/>
                    </a:cubicBezTo>
                    <a:cubicBezTo>
                      <a:pt x="637" y="224"/>
                      <a:pt x="654" y="223"/>
                      <a:pt x="654" y="245"/>
                    </a:cubicBezTo>
                    <a:cubicBezTo>
                      <a:pt x="654" y="256"/>
                      <a:pt x="654" y="287"/>
                      <a:pt x="654" y="315"/>
                    </a:cubicBezTo>
                    <a:cubicBezTo>
                      <a:pt x="654" y="343"/>
                      <a:pt x="655" y="369"/>
                      <a:pt x="655" y="369"/>
                    </a:cubicBezTo>
                    <a:cubicBezTo>
                      <a:pt x="655" y="369"/>
                      <a:pt x="658" y="382"/>
                      <a:pt x="649" y="387"/>
                    </a:cubicBezTo>
                    <a:cubicBezTo>
                      <a:pt x="646" y="389"/>
                      <a:pt x="642" y="390"/>
                      <a:pt x="638" y="390"/>
                    </a:cubicBezTo>
                    <a:cubicBezTo>
                      <a:pt x="623" y="391"/>
                      <a:pt x="604" y="392"/>
                      <a:pt x="593" y="392"/>
                    </a:cubicBezTo>
                    <a:cubicBezTo>
                      <a:pt x="596" y="377"/>
                      <a:pt x="596" y="377"/>
                      <a:pt x="596" y="377"/>
                    </a:cubicBezTo>
                    <a:cubicBezTo>
                      <a:pt x="596" y="377"/>
                      <a:pt x="618" y="376"/>
                      <a:pt x="630" y="375"/>
                    </a:cubicBezTo>
                    <a:cubicBezTo>
                      <a:pt x="642" y="373"/>
                      <a:pt x="637" y="344"/>
                      <a:pt x="637" y="337"/>
                    </a:cubicBezTo>
                    <a:close/>
                    <a:moveTo>
                      <a:pt x="654" y="862"/>
                    </a:moveTo>
                    <a:cubicBezTo>
                      <a:pt x="654" y="862"/>
                      <a:pt x="654" y="862"/>
                      <a:pt x="654" y="862"/>
                    </a:cubicBezTo>
                    <a:cubicBezTo>
                      <a:pt x="647" y="862"/>
                      <a:pt x="637" y="854"/>
                      <a:pt x="631" y="836"/>
                    </a:cubicBezTo>
                    <a:cubicBezTo>
                      <a:pt x="642" y="831"/>
                      <a:pt x="650" y="813"/>
                      <a:pt x="650" y="791"/>
                    </a:cubicBezTo>
                    <a:cubicBezTo>
                      <a:pt x="650" y="768"/>
                      <a:pt x="641" y="749"/>
                      <a:pt x="630" y="745"/>
                    </a:cubicBezTo>
                    <a:cubicBezTo>
                      <a:pt x="637" y="722"/>
                      <a:pt x="648" y="724"/>
                      <a:pt x="648" y="724"/>
                    </a:cubicBezTo>
                    <a:cubicBezTo>
                      <a:pt x="648" y="724"/>
                      <a:pt x="679" y="723"/>
                      <a:pt x="680" y="778"/>
                    </a:cubicBezTo>
                    <a:cubicBezTo>
                      <a:pt x="681" y="834"/>
                      <a:pt x="666" y="862"/>
                      <a:pt x="654" y="862"/>
                    </a:cubicBezTo>
                    <a:close/>
                    <a:moveTo>
                      <a:pt x="983" y="709"/>
                    </a:moveTo>
                    <a:cubicBezTo>
                      <a:pt x="983" y="709"/>
                      <a:pt x="1009" y="708"/>
                      <a:pt x="1010" y="759"/>
                    </a:cubicBezTo>
                    <a:cubicBezTo>
                      <a:pt x="1011" y="809"/>
                      <a:pt x="998" y="835"/>
                      <a:pt x="988" y="835"/>
                    </a:cubicBezTo>
                    <a:cubicBezTo>
                      <a:pt x="987" y="835"/>
                      <a:pt x="987" y="835"/>
                      <a:pt x="987" y="835"/>
                    </a:cubicBezTo>
                    <a:cubicBezTo>
                      <a:pt x="981" y="835"/>
                      <a:pt x="973" y="828"/>
                      <a:pt x="968" y="812"/>
                    </a:cubicBezTo>
                    <a:cubicBezTo>
                      <a:pt x="976" y="805"/>
                      <a:pt x="983" y="788"/>
                      <a:pt x="983" y="769"/>
                    </a:cubicBezTo>
                    <a:cubicBezTo>
                      <a:pt x="983" y="750"/>
                      <a:pt x="976" y="733"/>
                      <a:pt x="967" y="726"/>
                    </a:cubicBezTo>
                    <a:cubicBezTo>
                      <a:pt x="973" y="707"/>
                      <a:pt x="983" y="709"/>
                      <a:pt x="983" y="70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grpSp>
        <p:grpSp>
          <p:nvGrpSpPr>
            <p:cNvPr id="66" name="Skupina 65"/>
            <p:cNvGrpSpPr/>
            <p:nvPr/>
          </p:nvGrpSpPr>
          <p:grpSpPr>
            <a:xfrm>
              <a:off x="5731464" y="110367"/>
              <a:ext cx="925200" cy="925200"/>
              <a:chOff x="623888" y="2802930"/>
              <a:chExt cx="783555" cy="785445"/>
            </a:xfrm>
          </p:grpSpPr>
          <p:grpSp>
            <p:nvGrpSpPr>
              <p:cNvPr id="82" name="Skupina 81"/>
              <p:cNvGrpSpPr/>
              <p:nvPr/>
            </p:nvGrpSpPr>
            <p:grpSpPr>
              <a:xfrm>
                <a:off x="700844" y="2900299"/>
                <a:ext cx="578222" cy="626786"/>
                <a:chOff x="11190288" y="2342154"/>
                <a:chExt cx="1001713" cy="1085850"/>
              </a:xfrm>
            </p:grpSpPr>
            <p:sp>
              <p:nvSpPr>
                <p:cNvPr id="91" name="Rectangle 93"/>
                <p:cNvSpPr>
                  <a:spLocks noChangeArrowheads="1"/>
                </p:cNvSpPr>
                <p:nvPr/>
              </p:nvSpPr>
              <p:spPr bwMode="auto">
                <a:xfrm>
                  <a:off x="11911013" y="3029542"/>
                  <a:ext cx="280988" cy="428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92" name="Rectangle 94"/>
                <p:cNvSpPr>
                  <a:spLocks noChangeArrowheads="1"/>
                </p:cNvSpPr>
                <p:nvPr/>
              </p:nvSpPr>
              <p:spPr bwMode="auto">
                <a:xfrm>
                  <a:off x="11911013" y="2896192"/>
                  <a:ext cx="139700"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93" name="Rectangle 95"/>
                <p:cNvSpPr>
                  <a:spLocks noChangeArrowheads="1"/>
                </p:cNvSpPr>
                <p:nvPr/>
              </p:nvSpPr>
              <p:spPr bwMode="auto">
                <a:xfrm>
                  <a:off x="11911013" y="2761254"/>
                  <a:ext cx="280988" cy="460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94" name="Rectangle 96"/>
                <p:cNvSpPr>
                  <a:spLocks noChangeArrowheads="1"/>
                </p:cNvSpPr>
                <p:nvPr/>
              </p:nvSpPr>
              <p:spPr bwMode="auto">
                <a:xfrm>
                  <a:off x="11911013" y="2629492"/>
                  <a:ext cx="139700"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95" name="Rectangle 97"/>
                <p:cNvSpPr>
                  <a:spLocks noChangeArrowheads="1"/>
                </p:cNvSpPr>
                <p:nvPr/>
              </p:nvSpPr>
              <p:spPr bwMode="auto">
                <a:xfrm>
                  <a:off x="11911013" y="2496142"/>
                  <a:ext cx="2809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03" name="Freeform 98"/>
                <p:cNvSpPr>
                  <a:spLocks noEditPoints="1"/>
                </p:cNvSpPr>
                <p:nvPr/>
              </p:nvSpPr>
              <p:spPr bwMode="auto">
                <a:xfrm>
                  <a:off x="11634788" y="2342154"/>
                  <a:ext cx="322263" cy="1085850"/>
                </a:xfrm>
                <a:custGeom>
                  <a:avLst/>
                  <a:gdLst>
                    <a:gd name="T0" fmla="*/ 196 w 273"/>
                    <a:gd name="T1" fmla="*/ 656 h 915"/>
                    <a:gd name="T2" fmla="*/ 196 w 273"/>
                    <a:gd name="T3" fmla="*/ 0 h 915"/>
                    <a:gd name="T4" fmla="*/ 77 w 273"/>
                    <a:gd name="T5" fmla="*/ 0 h 915"/>
                    <a:gd name="T6" fmla="*/ 77 w 273"/>
                    <a:gd name="T7" fmla="*/ 656 h 915"/>
                    <a:gd name="T8" fmla="*/ 0 w 273"/>
                    <a:gd name="T9" fmla="*/ 779 h 915"/>
                    <a:gd name="T10" fmla="*/ 137 w 273"/>
                    <a:gd name="T11" fmla="*/ 915 h 915"/>
                    <a:gd name="T12" fmla="*/ 273 w 273"/>
                    <a:gd name="T13" fmla="*/ 779 h 915"/>
                    <a:gd name="T14" fmla="*/ 196 w 273"/>
                    <a:gd name="T15" fmla="*/ 656 h 915"/>
                    <a:gd name="T16" fmla="*/ 136 w 273"/>
                    <a:gd name="T17" fmla="*/ 837 h 915"/>
                    <a:gd name="T18" fmla="*/ 78 w 273"/>
                    <a:gd name="T19" fmla="*/ 779 h 915"/>
                    <a:gd name="T20" fmla="*/ 118 w 273"/>
                    <a:gd name="T21" fmla="*/ 724 h 915"/>
                    <a:gd name="T22" fmla="*/ 118 w 273"/>
                    <a:gd name="T23" fmla="*/ 504 h 915"/>
                    <a:gd name="T24" fmla="*/ 155 w 273"/>
                    <a:gd name="T25" fmla="*/ 504 h 915"/>
                    <a:gd name="T26" fmla="*/ 155 w 273"/>
                    <a:gd name="T27" fmla="*/ 724 h 915"/>
                    <a:gd name="T28" fmla="*/ 195 w 273"/>
                    <a:gd name="T29" fmla="*/ 779 h 915"/>
                    <a:gd name="T30" fmla="*/ 136 w 273"/>
                    <a:gd name="T31" fmla="*/ 837 h 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3" h="915">
                      <a:moveTo>
                        <a:pt x="196" y="656"/>
                      </a:moveTo>
                      <a:cubicBezTo>
                        <a:pt x="196" y="0"/>
                        <a:pt x="196" y="0"/>
                        <a:pt x="196" y="0"/>
                      </a:cubicBezTo>
                      <a:cubicBezTo>
                        <a:pt x="77" y="0"/>
                        <a:pt x="77" y="0"/>
                        <a:pt x="77" y="0"/>
                      </a:cubicBezTo>
                      <a:cubicBezTo>
                        <a:pt x="77" y="656"/>
                        <a:pt x="77" y="656"/>
                        <a:pt x="77" y="656"/>
                      </a:cubicBezTo>
                      <a:cubicBezTo>
                        <a:pt x="32" y="678"/>
                        <a:pt x="0" y="725"/>
                        <a:pt x="0" y="779"/>
                      </a:cubicBezTo>
                      <a:cubicBezTo>
                        <a:pt x="0" y="854"/>
                        <a:pt x="61" y="915"/>
                        <a:pt x="137" y="915"/>
                      </a:cubicBezTo>
                      <a:cubicBezTo>
                        <a:pt x="212" y="915"/>
                        <a:pt x="273" y="854"/>
                        <a:pt x="273" y="779"/>
                      </a:cubicBezTo>
                      <a:cubicBezTo>
                        <a:pt x="273" y="725"/>
                        <a:pt x="241" y="678"/>
                        <a:pt x="196" y="656"/>
                      </a:cubicBezTo>
                      <a:close/>
                      <a:moveTo>
                        <a:pt x="136" y="837"/>
                      </a:moveTo>
                      <a:cubicBezTo>
                        <a:pt x="104" y="837"/>
                        <a:pt x="78" y="811"/>
                        <a:pt x="78" y="779"/>
                      </a:cubicBezTo>
                      <a:cubicBezTo>
                        <a:pt x="78" y="753"/>
                        <a:pt x="95" y="732"/>
                        <a:pt x="118" y="724"/>
                      </a:cubicBezTo>
                      <a:cubicBezTo>
                        <a:pt x="118" y="504"/>
                        <a:pt x="118" y="504"/>
                        <a:pt x="118" y="504"/>
                      </a:cubicBezTo>
                      <a:cubicBezTo>
                        <a:pt x="155" y="504"/>
                        <a:pt x="155" y="504"/>
                        <a:pt x="155" y="504"/>
                      </a:cubicBezTo>
                      <a:cubicBezTo>
                        <a:pt x="155" y="724"/>
                        <a:pt x="155" y="724"/>
                        <a:pt x="155" y="724"/>
                      </a:cubicBezTo>
                      <a:cubicBezTo>
                        <a:pt x="178" y="732"/>
                        <a:pt x="195" y="753"/>
                        <a:pt x="195" y="779"/>
                      </a:cubicBezTo>
                      <a:cubicBezTo>
                        <a:pt x="195" y="811"/>
                        <a:pt x="169" y="837"/>
                        <a:pt x="136" y="83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05" name="Freeform 99"/>
                <p:cNvSpPr>
                  <a:spLocks/>
                </p:cNvSpPr>
                <p:nvPr/>
              </p:nvSpPr>
              <p:spPr bwMode="auto">
                <a:xfrm>
                  <a:off x="11395075" y="2361204"/>
                  <a:ext cx="265113" cy="282575"/>
                </a:xfrm>
                <a:custGeom>
                  <a:avLst/>
                  <a:gdLst>
                    <a:gd name="T0" fmla="*/ 70 w 167"/>
                    <a:gd name="T1" fmla="*/ 0 h 178"/>
                    <a:gd name="T2" fmla="*/ 97 w 167"/>
                    <a:gd name="T3" fmla="*/ 0 h 178"/>
                    <a:gd name="T4" fmla="*/ 97 w 167"/>
                    <a:gd name="T5" fmla="*/ 65 h 178"/>
                    <a:gd name="T6" fmla="*/ 153 w 167"/>
                    <a:gd name="T7" fmla="*/ 32 h 178"/>
                    <a:gd name="T8" fmla="*/ 167 w 167"/>
                    <a:gd name="T9" fmla="*/ 57 h 178"/>
                    <a:gd name="T10" fmla="*/ 111 w 167"/>
                    <a:gd name="T11" fmla="*/ 89 h 178"/>
                    <a:gd name="T12" fmla="*/ 167 w 167"/>
                    <a:gd name="T13" fmla="*/ 121 h 178"/>
                    <a:gd name="T14" fmla="*/ 153 w 167"/>
                    <a:gd name="T15" fmla="*/ 146 h 178"/>
                    <a:gd name="T16" fmla="*/ 97 w 167"/>
                    <a:gd name="T17" fmla="*/ 113 h 178"/>
                    <a:gd name="T18" fmla="*/ 97 w 167"/>
                    <a:gd name="T19" fmla="*/ 178 h 178"/>
                    <a:gd name="T20" fmla="*/ 70 w 167"/>
                    <a:gd name="T21" fmla="*/ 178 h 178"/>
                    <a:gd name="T22" fmla="*/ 70 w 167"/>
                    <a:gd name="T23" fmla="*/ 113 h 178"/>
                    <a:gd name="T24" fmla="*/ 14 w 167"/>
                    <a:gd name="T25" fmla="*/ 146 h 178"/>
                    <a:gd name="T26" fmla="*/ 0 w 167"/>
                    <a:gd name="T27" fmla="*/ 121 h 178"/>
                    <a:gd name="T28" fmla="*/ 56 w 167"/>
                    <a:gd name="T29" fmla="*/ 89 h 178"/>
                    <a:gd name="T30" fmla="*/ 0 w 167"/>
                    <a:gd name="T31" fmla="*/ 57 h 178"/>
                    <a:gd name="T32" fmla="*/ 14 w 167"/>
                    <a:gd name="T33" fmla="*/ 32 h 178"/>
                    <a:gd name="T34" fmla="*/ 70 w 167"/>
                    <a:gd name="T35" fmla="*/ 65 h 178"/>
                    <a:gd name="T36" fmla="*/ 70 w 167"/>
                    <a:gd name="T37"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7" h="178">
                      <a:moveTo>
                        <a:pt x="70" y="0"/>
                      </a:moveTo>
                      <a:lnTo>
                        <a:pt x="97" y="0"/>
                      </a:lnTo>
                      <a:lnTo>
                        <a:pt x="97" y="65"/>
                      </a:lnTo>
                      <a:lnTo>
                        <a:pt x="153" y="32"/>
                      </a:lnTo>
                      <a:lnTo>
                        <a:pt x="167" y="57"/>
                      </a:lnTo>
                      <a:lnTo>
                        <a:pt x="111" y="89"/>
                      </a:lnTo>
                      <a:lnTo>
                        <a:pt x="167" y="121"/>
                      </a:lnTo>
                      <a:lnTo>
                        <a:pt x="153" y="146"/>
                      </a:lnTo>
                      <a:lnTo>
                        <a:pt x="97" y="113"/>
                      </a:lnTo>
                      <a:lnTo>
                        <a:pt x="97" y="178"/>
                      </a:lnTo>
                      <a:lnTo>
                        <a:pt x="70" y="178"/>
                      </a:lnTo>
                      <a:lnTo>
                        <a:pt x="70" y="113"/>
                      </a:lnTo>
                      <a:lnTo>
                        <a:pt x="14" y="146"/>
                      </a:lnTo>
                      <a:lnTo>
                        <a:pt x="0" y="121"/>
                      </a:lnTo>
                      <a:lnTo>
                        <a:pt x="56" y="89"/>
                      </a:lnTo>
                      <a:lnTo>
                        <a:pt x="0" y="57"/>
                      </a:lnTo>
                      <a:lnTo>
                        <a:pt x="14" y="32"/>
                      </a:lnTo>
                      <a:lnTo>
                        <a:pt x="70" y="65"/>
                      </a:lnTo>
                      <a:lnTo>
                        <a:pt x="7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06" name="Freeform 100"/>
                <p:cNvSpPr>
                  <a:spLocks/>
                </p:cNvSpPr>
                <p:nvPr/>
              </p:nvSpPr>
              <p:spPr bwMode="auto">
                <a:xfrm>
                  <a:off x="11190288" y="2608854"/>
                  <a:ext cx="265113" cy="282575"/>
                </a:xfrm>
                <a:custGeom>
                  <a:avLst/>
                  <a:gdLst>
                    <a:gd name="T0" fmla="*/ 70 w 167"/>
                    <a:gd name="T1" fmla="*/ 0 h 178"/>
                    <a:gd name="T2" fmla="*/ 98 w 167"/>
                    <a:gd name="T3" fmla="*/ 0 h 178"/>
                    <a:gd name="T4" fmla="*/ 98 w 167"/>
                    <a:gd name="T5" fmla="*/ 65 h 178"/>
                    <a:gd name="T6" fmla="*/ 154 w 167"/>
                    <a:gd name="T7" fmla="*/ 33 h 178"/>
                    <a:gd name="T8" fmla="*/ 167 w 167"/>
                    <a:gd name="T9" fmla="*/ 57 h 178"/>
                    <a:gd name="T10" fmla="*/ 112 w 167"/>
                    <a:gd name="T11" fmla="*/ 89 h 178"/>
                    <a:gd name="T12" fmla="*/ 167 w 167"/>
                    <a:gd name="T13" fmla="*/ 121 h 178"/>
                    <a:gd name="T14" fmla="*/ 154 w 167"/>
                    <a:gd name="T15" fmla="*/ 146 h 178"/>
                    <a:gd name="T16" fmla="*/ 98 w 167"/>
                    <a:gd name="T17" fmla="*/ 114 h 178"/>
                    <a:gd name="T18" fmla="*/ 98 w 167"/>
                    <a:gd name="T19" fmla="*/ 178 h 178"/>
                    <a:gd name="T20" fmla="*/ 70 w 167"/>
                    <a:gd name="T21" fmla="*/ 178 h 178"/>
                    <a:gd name="T22" fmla="*/ 70 w 167"/>
                    <a:gd name="T23" fmla="*/ 114 h 178"/>
                    <a:gd name="T24" fmla="*/ 15 w 167"/>
                    <a:gd name="T25" fmla="*/ 146 h 178"/>
                    <a:gd name="T26" fmla="*/ 0 w 167"/>
                    <a:gd name="T27" fmla="*/ 121 h 178"/>
                    <a:gd name="T28" fmla="*/ 56 w 167"/>
                    <a:gd name="T29" fmla="*/ 89 h 178"/>
                    <a:gd name="T30" fmla="*/ 0 w 167"/>
                    <a:gd name="T31" fmla="*/ 57 h 178"/>
                    <a:gd name="T32" fmla="*/ 15 w 167"/>
                    <a:gd name="T33" fmla="*/ 33 h 178"/>
                    <a:gd name="T34" fmla="*/ 70 w 167"/>
                    <a:gd name="T35" fmla="*/ 65 h 178"/>
                    <a:gd name="T36" fmla="*/ 70 w 167"/>
                    <a:gd name="T37"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7" h="178">
                      <a:moveTo>
                        <a:pt x="70" y="0"/>
                      </a:moveTo>
                      <a:lnTo>
                        <a:pt x="98" y="0"/>
                      </a:lnTo>
                      <a:lnTo>
                        <a:pt x="98" y="65"/>
                      </a:lnTo>
                      <a:lnTo>
                        <a:pt x="154" y="33"/>
                      </a:lnTo>
                      <a:lnTo>
                        <a:pt x="167" y="57"/>
                      </a:lnTo>
                      <a:lnTo>
                        <a:pt x="112" y="89"/>
                      </a:lnTo>
                      <a:lnTo>
                        <a:pt x="167" y="121"/>
                      </a:lnTo>
                      <a:lnTo>
                        <a:pt x="154" y="146"/>
                      </a:lnTo>
                      <a:lnTo>
                        <a:pt x="98" y="114"/>
                      </a:lnTo>
                      <a:lnTo>
                        <a:pt x="98" y="178"/>
                      </a:lnTo>
                      <a:lnTo>
                        <a:pt x="70" y="178"/>
                      </a:lnTo>
                      <a:lnTo>
                        <a:pt x="70" y="114"/>
                      </a:lnTo>
                      <a:lnTo>
                        <a:pt x="15" y="146"/>
                      </a:lnTo>
                      <a:lnTo>
                        <a:pt x="0" y="121"/>
                      </a:lnTo>
                      <a:lnTo>
                        <a:pt x="56" y="89"/>
                      </a:lnTo>
                      <a:lnTo>
                        <a:pt x="0" y="57"/>
                      </a:lnTo>
                      <a:lnTo>
                        <a:pt x="15" y="33"/>
                      </a:lnTo>
                      <a:lnTo>
                        <a:pt x="70" y="65"/>
                      </a:lnTo>
                      <a:lnTo>
                        <a:pt x="7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07" name="Freeform 101"/>
                <p:cNvSpPr>
                  <a:spLocks/>
                </p:cNvSpPr>
                <p:nvPr/>
              </p:nvSpPr>
              <p:spPr bwMode="auto">
                <a:xfrm>
                  <a:off x="11395075" y="2858092"/>
                  <a:ext cx="265113" cy="280988"/>
                </a:xfrm>
                <a:custGeom>
                  <a:avLst/>
                  <a:gdLst>
                    <a:gd name="T0" fmla="*/ 70 w 167"/>
                    <a:gd name="T1" fmla="*/ 0 h 177"/>
                    <a:gd name="T2" fmla="*/ 97 w 167"/>
                    <a:gd name="T3" fmla="*/ 0 h 177"/>
                    <a:gd name="T4" fmla="*/ 97 w 167"/>
                    <a:gd name="T5" fmla="*/ 64 h 177"/>
                    <a:gd name="T6" fmla="*/ 153 w 167"/>
                    <a:gd name="T7" fmla="*/ 32 h 177"/>
                    <a:gd name="T8" fmla="*/ 167 w 167"/>
                    <a:gd name="T9" fmla="*/ 56 h 177"/>
                    <a:gd name="T10" fmla="*/ 111 w 167"/>
                    <a:gd name="T11" fmla="*/ 88 h 177"/>
                    <a:gd name="T12" fmla="*/ 167 w 167"/>
                    <a:gd name="T13" fmla="*/ 121 h 177"/>
                    <a:gd name="T14" fmla="*/ 153 w 167"/>
                    <a:gd name="T15" fmla="*/ 145 h 177"/>
                    <a:gd name="T16" fmla="*/ 97 w 167"/>
                    <a:gd name="T17" fmla="*/ 113 h 177"/>
                    <a:gd name="T18" fmla="*/ 97 w 167"/>
                    <a:gd name="T19" fmla="*/ 177 h 177"/>
                    <a:gd name="T20" fmla="*/ 70 w 167"/>
                    <a:gd name="T21" fmla="*/ 177 h 177"/>
                    <a:gd name="T22" fmla="*/ 70 w 167"/>
                    <a:gd name="T23" fmla="*/ 113 h 177"/>
                    <a:gd name="T24" fmla="*/ 14 w 167"/>
                    <a:gd name="T25" fmla="*/ 145 h 177"/>
                    <a:gd name="T26" fmla="*/ 0 w 167"/>
                    <a:gd name="T27" fmla="*/ 121 h 177"/>
                    <a:gd name="T28" fmla="*/ 56 w 167"/>
                    <a:gd name="T29" fmla="*/ 88 h 177"/>
                    <a:gd name="T30" fmla="*/ 0 w 167"/>
                    <a:gd name="T31" fmla="*/ 56 h 177"/>
                    <a:gd name="T32" fmla="*/ 14 w 167"/>
                    <a:gd name="T33" fmla="*/ 32 h 177"/>
                    <a:gd name="T34" fmla="*/ 70 w 167"/>
                    <a:gd name="T35" fmla="*/ 64 h 177"/>
                    <a:gd name="T36" fmla="*/ 70 w 167"/>
                    <a:gd name="T37" fmla="*/ 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7" h="177">
                      <a:moveTo>
                        <a:pt x="70" y="0"/>
                      </a:moveTo>
                      <a:lnTo>
                        <a:pt x="97" y="0"/>
                      </a:lnTo>
                      <a:lnTo>
                        <a:pt x="97" y="64"/>
                      </a:lnTo>
                      <a:lnTo>
                        <a:pt x="153" y="32"/>
                      </a:lnTo>
                      <a:lnTo>
                        <a:pt x="167" y="56"/>
                      </a:lnTo>
                      <a:lnTo>
                        <a:pt x="111" y="88"/>
                      </a:lnTo>
                      <a:lnTo>
                        <a:pt x="167" y="121"/>
                      </a:lnTo>
                      <a:lnTo>
                        <a:pt x="153" y="145"/>
                      </a:lnTo>
                      <a:lnTo>
                        <a:pt x="97" y="113"/>
                      </a:lnTo>
                      <a:lnTo>
                        <a:pt x="97" y="177"/>
                      </a:lnTo>
                      <a:lnTo>
                        <a:pt x="70" y="177"/>
                      </a:lnTo>
                      <a:lnTo>
                        <a:pt x="70" y="113"/>
                      </a:lnTo>
                      <a:lnTo>
                        <a:pt x="14" y="145"/>
                      </a:lnTo>
                      <a:lnTo>
                        <a:pt x="0" y="121"/>
                      </a:lnTo>
                      <a:lnTo>
                        <a:pt x="56" y="88"/>
                      </a:lnTo>
                      <a:lnTo>
                        <a:pt x="0" y="56"/>
                      </a:lnTo>
                      <a:lnTo>
                        <a:pt x="14" y="32"/>
                      </a:lnTo>
                      <a:lnTo>
                        <a:pt x="70" y="64"/>
                      </a:lnTo>
                      <a:lnTo>
                        <a:pt x="7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grpSp>
          <p:sp>
            <p:nvSpPr>
              <p:cNvPr id="90" name="Freeform 108"/>
              <p:cNvSpPr>
                <a:spLocks/>
              </p:cNvSpPr>
              <p:nvPr/>
            </p:nvSpPr>
            <p:spPr bwMode="auto">
              <a:xfrm>
                <a:off x="623888" y="2802930"/>
                <a:ext cx="783555" cy="785445"/>
              </a:xfrm>
              <a:custGeom>
                <a:avLst/>
                <a:gdLst>
                  <a:gd name="T0" fmla="*/ 955 w 1113"/>
                  <a:gd name="T1" fmla="*/ 0 h 1112"/>
                  <a:gd name="T2" fmla="*/ 158 w 1113"/>
                  <a:gd name="T3" fmla="*/ 0 h 1112"/>
                  <a:gd name="T4" fmla="*/ 0 w 1113"/>
                  <a:gd name="T5" fmla="*/ 157 h 1112"/>
                  <a:gd name="T6" fmla="*/ 0 w 1113"/>
                  <a:gd name="T7" fmla="*/ 953 h 1112"/>
                  <a:gd name="T8" fmla="*/ 0 w 1113"/>
                  <a:gd name="T9" fmla="*/ 955 h 1112"/>
                  <a:gd name="T10" fmla="*/ 158 w 1113"/>
                  <a:gd name="T11" fmla="*/ 1112 h 1112"/>
                  <a:gd name="T12" fmla="*/ 955 w 1113"/>
                  <a:gd name="T13" fmla="*/ 1112 h 1112"/>
                  <a:gd name="T14" fmla="*/ 1113 w 1113"/>
                  <a:gd name="T15" fmla="*/ 955 h 1112"/>
                  <a:gd name="T16" fmla="*/ 1113 w 1113"/>
                  <a:gd name="T17" fmla="*/ 953 h 1112"/>
                  <a:gd name="T18" fmla="*/ 1113 w 1113"/>
                  <a:gd name="T19" fmla="*/ 939 h 1112"/>
                  <a:gd name="T20" fmla="*/ 1112 w 1113"/>
                  <a:gd name="T21" fmla="*/ 939 h 1112"/>
                  <a:gd name="T22" fmla="*/ 1112 w 1113"/>
                  <a:gd name="T23" fmla="*/ 736 h 1112"/>
                  <a:gd name="T24" fmla="*/ 1113 w 1113"/>
                  <a:gd name="T25" fmla="*/ 736 h 1112"/>
                  <a:gd name="T26" fmla="*/ 1113 w 1113"/>
                  <a:gd name="T27" fmla="*/ 706 h 1112"/>
                  <a:gd name="T28" fmla="*/ 1113 w 1113"/>
                  <a:gd name="T29" fmla="*/ 177 h 1112"/>
                  <a:gd name="T30" fmla="*/ 1113 w 1113"/>
                  <a:gd name="T31" fmla="*/ 157 h 1112"/>
                  <a:gd name="T32" fmla="*/ 955 w 1113"/>
                  <a:gd name="T33" fmla="*/ 0 h 1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13" h="1112">
                    <a:moveTo>
                      <a:pt x="955" y="0"/>
                    </a:moveTo>
                    <a:cubicBezTo>
                      <a:pt x="158" y="0"/>
                      <a:pt x="158" y="0"/>
                      <a:pt x="158" y="0"/>
                    </a:cubicBezTo>
                    <a:cubicBezTo>
                      <a:pt x="71" y="0"/>
                      <a:pt x="0" y="71"/>
                      <a:pt x="0" y="157"/>
                    </a:cubicBezTo>
                    <a:cubicBezTo>
                      <a:pt x="0" y="953"/>
                      <a:pt x="0" y="953"/>
                      <a:pt x="0" y="953"/>
                    </a:cubicBezTo>
                    <a:cubicBezTo>
                      <a:pt x="0" y="955"/>
                      <a:pt x="0" y="955"/>
                      <a:pt x="0" y="955"/>
                    </a:cubicBezTo>
                    <a:cubicBezTo>
                      <a:pt x="0" y="1041"/>
                      <a:pt x="71" y="1112"/>
                      <a:pt x="158" y="1112"/>
                    </a:cubicBezTo>
                    <a:cubicBezTo>
                      <a:pt x="955" y="1112"/>
                      <a:pt x="955" y="1112"/>
                      <a:pt x="955" y="1112"/>
                    </a:cubicBezTo>
                    <a:cubicBezTo>
                      <a:pt x="1042" y="1112"/>
                      <a:pt x="1113" y="1041"/>
                      <a:pt x="1113" y="955"/>
                    </a:cubicBezTo>
                    <a:cubicBezTo>
                      <a:pt x="1113" y="953"/>
                      <a:pt x="1113" y="953"/>
                      <a:pt x="1113" y="953"/>
                    </a:cubicBezTo>
                    <a:cubicBezTo>
                      <a:pt x="1113" y="939"/>
                      <a:pt x="1113" y="939"/>
                      <a:pt x="1113" y="939"/>
                    </a:cubicBezTo>
                    <a:cubicBezTo>
                      <a:pt x="1112" y="939"/>
                      <a:pt x="1112" y="939"/>
                      <a:pt x="1112" y="939"/>
                    </a:cubicBezTo>
                    <a:cubicBezTo>
                      <a:pt x="1112" y="736"/>
                      <a:pt x="1112" y="736"/>
                      <a:pt x="1112" y="736"/>
                    </a:cubicBezTo>
                    <a:cubicBezTo>
                      <a:pt x="1113" y="736"/>
                      <a:pt x="1113" y="736"/>
                      <a:pt x="1113" y="736"/>
                    </a:cubicBezTo>
                    <a:cubicBezTo>
                      <a:pt x="1113" y="706"/>
                      <a:pt x="1113" y="706"/>
                      <a:pt x="1113" y="706"/>
                    </a:cubicBezTo>
                    <a:cubicBezTo>
                      <a:pt x="1113" y="177"/>
                      <a:pt x="1113" y="177"/>
                      <a:pt x="1113" y="177"/>
                    </a:cubicBezTo>
                    <a:cubicBezTo>
                      <a:pt x="1113" y="157"/>
                      <a:pt x="1113" y="157"/>
                      <a:pt x="1113" y="157"/>
                    </a:cubicBezTo>
                    <a:cubicBezTo>
                      <a:pt x="1113" y="71"/>
                      <a:pt x="1042" y="0"/>
                      <a:pt x="955" y="0"/>
                    </a:cubicBezTo>
                    <a:close/>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grpSp>
        <p:grpSp>
          <p:nvGrpSpPr>
            <p:cNvPr id="67" name="Skupina 66"/>
            <p:cNvGrpSpPr/>
            <p:nvPr/>
          </p:nvGrpSpPr>
          <p:grpSpPr>
            <a:xfrm>
              <a:off x="2535594" y="110367"/>
              <a:ext cx="925200" cy="925200"/>
              <a:chOff x="3829650" y="1740366"/>
              <a:chExt cx="783555" cy="785445"/>
            </a:xfrm>
          </p:grpSpPr>
          <p:grpSp>
            <p:nvGrpSpPr>
              <p:cNvPr id="77" name="Skupina 76"/>
              <p:cNvGrpSpPr/>
              <p:nvPr/>
            </p:nvGrpSpPr>
            <p:grpSpPr>
              <a:xfrm>
                <a:off x="3927010" y="1870142"/>
                <a:ext cx="588833" cy="529486"/>
                <a:chOff x="6824663" y="2412004"/>
                <a:chExt cx="1008063" cy="906463"/>
              </a:xfrm>
            </p:grpSpPr>
            <p:sp>
              <p:nvSpPr>
                <p:cNvPr id="79" name="Rectangle 102"/>
                <p:cNvSpPr>
                  <a:spLocks noChangeArrowheads="1"/>
                </p:cNvSpPr>
                <p:nvPr/>
              </p:nvSpPr>
              <p:spPr bwMode="auto">
                <a:xfrm>
                  <a:off x="6858000" y="2583454"/>
                  <a:ext cx="515938" cy="517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80" name="Freeform 103"/>
                <p:cNvSpPr>
                  <a:spLocks noEditPoints="1"/>
                </p:cNvSpPr>
                <p:nvPr/>
              </p:nvSpPr>
              <p:spPr bwMode="auto">
                <a:xfrm>
                  <a:off x="7624763" y="3108917"/>
                  <a:ext cx="207963" cy="209550"/>
                </a:xfrm>
                <a:custGeom>
                  <a:avLst/>
                  <a:gdLst>
                    <a:gd name="T0" fmla="*/ 88 w 176"/>
                    <a:gd name="T1" fmla="*/ 56 h 176"/>
                    <a:gd name="T2" fmla="*/ 120 w 176"/>
                    <a:gd name="T3" fmla="*/ 88 h 176"/>
                    <a:gd name="T4" fmla="*/ 88 w 176"/>
                    <a:gd name="T5" fmla="*/ 120 h 176"/>
                    <a:gd name="T6" fmla="*/ 56 w 176"/>
                    <a:gd name="T7" fmla="*/ 88 h 176"/>
                    <a:gd name="T8" fmla="*/ 88 w 176"/>
                    <a:gd name="T9" fmla="*/ 56 h 176"/>
                    <a:gd name="T10" fmla="*/ 88 w 176"/>
                    <a:gd name="T11" fmla="*/ 0 h 176"/>
                    <a:gd name="T12" fmla="*/ 176 w 176"/>
                    <a:gd name="T13" fmla="*/ 88 h 176"/>
                    <a:gd name="T14" fmla="*/ 88 w 176"/>
                    <a:gd name="T15" fmla="*/ 176 h 176"/>
                    <a:gd name="T16" fmla="*/ 0 w 176"/>
                    <a:gd name="T17" fmla="*/ 88 h 176"/>
                    <a:gd name="T18" fmla="*/ 88 w 176"/>
                    <a:gd name="T19" fmla="*/ 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6" h="176">
                      <a:moveTo>
                        <a:pt x="88" y="56"/>
                      </a:moveTo>
                      <a:cubicBezTo>
                        <a:pt x="105" y="56"/>
                        <a:pt x="120" y="70"/>
                        <a:pt x="120" y="88"/>
                      </a:cubicBezTo>
                      <a:cubicBezTo>
                        <a:pt x="120" y="105"/>
                        <a:pt x="105" y="120"/>
                        <a:pt x="88" y="120"/>
                      </a:cubicBezTo>
                      <a:cubicBezTo>
                        <a:pt x="70" y="120"/>
                        <a:pt x="56" y="105"/>
                        <a:pt x="56" y="88"/>
                      </a:cubicBezTo>
                      <a:cubicBezTo>
                        <a:pt x="56" y="70"/>
                        <a:pt x="70" y="56"/>
                        <a:pt x="88" y="56"/>
                      </a:cubicBezTo>
                      <a:moveTo>
                        <a:pt x="88" y="0"/>
                      </a:moveTo>
                      <a:cubicBezTo>
                        <a:pt x="137" y="0"/>
                        <a:pt x="176" y="39"/>
                        <a:pt x="176" y="88"/>
                      </a:cubicBezTo>
                      <a:cubicBezTo>
                        <a:pt x="176" y="136"/>
                        <a:pt x="137" y="176"/>
                        <a:pt x="88" y="176"/>
                      </a:cubicBezTo>
                      <a:cubicBezTo>
                        <a:pt x="39" y="176"/>
                        <a:pt x="0" y="136"/>
                        <a:pt x="0" y="88"/>
                      </a:cubicBezTo>
                      <a:cubicBezTo>
                        <a:pt x="0" y="39"/>
                        <a:pt x="39" y="0"/>
                        <a:pt x="88"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81" name="Freeform 104"/>
                <p:cNvSpPr>
                  <a:spLocks/>
                </p:cNvSpPr>
                <p:nvPr/>
              </p:nvSpPr>
              <p:spPr bwMode="auto">
                <a:xfrm>
                  <a:off x="6824663" y="2412004"/>
                  <a:ext cx="993775" cy="906463"/>
                </a:xfrm>
                <a:custGeom>
                  <a:avLst/>
                  <a:gdLst>
                    <a:gd name="T0" fmla="*/ 792 w 840"/>
                    <a:gd name="T1" fmla="*/ 0 h 764"/>
                    <a:gd name="T2" fmla="*/ 840 w 840"/>
                    <a:gd name="T3" fmla="*/ 48 h 764"/>
                    <a:gd name="T4" fmla="*/ 803 w 840"/>
                    <a:gd name="T5" fmla="*/ 94 h 764"/>
                    <a:gd name="T6" fmla="*/ 725 w 840"/>
                    <a:gd name="T7" fmla="*/ 324 h 764"/>
                    <a:gd name="T8" fmla="*/ 763 w 840"/>
                    <a:gd name="T9" fmla="*/ 324 h 764"/>
                    <a:gd name="T10" fmla="*/ 763 w 840"/>
                    <a:gd name="T11" fmla="*/ 559 h 764"/>
                    <a:gd name="T12" fmla="*/ 646 w 840"/>
                    <a:gd name="T13" fmla="*/ 676 h 764"/>
                    <a:gd name="T14" fmla="*/ 650 w 840"/>
                    <a:gd name="T15" fmla="*/ 708 h 764"/>
                    <a:gd name="T16" fmla="*/ 230 w 840"/>
                    <a:gd name="T17" fmla="*/ 708 h 764"/>
                    <a:gd name="T18" fmla="*/ 171 w 840"/>
                    <a:gd name="T19" fmla="*/ 764 h 764"/>
                    <a:gd name="T20" fmla="*/ 113 w 840"/>
                    <a:gd name="T21" fmla="*/ 708 h 764"/>
                    <a:gd name="T22" fmla="*/ 0 w 840"/>
                    <a:gd name="T23" fmla="*/ 708 h 764"/>
                    <a:gd name="T24" fmla="*/ 0 w 840"/>
                    <a:gd name="T25" fmla="*/ 617 h 764"/>
                    <a:gd name="T26" fmla="*/ 549 w 840"/>
                    <a:gd name="T27" fmla="*/ 617 h 764"/>
                    <a:gd name="T28" fmla="*/ 616 w 840"/>
                    <a:gd name="T29" fmla="*/ 324 h 764"/>
                    <a:gd name="T30" fmla="*/ 671 w 840"/>
                    <a:gd name="T31" fmla="*/ 324 h 764"/>
                    <a:gd name="T32" fmla="*/ 756 w 840"/>
                    <a:gd name="T33" fmla="*/ 77 h 764"/>
                    <a:gd name="T34" fmla="*/ 745 w 840"/>
                    <a:gd name="T35" fmla="*/ 48 h 764"/>
                    <a:gd name="T36" fmla="*/ 792 w 840"/>
                    <a:gd name="T37" fmla="*/ 0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40" h="764">
                      <a:moveTo>
                        <a:pt x="792" y="0"/>
                      </a:moveTo>
                      <a:cubicBezTo>
                        <a:pt x="818" y="0"/>
                        <a:pt x="840" y="21"/>
                        <a:pt x="840" y="48"/>
                      </a:cubicBezTo>
                      <a:cubicBezTo>
                        <a:pt x="840" y="70"/>
                        <a:pt x="824" y="89"/>
                        <a:pt x="803" y="94"/>
                      </a:cubicBezTo>
                      <a:cubicBezTo>
                        <a:pt x="725" y="324"/>
                        <a:pt x="725" y="324"/>
                        <a:pt x="725" y="324"/>
                      </a:cubicBezTo>
                      <a:cubicBezTo>
                        <a:pt x="763" y="324"/>
                        <a:pt x="763" y="324"/>
                        <a:pt x="763" y="324"/>
                      </a:cubicBezTo>
                      <a:cubicBezTo>
                        <a:pt x="763" y="559"/>
                        <a:pt x="763" y="559"/>
                        <a:pt x="763" y="559"/>
                      </a:cubicBezTo>
                      <a:cubicBezTo>
                        <a:pt x="698" y="559"/>
                        <a:pt x="646" y="611"/>
                        <a:pt x="646" y="676"/>
                      </a:cubicBezTo>
                      <a:cubicBezTo>
                        <a:pt x="646" y="687"/>
                        <a:pt x="647" y="698"/>
                        <a:pt x="650" y="708"/>
                      </a:cubicBezTo>
                      <a:cubicBezTo>
                        <a:pt x="230" y="708"/>
                        <a:pt x="230" y="708"/>
                        <a:pt x="230" y="708"/>
                      </a:cubicBezTo>
                      <a:cubicBezTo>
                        <a:pt x="228" y="739"/>
                        <a:pt x="203" y="764"/>
                        <a:pt x="171" y="764"/>
                      </a:cubicBezTo>
                      <a:cubicBezTo>
                        <a:pt x="140" y="764"/>
                        <a:pt x="114" y="739"/>
                        <a:pt x="113" y="708"/>
                      </a:cubicBezTo>
                      <a:cubicBezTo>
                        <a:pt x="0" y="708"/>
                        <a:pt x="0" y="708"/>
                        <a:pt x="0" y="708"/>
                      </a:cubicBezTo>
                      <a:cubicBezTo>
                        <a:pt x="0" y="617"/>
                        <a:pt x="0" y="617"/>
                        <a:pt x="0" y="617"/>
                      </a:cubicBezTo>
                      <a:cubicBezTo>
                        <a:pt x="549" y="617"/>
                        <a:pt x="549" y="617"/>
                        <a:pt x="549" y="617"/>
                      </a:cubicBezTo>
                      <a:cubicBezTo>
                        <a:pt x="616" y="324"/>
                        <a:pt x="616" y="324"/>
                        <a:pt x="616" y="324"/>
                      </a:cubicBezTo>
                      <a:cubicBezTo>
                        <a:pt x="671" y="324"/>
                        <a:pt x="671" y="324"/>
                        <a:pt x="671" y="324"/>
                      </a:cubicBezTo>
                      <a:cubicBezTo>
                        <a:pt x="756" y="77"/>
                        <a:pt x="756" y="77"/>
                        <a:pt x="756" y="77"/>
                      </a:cubicBezTo>
                      <a:cubicBezTo>
                        <a:pt x="749" y="69"/>
                        <a:pt x="745" y="59"/>
                        <a:pt x="745" y="48"/>
                      </a:cubicBezTo>
                      <a:cubicBezTo>
                        <a:pt x="745" y="21"/>
                        <a:pt x="766" y="0"/>
                        <a:pt x="79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grpSp>
          <p:sp>
            <p:nvSpPr>
              <p:cNvPr id="78" name="Freeform 108"/>
              <p:cNvSpPr>
                <a:spLocks/>
              </p:cNvSpPr>
              <p:nvPr/>
            </p:nvSpPr>
            <p:spPr bwMode="auto">
              <a:xfrm>
                <a:off x="3829650" y="1740366"/>
                <a:ext cx="783555" cy="785445"/>
              </a:xfrm>
              <a:custGeom>
                <a:avLst/>
                <a:gdLst>
                  <a:gd name="T0" fmla="*/ 955 w 1113"/>
                  <a:gd name="T1" fmla="*/ 0 h 1112"/>
                  <a:gd name="T2" fmla="*/ 158 w 1113"/>
                  <a:gd name="T3" fmla="*/ 0 h 1112"/>
                  <a:gd name="T4" fmla="*/ 0 w 1113"/>
                  <a:gd name="T5" fmla="*/ 157 h 1112"/>
                  <a:gd name="T6" fmla="*/ 0 w 1113"/>
                  <a:gd name="T7" fmla="*/ 953 h 1112"/>
                  <a:gd name="T8" fmla="*/ 0 w 1113"/>
                  <a:gd name="T9" fmla="*/ 955 h 1112"/>
                  <a:gd name="T10" fmla="*/ 158 w 1113"/>
                  <a:gd name="T11" fmla="*/ 1112 h 1112"/>
                  <a:gd name="T12" fmla="*/ 955 w 1113"/>
                  <a:gd name="T13" fmla="*/ 1112 h 1112"/>
                  <a:gd name="T14" fmla="*/ 1113 w 1113"/>
                  <a:gd name="T15" fmla="*/ 955 h 1112"/>
                  <a:gd name="T16" fmla="*/ 1113 w 1113"/>
                  <a:gd name="T17" fmla="*/ 953 h 1112"/>
                  <a:gd name="T18" fmla="*/ 1113 w 1113"/>
                  <a:gd name="T19" fmla="*/ 939 h 1112"/>
                  <a:gd name="T20" fmla="*/ 1112 w 1113"/>
                  <a:gd name="T21" fmla="*/ 939 h 1112"/>
                  <a:gd name="T22" fmla="*/ 1112 w 1113"/>
                  <a:gd name="T23" fmla="*/ 736 h 1112"/>
                  <a:gd name="T24" fmla="*/ 1113 w 1113"/>
                  <a:gd name="T25" fmla="*/ 736 h 1112"/>
                  <a:gd name="T26" fmla="*/ 1113 w 1113"/>
                  <a:gd name="T27" fmla="*/ 706 h 1112"/>
                  <a:gd name="T28" fmla="*/ 1113 w 1113"/>
                  <a:gd name="T29" fmla="*/ 177 h 1112"/>
                  <a:gd name="T30" fmla="*/ 1113 w 1113"/>
                  <a:gd name="T31" fmla="*/ 157 h 1112"/>
                  <a:gd name="T32" fmla="*/ 955 w 1113"/>
                  <a:gd name="T33" fmla="*/ 0 h 1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13" h="1112">
                    <a:moveTo>
                      <a:pt x="955" y="0"/>
                    </a:moveTo>
                    <a:cubicBezTo>
                      <a:pt x="158" y="0"/>
                      <a:pt x="158" y="0"/>
                      <a:pt x="158" y="0"/>
                    </a:cubicBezTo>
                    <a:cubicBezTo>
                      <a:pt x="71" y="0"/>
                      <a:pt x="0" y="71"/>
                      <a:pt x="0" y="157"/>
                    </a:cubicBezTo>
                    <a:cubicBezTo>
                      <a:pt x="0" y="953"/>
                      <a:pt x="0" y="953"/>
                      <a:pt x="0" y="953"/>
                    </a:cubicBezTo>
                    <a:cubicBezTo>
                      <a:pt x="0" y="955"/>
                      <a:pt x="0" y="955"/>
                      <a:pt x="0" y="955"/>
                    </a:cubicBezTo>
                    <a:cubicBezTo>
                      <a:pt x="0" y="1041"/>
                      <a:pt x="71" y="1112"/>
                      <a:pt x="158" y="1112"/>
                    </a:cubicBezTo>
                    <a:cubicBezTo>
                      <a:pt x="955" y="1112"/>
                      <a:pt x="955" y="1112"/>
                      <a:pt x="955" y="1112"/>
                    </a:cubicBezTo>
                    <a:cubicBezTo>
                      <a:pt x="1042" y="1112"/>
                      <a:pt x="1113" y="1041"/>
                      <a:pt x="1113" y="955"/>
                    </a:cubicBezTo>
                    <a:cubicBezTo>
                      <a:pt x="1113" y="953"/>
                      <a:pt x="1113" y="953"/>
                      <a:pt x="1113" y="953"/>
                    </a:cubicBezTo>
                    <a:cubicBezTo>
                      <a:pt x="1113" y="939"/>
                      <a:pt x="1113" y="939"/>
                      <a:pt x="1113" y="939"/>
                    </a:cubicBezTo>
                    <a:cubicBezTo>
                      <a:pt x="1112" y="939"/>
                      <a:pt x="1112" y="939"/>
                      <a:pt x="1112" y="939"/>
                    </a:cubicBezTo>
                    <a:cubicBezTo>
                      <a:pt x="1112" y="736"/>
                      <a:pt x="1112" y="736"/>
                      <a:pt x="1112" y="736"/>
                    </a:cubicBezTo>
                    <a:cubicBezTo>
                      <a:pt x="1113" y="736"/>
                      <a:pt x="1113" y="736"/>
                      <a:pt x="1113" y="736"/>
                    </a:cubicBezTo>
                    <a:cubicBezTo>
                      <a:pt x="1113" y="706"/>
                      <a:pt x="1113" y="706"/>
                      <a:pt x="1113" y="706"/>
                    </a:cubicBezTo>
                    <a:cubicBezTo>
                      <a:pt x="1113" y="177"/>
                      <a:pt x="1113" y="177"/>
                      <a:pt x="1113" y="177"/>
                    </a:cubicBezTo>
                    <a:cubicBezTo>
                      <a:pt x="1113" y="157"/>
                      <a:pt x="1113" y="157"/>
                      <a:pt x="1113" y="157"/>
                    </a:cubicBezTo>
                    <a:cubicBezTo>
                      <a:pt x="1113" y="71"/>
                      <a:pt x="1042" y="0"/>
                      <a:pt x="955" y="0"/>
                    </a:cubicBezTo>
                    <a:close/>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grpSp>
        <p:grpSp>
          <p:nvGrpSpPr>
            <p:cNvPr id="68" name="Skupina 67"/>
            <p:cNvGrpSpPr/>
            <p:nvPr/>
          </p:nvGrpSpPr>
          <p:grpSpPr>
            <a:xfrm>
              <a:off x="4133528" y="110367"/>
              <a:ext cx="925200" cy="925200"/>
              <a:chOff x="3829650" y="2802930"/>
              <a:chExt cx="783555" cy="785445"/>
            </a:xfrm>
          </p:grpSpPr>
          <p:sp>
            <p:nvSpPr>
              <p:cNvPr id="75" name="Freeform 92"/>
              <p:cNvSpPr>
                <a:spLocks/>
              </p:cNvSpPr>
              <p:nvPr/>
            </p:nvSpPr>
            <p:spPr bwMode="auto">
              <a:xfrm>
                <a:off x="3954070" y="2908445"/>
                <a:ext cx="534714" cy="582534"/>
              </a:xfrm>
              <a:custGeom>
                <a:avLst/>
                <a:gdLst>
                  <a:gd name="T0" fmla="*/ 503 w 615"/>
                  <a:gd name="T1" fmla="*/ 480 h 670"/>
                  <a:gd name="T2" fmla="*/ 473 w 615"/>
                  <a:gd name="T3" fmla="*/ 578 h 670"/>
                  <a:gd name="T4" fmla="*/ 335 w 615"/>
                  <a:gd name="T5" fmla="*/ 382 h 670"/>
                  <a:gd name="T6" fmla="*/ 435 w 615"/>
                  <a:gd name="T7" fmla="*/ 600 h 670"/>
                  <a:gd name="T8" fmla="*/ 335 w 615"/>
                  <a:gd name="T9" fmla="*/ 578 h 670"/>
                  <a:gd name="T10" fmla="*/ 280 w 615"/>
                  <a:gd name="T11" fmla="*/ 670 h 670"/>
                  <a:gd name="T12" fmla="*/ 219 w 615"/>
                  <a:gd name="T13" fmla="*/ 639 h 670"/>
                  <a:gd name="T14" fmla="*/ 280 w 615"/>
                  <a:gd name="T15" fmla="*/ 500 h 670"/>
                  <a:gd name="T16" fmla="*/ 178 w 615"/>
                  <a:gd name="T17" fmla="*/ 441 h 670"/>
                  <a:gd name="T18" fmla="*/ 88 w 615"/>
                  <a:gd name="T19" fmla="*/ 564 h 670"/>
                  <a:gd name="T20" fmla="*/ 32 w 615"/>
                  <a:gd name="T21" fmla="*/ 526 h 670"/>
                  <a:gd name="T22" fmla="*/ 84 w 615"/>
                  <a:gd name="T23" fmla="*/ 433 h 670"/>
                  <a:gd name="T24" fmla="*/ 14 w 615"/>
                  <a:gd name="T25" fmla="*/ 357 h 670"/>
                  <a:gd name="T26" fmla="*/ 252 w 615"/>
                  <a:gd name="T27" fmla="*/ 335 h 670"/>
                  <a:gd name="T28" fmla="*/ 14 w 615"/>
                  <a:gd name="T29" fmla="*/ 313 h 670"/>
                  <a:gd name="T30" fmla="*/ 84 w 615"/>
                  <a:gd name="T31" fmla="*/ 237 h 670"/>
                  <a:gd name="T32" fmla="*/ 32 w 615"/>
                  <a:gd name="T33" fmla="*/ 144 h 670"/>
                  <a:gd name="T34" fmla="*/ 88 w 615"/>
                  <a:gd name="T35" fmla="*/ 106 h 670"/>
                  <a:gd name="T36" fmla="*/ 178 w 615"/>
                  <a:gd name="T37" fmla="*/ 228 h 670"/>
                  <a:gd name="T38" fmla="*/ 280 w 615"/>
                  <a:gd name="T39" fmla="*/ 169 h 670"/>
                  <a:gd name="T40" fmla="*/ 219 w 615"/>
                  <a:gd name="T41" fmla="*/ 30 h 670"/>
                  <a:gd name="T42" fmla="*/ 280 w 615"/>
                  <a:gd name="T43" fmla="*/ 0 h 670"/>
                  <a:gd name="T44" fmla="*/ 335 w 615"/>
                  <a:gd name="T45" fmla="*/ 91 h 670"/>
                  <a:gd name="T46" fmla="*/ 434 w 615"/>
                  <a:gd name="T47" fmla="*/ 69 h 670"/>
                  <a:gd name="T48" fmla="*/ 335 w 615"/>
                  <a:gd name="T49" fmla="*/ 287 h 670"/>
                  <a:gd name="T50" fmla="*/ 473 w 615"/>
                  <a:gd name="T51" fmla="*/ 91 h 670"/>
                  <a:gd name="T52" fmla="*/ 503 w 615"/>
                  <a:gd name="T53" fmla="*/ 189 h 670"/>
                  <a:gd name="T54" fmla="*/ 610 w 615"/>
                  <a:gd name="T55" fmla="*/ 191 h 670"/>
                  <a:gd name="T56" fmla="*/ 615 w 615"/>
                  <a:gd name="T57" fmla="*/ 259 h 670"/>
                  <a:gd name="T58" fmla="*/ 464 w 615"/>
                  <a:gd name="T59" fmla="*/ 276 h 670"/>
                  <a:gd name="T60" fmla="*/ 464 w 615"/>
                  <a:gd name="T61" fmla="*/ 394 h 670"/>
                  <a:gd name="T62" fmla="*/ 615 w 615"/>
                  <a:gd name="T63" fmla="*/ 410 h 670"/>
                  <a:gd name="T64" fmla="*/ 610 w 615"/>
                  <a:gd name="T65" fmla="*/ 478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15" h="670">
                    <a:moveTo>
                      <a:pt x="582" y="526"/>
                    </a:moveTo>
                    <a:lnTo>
                      <a:pt x="503" y="480"/>
                    </a:lnTo>
                    <a:lnTo>
                      <a:pt x="526" y="564"/>
                    </a:lnTo>
                    <a:lnTo>
                      <a:pt x="473" y="578"/>
                    </a:lnTo>
                    <a:lnTo>
                      <a:pt x="436" y="441"/>
                    </a:lnTo>
                    <a:lnTo>
                      <a:pt x="335" y="382"/>
                    </a:lnTo>
                    <a:lnTo>
                      <a:pt x="335" y="500"/>
                    </a:lnTo>
                    <a:lnTo>
                      <a:pt x="435" y="600"/>
                    </a:lnTo>
                    <a:lnTo>
                      <a:pt x="395" y="639"/>
                    </a:lnTo>
                    <a:lnTo>
                      <a:pt x="335" y="578"/>
                    </a:lnTo>
                    <a:lnTo>
                      <a:pt x="335" y="670"/>
                    </a:lnTo>
                    <a:lnTo>
                      <a:pt x="280" y="670"/>
                    </a:lnTo>
                    <a:lnTo>
                      <a:pt x="280" y="578"/>
                    </a:lnTo>
                    <a:lnTo>
                      <a:pt x="219" y="639"/>
                    </a:lnTo>
                    <a:lnTo>
                      <a:pt x="180" y="600"/>
                    </a:lnTo>
                    <a:lnTo>
                      <a:pt x="280" y="500"/>
                    </a:lnTo>
                    <a:lnTo>
                      <a:pt x="280" y="383"/>
                    </a:lnTo>
                    <a:lnTo>
                      <a:pt x="178" y="441"/>
                    </a:lnTo>
                    <a:lnTo>
                      <a:pt x="141" y="578"/>
                    </a:lnTo>
                    <a:lnTo>
                      <a:pt x="88" y="564"/>
                    </a:lnTo>
                    <a:lnTo>
                      <a:pt x="111" y="480"/>
                    </a:lnTo>
                    <a:lnTo>
                      <a:pt x="32" y="526"/>
                    </a:lnTo>
                    <a:lnTo>
                      <a:pt x="5" y="478"/>
                    </a:lnTo>
                    <a:lnTo>
                      <a:pt x="84" y="433"/>
                    </a:lnTo>
                    <a:lnTo>
                      <a:pt x="0" y="410"/>
                    </a:lnTo>
                    <a:lnTo>
                      <a:pt x="14" y="357"/>
                    </a:lnTo>
                    <a:lnTo>
                      <a:pt x="151" y="394"/>
                    </a:lnTo>
                    <a:lnTo>
                      <a:pt x="252" y="335"/>
                    </a:lnTo>
                    <a:lnTo>
                      <a:pt x="151" y="276"/>
                    </a:lnTo>
                    <a:lnTo>
                      <a:pt x="14" y="313"/>
                    </a:lnTo>
                    <a:lnTo>
                      <a:pt x="0" y="259"/>
                    </a:lnTo>
                    <a:lnTo>
                      <a:pt x="84" y="237"/>
                    </a:lnTo>
                    <a:lnTo>
                      <a:pt x="5" y="191"/>
                    </a:lnTo>
                    <a:lnTo>
                      <a:pt x="32" y="144"/>
                    </a:lnTo>
                    <a:lnTo>
                      <a:pt x="111" y="189"/>
                    </a:lnTo>
                    <a:lnTo>
                      <a:pt x="88" y="106"/>
                    </a:lnTo>
                    <a:lnTo>
                      <a:pt x="141" y="91"/>
                    </a:lnTo>
                    <a:lnTo>
                      <a:pt x="178" y="228"/>
                    </a:lnTo>
                    <a:lnTo>
                      <a:pt x="280" y="287"/>
                    </a:lnTo>
                    <a:lnTo>
                      <a:pt x="280" y="169"/>
                    </a:lnTo>
                    <a:lnTo>
                      <a:pt x="180" y="69"/>
                    </a:lnTo>
                    <a:lnTo>
                      <a:pt x="219" y="30"/>
                    </a:lnTo>
                    <a:lnTo>
                      <a:pt x="280" y="91"/>
                    </a:lnTo>
                    <a:lnTo>
                      <a:pt x="280" y="0"/>
                    </a:lnTo>
                    <a:lnTo>
                      <a:pt x="335" y="0"/>
                    </a:lnTo>
                    <a:lnTo>
                      <a:pt x="335" y="91"/>
                    </a:lnTo>
                    <a:lnTo>
                      <a:pt x="395" y="30"/>
                    </a:lnTo>
                    <a:lnTo>
                      <a:pt x="434" y="69"/>
                    </a:lnTo>
                    <a:lnTo>
                      <a:pt x="335" y="169"/>
                    </a:lnTo>
                    <a:lnTo>
                      <a:pt x="335" y="287"/>
                    </a:lnTo>
                    <a:lnTo>
                      <a:pt x="436" y="228"/>
                    </a:lnTo>
                    <a:lnTo>
                      <a:pt x="473" y="91"/>
                    </a:lnTo>
                    <a:lnTo>
                      <a:pt x="526" y="106"/>
                    </a:lnTo>
                    <a:lnTo>
                      <a:pt x="503" y="189"/>
                    </a:lnTo>
                    <a:lnTo>
                      <a:pt x="582" y="144"/>
                    </a:lnTo>
                    <a:lnTo>
                      <a:pt x="610" y="191"/>
                    </a:lnTo>
                    <a:lnTo>
                      <a:pt x="531" y="237"/>
                    </a:lnTo>
                    <a:lnTo>
                      <a:pt x="615" y="259"/>
                    </a:lnTo>
                    <a:lnTo>
                      <a:pt x="600" y="313"/>
                    </a:lnTo>
                    <a:lnTo>
                      <a:pt x="464" y="276"/>
                    </a:lnTo>
                    <a:lnTo>
                      <a:pt x="362" y="335"/>
                    </a:lnTo>
                    <a:lnTo>
                      <a:pt x="464" y="394"/>
                    </a:lnTo>
                    <a:lnTo>
                      <a:pt x="600" y="357"/>
                    </a:lnTo>
                    <a:lnTo>
                      <a:pt x="615" y="410"/>
                    </a:lnTo>
                    <a:lnTo>
                      <a:pt x="531" y="433"/>
                    </a:lnTo>
                    <a:lnTo>
                      <a:pt x="610" y="478"/>
                    </a:lnTo>
                    <a:lnTo>
                      <a:pt x="582" y="5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76" name="Freeform 108"/>
              <p:cNvSpPr>
                <a:spLocks/>
              </p:cNvSpPr>
              <p:nvPr/>
            </p:nvSpPr>
            <p:spPr bwMode="auto">
              <a:xfrm>
                <a:off x="3829650" y="2802930"/>
                <a:ext cx="783555" cy="785445"/>
              </a:xfrm>
              <a:custGeom>
                <a:avLst/>
                <a:gdLst>
                  <a:gd name="T0" fmla="*/ 955 w 1113"/>
                  <a:gd name="T1" fmla="*/ 0 h 1112"/>
                  <a:gd name="T2" fmla="*/ 158 w 1113"/>
                  <a:gd name="T3" fmla="*/ 0 h 1112"/>
                  <a:gd name="T4" fmla="*/ 0 w 1113"/>
                  <a:gd name="T5" fmla="*/ 157 h 1112"/>
                  <a:gd name="T6" fmla="*/ 0 w 1113"/>
                  <a:gd name="T7" fmla="*/ 953 h 1112"/>
                  <a:gd name="T8" fmla="*/ 0 w 1113"/>
                  <a:gd name="T9" fmla="*/ 955 h 1112"/>
                  <a:gd name="T10" fmla="*/ 158 w 1113"/>
                  <a:gd name="T11" fmla="*/ 1112 h 1112"/>
                  <a:gd name="T12" fmla="*/ 955 w 1113"/>
                  <a:gd name="T13" fmla="*/ 1112 h 1112"/>
                  <a:gd name="T14" fmla="*/ 1113 w 1113"/>
                  <a:gd name="T15" fmla="*/ 955 h 1112"/>
                  <a:gd name="T16" fmla="*/ 1113 w 1113"/>
                  <a:gd name="T17" fmla="*/ 953 h 1112"/>
                  <a:gd name="T18" fmla="*/ 1113 w 1113"/>
                  <a:gd name="T19" fmla="*/ 939 h 1112"/>
                  <a:gd name="T20" fmla="*/ 1112 w 1113"/>
                  <a:gd name="T21" fmla="*/ 939 h 1112"/>
                  <a:gd name="T22" fmla="*/ 1112 w 1113"/>
                  <a:gd name="T23" fmla="*/ 736 h 1112"/>
                  <a:gd name="T24" fmla="*/ 1113 w 1113"/>
                  <a:gd name="T25" fmla="*/ 736 h 1112"/>
                  <a:gd name="T26" fmla="*/ 1113 w 1113"/>
                  <a:gd name="T27" fmla="*/ 706 h 1112"/>
                  <a:gd name="T28" fmla="*/ 1113 w 1113"/>
                  <a:gd name="T29" fmla="*/ 177 h 1112"/>
                  <a:gd name="T30" fmla="*/ 1113 w 1113"/>
                  <a:gd name="T31" fmla="*/ 157 h 1112"/>
                  <a:gd name="T32" fmla="*/ 955 w 1113"/>
                  <a:gd name="T33" fmla="*/ 0 h 1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13" h="1112">
                    <a:moveTo>
                      <a:pt x="955" y="0"/>
                    </a:moveTo>
                    <a:cubicBezTo>
                      <a:pt x="158" y="0"/>
                      <a:pt x="158" y="0"/>
                      <a:pt x="158" y="0"/>
                    </a:cubicBezTo>
                    <a:cubicBezTo>
                      <a:pt x="71" y="0"/>
                      <a:pt x="0" y="71"/>
                      <a:pt x="0" y="157"/>
                    </a:cubicBezTo>
                    <a:cubicBezTo>
                      <a:pt x="0" y="953"/>
                      <a:pt x="0" y="953"/>
                      <a:pt x="0" y="953"/>
                    </a:cubicBezTo>
                    <a:cubicBezTo>
                      <a:pt x="0" y="955"/>
                      <a:pt x="0" y="955"/>
                      <a:pt x="0" y="955"/>
                    </a:cubicBezTo>
                    <a:cubicBezTo>
                      <a:pt x="0" y="1041"/>
                      <a:pt x="71" y="1112"/>
                      <a:pt x="158" y="1112"/>
                    </a:cubicBezTo>
                    <a:cubicBezTo>
                      <a:pt x="955" y="1112"/>
                      <a:pt x="955" y="1112"/>
                      <a:pt x="955" y="1112"/>
                    </a:cubicBezTo>
                    <a:cubicBezTo>
                      <a:pt x="1042" y="1112"/>
                      <a:pt x="1113" y="1041"/>
                      <a:pt x="1113" y="955"/>
                    </a:cubicBezTo>
                    <a:cubicBezTo>
                      <a:pt x="1113" y="953"/>
                      <a:pt x="1113" y="953"/>
                      <a:pt x="1113" y="953"/>
                    </a:cubicBezTo>
                    <a:cubicBezTo>
                      <a:pt x="1113" y="939"/>
                      <a:pt x="1113" y="939"/>
                      <a:pt x="1113" y="939"/>
                    </a:cubicBezTo>
                    <a:cubicBezTo>
                      <a:pt x="1112" y="939"/>
                      <a:pt x="1112" y="939"/>
                      <a:pt x="1112" y="939"/>
                    </a:cubicBezTo>
                    <a:cubicBezTo>
                      <a:pt x="1112" y="736"/>
                      <a:pt x="1112" y="736"/>
                      <a:pt x="1112" y="736"/>
                    </a:cubicBezTo>
                    <a:cubicBezTo>
                      <a:pt x="1113" y="736"/>
                      <a:pt x="1113" y="736"/>
                      <a:pt x="1113" y="736"/>
                    </a:cubicBezTo>
                    <a:cubicBezTo>
                      <a:pt x="1113" y="706"/>
                      <a:pt x="1113" y="706"/>
                      <a:pt x="1113" y="706"/>
                    </a:cubicBezTo>
                    <a:cubicBezTo>
                      <a:pt x="1113" y="177"/>
                      <a:pt x="1113" y="177"/>
                      <a:pt x="1113" y="177"/>
                    </a:cubicBezTo>
                    <a:cubicBezTo>
                      <a:pt x="1113" y="157"/>
                      <a:pt x="1113" y="157"/>
                      <a:pt x="1113" y="157"/>
                    </a:cubicBezTo>
                    <a:cubicBezTo>
                      <a:pt x="1113" y="71"/>
                      <a:pt x="1042" y="0"/>
                      <a:pt x="955" y="0"/>
                    </a:cubicBezTo>
                    <a:close/>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grpSp>
        <p:grpSp>
          <p:nvGrpSpPr>
            <p:cNvPr id="69" name="Skupina 68"/>
            <p:cNvGrpSpPr/>
            <p:nvPr/>
          </p:nvGrpSpPr>
          <p:grpSpPr>
            <a:xfrm>
              <a:off x="937660" y="110367"/>
              <a:ext cx="925200" cy="925200"/>
              <a:chOff x="6642305" y="1740366"/>
              <a:chExt cx="783555" cy="785445"/>
            </a:xfrm>
          </p:grpSpPr>
          <p:sp>
            <p:nvSpPr>
              <p:cNvPr id="73" name="Freeform 110"/>
              <p:cNvSpPr>
                <a:spLocks noEditPoints="1"/>
              </p:cNvSpPr>
              <p:nvPr/>
            </p:nvSpPr>
            <p:spPr bwMode="auto">
              <a:xfrm>
                <a:off x="6761144" y="1853115"/>
                <a:ext cx="548536" cy="536648"/>
              </a:xfrm>
              <a:custGeom>
                <a:avLst/>
                <a:gdLst>
                  <a:gd name="T0" fmla="*/ 269 w 646"/>
                  <a:gd name="T1" fmla="*/ 546 h 632"/>
                  <a:gd name="T2" fmla="*/ 152 w 646"/>
                  <a:gd name="T3" fmla="*/ 546 h 632"/>
                  <a:gd name="T4" fmla="*/ 152 w 646"/>
                  <a:gd name="T5" fmla="*/ 593 h 632"/>
                  <a:gd name="T6" fmla="*/ 269 w 646"/>
                  <a:gd name="T7" fmla="*/ 593 h 632"/>
                  <a:gd name="T8" fmla="*/ 269 w 646"/>
                  <a:gd name="T9" fmla="*/ 546 h 632"/>
                  <a:gd name="T10" fmla="*/ 495 w 646"/>
                  <a:gd name="T11" fmla="*/ 546 h 632"/>
                  <a:gd name="T12" fmla="*/ 376 w 646"/>
                  <a:gd name="T13" fmla="*/ 546 h 632"/>
                  <a:gd name="T14" fmla="*/ 376 w 646"/>
                  <a:gd name="T15" fmla="*/ 593 h 632"/>
                  <a:gd name="T16" fmla="*/ 495 w 646"/>
                  <a:gd name="T17" fmla="*/ 593 h 632"/>
                  <a:gd name="T18" fmla="*/ 495 w 646"/>
                  <a:gd name="T19" fmla="*/ 546 h 632"/>
                  <a:gd name="T20" fmla="*/ 211 w 646"/>
                  <a:gd name="T21" fmla="*/ 0 h 632"/>
                  <a:gd name="T22" fmla="*/ 436 w 646"/>
                  <a:gd name="T23" fmla="*/ 0 h 632"/>
                  <a:gd name="T24" fmla="*/ 436 w 646"/>
                  <a:gd name="T25" fmla="*/ 226 h 632"/>
                  <a:gd name="T26" fmla="*/ 211 w 646"/>
                  <a:gd name="T27" fmla="*/ 226 h 632"/>
                  <a:gd name="T28" fmla="*/ 211 w 646"/>
                  <a:gd name="T29" fmla="*/ 0 h 632"/>
                  <a:gd name="T30" fmla="*/ 350 w 646"/>
                  <a:gd name="T31" fmla="*/ 254 h 632"/>
                  <a:gd name="T32" fmla="*/ 576 w 646"/>
                  <a:gd name="T33" fmla="*/ 254 h 632"/>
                  <a:gd name="T34" fmla="*/ 576 w 646"/>
                  <a:gd name="T35" fmla="*/ 480 h 632"/>
                  <a:gd name="T36" fmla="*/ 350 w 646"/>
                  <a:gd name="T37" fmla="*/ 480 h 632"/>
                  <a:gd name="T38" fmla="*/ 350 w 646"/>
                  <a:gd name="T39" fmla="*/ 254 h 632"/>
                  <a:gd name="T40" fmla="*/ 70 w 646"/>
                  <a:gd name="T41" fmla="*/ 254 h 632"/>
                  <a:gd name="T42" fmla="*/ 296 w 646"/>
                  <a:gd name="T43" fmla="*/ 254 h 632"/>
                  <a:gd name="T44" fmla="*/ 296 w 646"/>
                  <a:gd name="T45" fmla="*/ 480 h 632"/>
                  <a:gd name="T46" fmla="*/ 70 w 646"/>
                  <a:gd name="T47" fmla="*/ 480 h 632"/>
                  <a:gd name="T48" fmla="*/ 70 w 646"/>
                  <a:gd name="T49" fmla="*/ 254 h 632"/>
                  <a:gd name="T50" fmla="*/ 0 w 646"/>
                  <a:gd name="T51" fmla="*/ 507 h 632"/>
                  <a:gd name="T52" fmla="*/ 646 w 646"/>
                  <a:gd name="T53" fmla="*/ 507 h 632"/>
                  <a:gd name="T54" fmla="*/ 646 w 646"/>
                  <a:gd name="T55" fmla="*/ 546 h 632"/>
                  <a:gd name="T56" fmla="*/ 600 w 646"/>
                  <a:gd name="T57" fmla="*/ 546 h 632"/>
                  <a:gd name="T58" fmla="*/ 600 w 646"/>
                  <a:gd name="T59" fmla="*/ 593 h 632"/>
                  <a:gd name="T60" fmla="*/ 646 w 646"/>
                  <a:gd name="T61" fmla="*/ 593 h 632"/>
                  <a:gd name="T62" fmla="*/ 646 w 646"/>
                  <a:gd name="T63" fmla="*/ 632 h 632"/>
                  <a:gd name="T64" fmla="*/ 0 w 646"/>
                  <a:gd name="T65" fmla="*/ 632 h 632"/>
                  <a:gd name="T66" fmla="*/ 0 w 646"/>
                  <a:gd name="T67" fmla="*/ 593 h 632"/>
                  <a:gd name="T68" fmla="*/ 45 w 646"/>
                  <a:gd name="T69" fmla="*/ 593 h 632"/>
                  <a:gd name="T70" fmla="*/ 45 w 646"/>
                  <a:gd name="T71" fmla="*/ 546 h 632"/>
                  <a:gd name="T72" fmla="*/ 0 w 646"/>
                  <a:gd name="T73" fmla="*/ 546 h 632"/>
                  <a:gd name="T74" fmla="*/ 0 w 646"/>
                  <a:gd name="T75" fmla="*/ 507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46" h="632">
                    <a:moveTo>
                      <a:pt x="269" y="546"/>
                    </a:moveTo>
                    <a:lnTo>
                      <a:pt x="152" y="546"/>
                    </a:lnTo>
                    <a:lnTo>
                      <a:pt x="152" y="593"/>
                    </a:lnTo>
                    <a:lnTo>
                      <a:pt x="269" y="593"/>
                    </a:lnTo>
                    <a:lnTo>
                      <a:pt x="269" y="546"/>
                    </a:lnTo>
                    <a:close/>
                    <a:moveTo>
                      <a:pt x="495" y="546"/>
                    </a:moveTo>
                    <a:lnTo>
                      <a:pt x="376" y="546"/>
                    </a:lnTo>
                    <a:lnTo>
                      <a:pt x="376" y="593"/>
                    </a:lnTo>
                    <a:lnTo>
                      <a:pt x="495" y="593"/>
                    </a:lnTo>
                    <a:lnTo>
                      <a:pt x="495" y="546"/>
                    </a:lnTo>
                    <a:close/>
                    <a:moveTo>
                      <a:pt x="211" y="0"/>
                    </a:moveTo>
                    <a:lnTo>
                      <a:pt x="436" y="0"/>
                    </a:lnTo>
                    <a:lnTo>
                      <a:pt x="436" y="226"/>
                    </a:lnTo>
                    <a:lnTo>
                      <a:pt x="211" y="226"/>
                    </a:lnTo>
                    <a:lnTo>
                      <a:pt x="211" y="0"/>
                    </a:lnTo>
                    <a:close/>
                    <a:moveTo>
                      <a:pt x="350" y="254"/>
                    </a:moveTo>
                    <a:lnTo>
                      <a:pt x="576" y="254"/>
                    </a:lnTo>
                    <a:lnTo>
                      <a:pt x="576" y="480"/>
                    </a:lnTo>
                    <a:lnTo>
                      <a:pt x="350" y="480"/>
                    </a:lnTo>
                    <a:lnTo>
                      <a:pt x="350" y="254"/>
                    </a:lnTo>
                    <a:close/>
                    <a:moveTo>
                      <a:pt x="70" y="254"/>
                    </a:moveTo>
                    <a:lnTo>
                      <a:pt x="296" y="254"/>
                    </a:lnTo>
                    <a:lnTo>
                      <a:pt x="296" y="480"/>
                    </a:lnTo>
                    <a:lnTo>
                      <a:pt x="70" y="480"/>
                    </a:lnTo>
                    <a:lnTo>
                      <a:pt x="70" y="254"/>
                    </a:lnTo>
                    <a:close/>
                    <a:moveTo>
                      <a:pt x="0" y="507"/>
                    </a:moveTo>
                    <a:lnTo>
                      <a:pt x="646" y="507"/>
                    </a:lnTo>
                    <a:lnTo>
                      <a:pt x="646" y="546"/>
                    </a:lnTo>
                    <a:lnTo>
                      <a:pt x="600" y="546"/>
                    </a:lnTo>
                    <a:lnTo>
                      <a:pt x="600" y="593"/>
                    </a:lnTo>
                    <a:lnTo>
                      <a:pt x="646" y="593"/>
                    </a:lnTo>
                    <a:lnTo>
                      <a:pt x="646" y="632"/>
                    </a:lnTo>
                    <a:lnTo>
                      <a:pt x="0" y="632"/>
                    </a:lnTo>
                    <a:lnTo>
                      <a:pt x="0" y="593"/>
                    </a:lnTo>
                    <a:lnTo>
                      <a:pt x="45" y="593"/>
                    </a:lnTo>
                    <a:lnTo>
                      <a:pt x="45" y="546"/>
                    </a:lnTo>
                    <a:lnTo>
                      <a:pt x="0" y="546"/>
                    </a:lnTo>
                    <a:lnTo>
                      <a:pt x="0" y="5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74" name="Freeform 108"/>
              <p:cNvSpPr>
                <a:spLocks/>
              </p:cNvSpPr>
              <p:nvPr/>
            </p:nvSpPr>
            <p:spPr bwMode="auto">
              <a:xfrm>
                <a:off x="6642305" y="1740366"/>
                <a:ext cx="783555" cy="785445"/>
              </a:xfrm>
              <a:custGeom>
                <a:avLst/>
                <a:gdLst>
                  <a:gd name="T0" fmla="*/ 955 w 1113"/>
                  <a:gd name="T1" fmla="*/ 0 h 1112"/>
                  <a:gd name="T2" fmla="*/ 158 w 1113"/>
                  <a:gd name="T3" fmla="*/ 0 h 1112"/>
                  <a:gd name="T4" fmla="*/ 0 w 1113"/>
                  <a:gd name="T5" fmla="*/ 157 h 1112"/>
                  <a:gd name="T6" fmla="*/ 0 w 1113"/>
                  <a:gd name="T7" fmla="*/ 953 h 1112"/>
                  <a:gd name="T8" fmla="*/ 0 w 1113"/>
                  <a:gd name="T9" fmla="*/ 955 h 1112"/>
                  <a:gd name="T10" fmla="*/ 158 w 1113"/>
                  <a:gd name="T11" fmla="*/ 1112 h 1112"/>
                  <a:gd name="T12" fmla="*/ 955 w 1113"/>
                  <a:gd name="T13" fmla="*/ 1112 h 1112"/>
                  <a:gd name="T14" fmla="*/ 1113 w 1113"/>
                  <a:gd name="T15" fmla="*/ 955 h 1112"/>
                  <a:gd name="T16" fmla="*/ 1113 w 1113"/>
                  <a:gd name="T17" fmla="*/ 953 h 1112"/>
                  <a:gd name="T18" fmla="*/ 1113 w 1113"/>
                  <a:gd name="T19" fmla="*/ 939 h 1112"/>
                  <a:gd name="T20" fmla="*/ 1112 w 1113"/>
                  <a:gd name="T21" fmla="*/ 939 h 1112"/>
                  <a:gd name="T22" fmla="*/ 1112 w 1113"/>
                  <a:gd name="T23" fmla="*/ 736 h 1112"/>
                  <a:gd name="T24" fmla="*/ 1113 w 1113"/>
                  <a:gd name="T25" fmla="*/ 736 h 1112"/>
                  <a:gd name="T26" fmla="*/ 1113 w 1113"/>
                  <a:gd name="T27" fmla="*/ 706 h 1112"/>
                  <a:gd name="T28" fmla="*/ 1113 w 1113"/>
                  <a:gd name="T29" fmla="*/ 177 h 1112"/>
                  <a:gd name="T30" fmla="*/ 1113 w 1113"/>
                  <a:gd name="T31" fmla="*/ 157 h 1112"/>
                  <a:gd name="T32" fmla="*/ 955 w 1113"/>
                  <a:gd name="T33" fmla="*/ 0 h 1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13" h="1112">
                    <a:moveTo>
                      <a:pt x="955" y="0"/>
                    </a:moveTo>
                    <a:cubicBezTo>
                      <a:pt x="158" y="0"/>
                      <a:pt x="158" y="0"/>
                      <a:pt x="158" y="0"/>
                    </a:cubicBezTo>
                    <a:cubicBezTo>
                      <a:pt x="71" y="0"/>
                      <a:pt x="0" y="71"/>
                      <a:pt x="0" y="157"/>
                    </a:cubicBezTo>
                    <a:cubicBezTo>
                      <a:pt x="0" y="953"/>
                      <a:pt x="0" y="953"/>
                      <a:pt x="0" y="953"/>
                    </a:cubicBezTo>
                    <a:cubicBezTo>
                      <a:pt x="0" y="955"/>
                      <a:pt x="0" y="955"/>
                      <a:pt x="0" y="955"/>
                    </a:cubicBezTo>
                    <a:cubicBezTo>
                      <a:pt x="0" y="1041"/>
                      <a:pt x="71" y="1112"/>
                      <a:pt x="158" y="1112"/>
                    </a:cubicBezTo>
                    <a:cubicBezTo>
                      <a:pt x="955" y="1112"/>
                      <a:pt x="955" y="1112"/>
                      <a:pt x="955" y="1112"/>
                    </a:cubicBezTo>
                    <a:cubicBezTo>
                      <a:pt x="1042" y="1112"/>
                      <a:pt x="1113" y="1041"/>
                      <a:pt x="1113" y="955"/>
                    </a:cubicBezTo>
                    <a:cubicBezTo>
                      <a:pt x="1113" y="953"/>
                      <a:pt x="1113" y="953"/>
                      <a:pt x="1113" y="953"/>
                    </a:cubicBezTo>
                    <a:cubicBezTo>
                      <a:pt x="1113" y="939"/>
                      <a:pt x="1113" y="939"/>
                      <a:pt x="1113" y="939"/>
                    </a:cubicBezTo>
                    <a:cubicBezTo>
                      <a:pt x="1112" y="939"/>
                      <a:pt x="1112" y="939"/>
                      <a:pt x="1112" y="939"/>
                    </a:cubicBezTo>
                    <a:cubicBezTo>
                      <a:pt x="1112" y="736"/>
                      <a:pt x="1112" y="736"/>
                      <a:pt x="1112" y="736"/>
                    </a:cubicBezTo>
                    <a:cubicBezTo>
                      <a:pt x="1113" y="736"/>
                      <a:pt x="1113" y="736"/>
                      <a:pt x="1113" y="736"/>
                    </a:cubicBezTo>
                    <a:cubicBezTo>
                      <a:pt x="1113" y="706"/>
                      <a:pt x="1113" y="706"/>
                      <a:pt x="1113" y="706"/>
                    </a:cubicBezTo>
                    <a:cubicBezTo>
                      <a:pt x="1113" y="177"/>
                      <a:pt x="1113" y="177"/>
                      <a:pt x="1113" y="177"/>
                    </a:cubicBezTo>
                    <a:cubicBezTo>
                      <a:pt x="1113" y="157"/>
                      <a:pt x="1113" y="157"/>
                      <a:pt x="1113" y="157"/>
                    </a:cubicBezTo>
                    <a:cubicBezTo>
                      <a:pt x="1113" y="71"/>
                      <a:pt x="1042" y="0"/>
                      <a:pt x="955" y="0"/>
                    </a:cubicBezTo>
                    <a:close/>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grpSp>
        <p:grpSp>
          <p:nvGrpSpPr>
            <p:cNvPr id="70" name="Skupina 69"/>
            <p:cNvGrpSpPr/>
            <p:nvPr/>
          </p:nvGrpSpPr>
          <p:grpSpPr>
            <a:xfrm>
              <a:off x="-660274" y="110367"/>
              <a:ext cx="925200" cy="925200"/>
              <a:chOff x="6642305" y="2802930"/>
              <a:chExt cx="783555" cy="785445"/>
            </a:xfrm>
          </p:grpSpPr>
          <p:sp>
            <p:nvSpPr>
              <p:cNvPr id="71" name="Freeform 105"/>
              <p:cNvSpPr>
                <a:spLocks noEditPoints="1"/>
              </p:cNvSpPr>
              <p:nvPr/>
            </p:nvSpPr>
            <p:spPr bwMode="auto">
              <a:xfrm>
                <a:off x="6802422" y="2889968"/>
                <a:ext cx="463319" cy="612895"/>
              </a:xfrm>
              <a:custGeom>
                <a:avLst/>
                <a:gdLst>
                  <a:gd name="T0" fmla="*/ 324 w 682"/>
                  <a:gd name="T1" fmla="*/ 38 h 899"/>
                  <a:gd name="T2" fmla="*/ 382 w 682"/>
                  <a:gd name="T3" fmla="*/ 38 h 899"/>
                  <a:gd name="T4" fmla="*/ 382 w 682"/>
                  <a:gd name="T5" fmla="*/ 65 h 899"/>
                  <a:gd name="T6" fmla="*/ 338 w 682"/>
                  <a:gd name="T7" fmla="*/ 65 h 899"/>
                  <a:gd name="T8" fmla="*/ 342 w 682"/>
                  <a:gd name="T9" fmla="*/ 92 h 899"/>
                  <a:gd name="T10" fmla="*/ 250 w 682"/>
                  <a:gd name="T11" fmla="*/ 183 h 899"/>
                  <a:gd name="T12" fmla="*/ 158 w 682"/>
                  <a:gd name="T13" fmla="*/ 92 h 899"/>
                  <a:gd name="T14" fmla="*/ 250 w 682"/>
                  <a:gd name="T15" fmla="*/ 0 h 899"/>
                  <a:gd name="T16" fmla="*/ 324 w 682"/>
                  <a:gd name="T17" fmla="*/ 38 h 899"/>
                  <a:gd name="T18" fmla="*/ 396 w 682"/>
                  <a:gd name="T19" fmla="*/ 228 h 899"/>
                  <a:gd name="T20" fmla="*/ 682 w 682"/>
                  <a:gd name="T21" fmla="*/ 228 h 899"/>
                  <a:gd name="T22" fmla="*/ 682 w 682"/>
                  <a:gd name="T23" fmla="*/ 515 h 899"/>
                  <a:gd name="T24" fmla="*/ 396 w 682"/>
                  <a:gd name="T25" fmla="*/ 515 h 899"/>
                  <a:gd name="T26" fmla="*/ 396 w 682"/>
                  <a:gd name="T27" fmla="*/ 456 h 899"/>
                  <a:gd name="T28" fmla="*/ 497 w 682"/>
                  <a:gd name="T29" fmla="*/ 495 h 899"/>
                  <a:gd name="T30" fmla="*/ 535 w 682"/>
                  <a:gd name="T31" fmla="*/ 396 h 899"/>
                  <a:gd name="T32" fmla="*/ 396 w 682"/>
                  <a:gd name="T33" fmla="*/ 344 h 899"/>
                  <a:gd name="T34" fmla="*/ 396 w 682"/>
                  <a:gd name="T35" fmla="*/ 228 h 899"/>
                  <a:gd name="T36" fmla="*/ 0 w 682"/>
                  <a:gd name="T37" fmla="*/ 866 h 899"/>
                  <a:gd name="T38" fmla="*/ 82 w 682"/>
                  <a:gd name="T39" fmla="*/ 653 h 899"/>
                  <a:gd name="T40" fmla="*/ 94 w 682"/>
                  <a:gd name="T41" fmla="*/ 493 h 899"/>
                  <a:gd name="T42" fmla="*/ 103 w 682"/>
                  <a:gd name="T43" fmla="*/ 453 h 899"/>
                  <a:gd name="T44" fmla="*/ 163 w 682"/>
                  <a:gd name="T45" fmla="*/ 202 h 899"/>
                  <a:gd name="T46" fmla="*/ 302 w 682"/>
                  <a:gd name="T47" fmla="*/ 222 h 899"/>
                  <a:gd name="T48" fmla="*/ 368 w 682"/>
                  <a:gd name="T49" fmla="*/ 352 h 899"/>
                  <a:gd name="T50" fmla="*/ 512 w 682"/>
                  <a:gd name="T51" fmla="*/ 407 h 899"/>
                  <a:gd name="T52" fmla="*/ 487 w 682"/>
                  <a:gd name="T53" fmla="*/ 472 h 899"/>
                  <a:gd name="T54" fmla="*/ 317 w 682"/>
                  <a:gd name="T55" fmla="*/ 408 h 899"/>
                  <a:gd name="T56" fmla="*/ 289 w 682"/>
                  <a:gd name="T57" fmla="*/ 352 h 899"/>
                  <a:gd name="T58" fmla="*/ 253 w 682"/>
                  <a:gd name="T59" fmla="*/ 504 h 899"/>
                  <a:gd name="T60" fmla="*/ 333 w 682"/>
                  <a:gd name="T61" fmla="*/ 625 h 899"/>
                  <a:gd name="T62" fmla="*/ 366 w 682"/>
                  <a:gd name="T63" fmla="*/ 889 h 899"/>
                  <a:gd name="T64" fmla="*/ 278 w 682"/>
                  <a:gd name="T65" fmla="*/ 899 h 899"/>
                  <a:gd name="T66" fmla="*/ 248 w 682"/>
                  <a:gd name="T67" fmla="*/ 656 h 899"/>
                  <a:gd name="T68" fmla="*/ 178 w 682"/>
                  <a:gd name="T69" fmla="*/ 549 h 899"/>
                  <a:gd name="T70" fmla="*/ 169 w 682"/>
                  <a:gd name="T71" fmla="*/ 672 h 899"/>
                  <a:gd name="T72" fmla="*/ 81 w 682"/>
                  <a:gd name="T73" fmla="*/ 898 h 899"/>
                  <a:gd name="T74" fmla="*/ 0 w 682"/>
                  <a:gd name="T75" fmla="*/ 866 h 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82" h="899">
                    <a:moveTo>
                      <a:pt x="324" y="38"/>
                    </a:moveTo>
                    <a:cubicBezTo>
                      <a:pt x="382" y="38"/>
                      <a:pt x="382" y="38"/>
                      <a:pt x="382" y="38"/>
                    </a:cubicBezTo>
                    <a:cubicBezTo>
                      <a:pt x="382" y="65"/>
                      <a:pt x="382" y="65"/>
                      <a:pt x="382" y="65"/>
                    </a:cubicBezTo>
                    <a:cubicBezTo>
                      <a:pt x="338" y="65"/>
                      <a:pt x="338" y="65"/>
                      <a:pt x="338" y="65"/>
                    </a:cubicBezTo>
                    <a:cubicBezTo>
                      <a:pt x="341" y="73"/>
                      <a:pt x="342" y="82"/>
                      <a:pt x="342" y="92"/>
                    </a:cubicBezTo>
                    <a:cubicBezTo>
                      <a:pt x="342" y="142"/>
                      <a:pt x="301" y="183"/>
                      <a:pt x="250" y="183"/>
                    </a:cubicBezTo>
                    <a:cubicBezTo>
                      <a:pt x="200" y="183"/>
                      <a:pt x="158" y="142"/>
                      <a:pt x="158" y="92"/>
                    </a:cubicBezTo>
                    <a:cubicBezTo>
                      <a:pt x="158" y="41"/>
                      <a:pt x="200" y="0"/>
                      <a:pt x="250" y="0"/>
                    </a:cubicBezTo>
                    <a:cubicBezTo>
                      <a:pt x="281" y="0"/>
                      <a:pt x="308" y="15"/>
                      <a:pt x="324" y="38"/>
                    </a:cubicBezTo>
                    <a:moveTo>
                      <a:pt x="396" y="228"/>
                    </a:moveTo>
                    <a:cubicBezTo>
                      <a:pt x="682" y="228"/>
                      <a:pt x="682" y="228"/>
                      <a:pt x="682" y="228"/>
                    </a:cubicBezTo>
                    <a:cubicBezTo>
                      <a:pt x="682" y="515"/>
                      <a:pt x="682" y="515"/>
                      <a:pt x="682" y="515"/>
                    </a:cubicBezTo>
                    <a:cubicBezTo>
                      <a:pt x="396" y="515"/>
                      <a:pt x="396" y="515"/>
                      <a:pt x="396" y="515"/>
                    </a:cubicBezTo>
                    <a:cubicBezTo>
                      <a:pt x="396" y="456"/>
                      <a:pt x="396" y="456"/>
                      <a:pt x="396" y="456"/>
                    </a:cubicBezTo>
                    <a:cubicBezTo>
                      <a:pt x="497" y="495"/>
                      <a:pt x="497" y="495"/>
                      <a:pt x="497" y="495"/>
                    </a:cubicBezTo>
                    <a:cubicBezTo>
                      <a:pt x="535" y="396"/>
                      <a:pt x="535" y="396"/>
                      <a:pt x="535" y="396"/>
                    </a:cubicBezTo>
                    <a:cubicBezTo>
                      <a:pt x="396" y="344"/>
                      <a:pt x="396" y="344"/>
                      <a:pt x="396" y="344"/>
                    </a:cubicBezTo>
                    <a:lnTo>
                      <a:pt x="396" y="228"/>
                    </a:lnTo>
                    <a:close/>
                    <a:moveTo>
                      <a:pt x="0" y="866"/>
                    </a:moveTo>
                    <a:cubicBezTo>
                      <a:pt x="82" y="653"/>
                      <a:pt x="82" y="653"/>
                      <a:pt x="82" y="653"/>
                    </a:cubicBezTo>
                    <a:cubicBezTo>
                      <a:pt x="94" y="493"/>
                      <a:pt x="94" y="493"/>
                      <a:pt x="94" y="493"/>
                    </a:cubicBezTo>
                    <a:cubicBezTo>
                      <a:pt x="103" y="453"/>
                      <a:pt x="103" y="453"/>
                      <a:pt x="103" y="453"/>
                    </a:cubicBezTo>
                    <a:cubicBezTo>
                      <a:pt x="163" y="202"/>
                      <a:pt x="163" y="202"/>
                      <a:pt x="163" y="202"/>
                    </a:cubicBezTo>
                    <a:cubicBezTo>
                      <a:pt x="302" y="222"/>
                      <a:pt x="302" y="222"/>
                      <a:pt x="302" y="222"/>
                    </a:cubicBezTo>
                    <a:cubicBezTo>
                      <a:pt x="368" y="352"/>
                      <a:pt x="368" y="352"/>
                      <a:pt x="368" y="352"/>
                    </a:cubicBezTo>
                    <a:cubicBezTo>
                      <a:pt x="512" y="407"/>
                      <a:pt x="512" y="407"/>
                      <a:pt x="512" y="407"/>
                    </a:cubicBezTo>
                    <a:cubicBezTo>
                      <a:pt x="487" y="472"/>
                      <a:pt x="487" y="472"/>
                      <a:pt x="487" y="472"/>
                    </a:cubicBezTo>
                    <a:cubicBezTo>
                      <a:pt x="317" y="408"/>
                      <a:pt x="317" y="408"/>
                      <a:pt x="317" y="408"/>
                    </a:cubicBezTo>
                    <a:cubicBezTo>
                      <a:pt x="289" y="352"/>
                      <a:pt x="289" y="352"/>
                      <a:pt x="289" y="352"/>
                    </a:cubicBezTo>
                    <a:cubicBezTo>
                      <a:pt x="253" y="504"/>
                      <a:pt x="253" y="504"/>
                      <a:pt x="253" y="504"/>
                    </a:cubicBezTo>
                    <a:cubicBezTo>
                      <a:pt x="333" y="625"/>
                      <a:pt x="333" y="625"/>
                      <a:pt x="333" y="625"/>
                    </a:cubicBezTo>
                    <a:cubicBezTo>
                      <a:pt x="366" y="889"/>
                      <a:pt x="366" y="889"/>
                      <a:pt x="366" y="889"/>
                    </a:cubicBezTo>
                    <a:cubicBezTo>
                      <a:pt x="278" y="899"/>
                      <a:pt x="278" y="899"/>
                      <a:pt x="278" y="899"/>
                    </a:cubicBezTo>
                    <a:cubicBezTo>
                      <a:pt x="248" y="656"/>
                      <a:pt x="248" y="656"/>
                      <a:pt x="248" y="656"/>
                    </a:cubicBezTo>
                    <a:cubicBezTo>
                      <a:pt x="178" y="549"/>
                      <a:pt x="178" y="549"/>
                      <a:pt x="178" y="549"/>
                    </a:cubicBezTo>
                    <a:cubicBezTo>
                      <a:pt x="169" y="672"/>
                      <a:pt x="169" y="672"/>
                      <a:pt x="169" y="672"/>
                    </a:cubicBezTo>
                    <a:cubicBezTo>
                      <a:pt x="81" y="898"/>
                      <a:pt x="81" y="898"/>
                      <a:pt x="81" y="898"/>
                    </a:cubicBezTo>
                    <a:lnTo>
                      <a:pt x="0" y="86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72" name="Freeform 108"/>
              <p:cNvSpPr>
                <a:spLocks/>
              </p:cNvSpPr>
              <p:nvPr/>
            </p:nvSpPr>
            <p:spPr bwMode="auto">
              <a:xfrm>
                <a:off x="6642305" y="2802930"/>
                <a:ext cx="783555" cy="785445"/>
              </a:xfrm>
              <a:custGeom>
                <a:avLst/>
                <a:gdLst>
                  <a:gd name="T0" fmla="*/ 955 w 1113"/>
                  <a:gd name="T1" fmla="*/ 0 h 1112"/>
                  <a:gd name="T2" fmla="*/ 158 w 1113"/>
                  <a:gd name="T3" fmla="*/ 0 h 1112"/>
                  <a:gd name="T4" fmla="*/ 0 w 1113"/>
                  <a:gd name="T5" fmla="*/ 157 h 1112"/>
                  <a:gd name="T6" fmla="*/ 0 w 1113"/>
                  <a:gd name="T7" fmla="*/ 953 h 1112"/>
                  <a:gd name="T8" fmla="*/ 0 w 1113"/>
                  <a:gd name="T9" fmla="*/ 955 h 1112"/>
                  <a:gd name="T10" fmla="*/ 158 w 1113"/>
                  <a:gd name="T11" fmla="*/ 1112 h 1112"/>
                  <a:gd name="T12" fmla="*/ 955 w 1113"/>
                  <a:gd name="T13" fmla="*/ 1112 h 1112"/>
                  <a:gd name="T14" fmla="*/ 1113 w 1113"/>
                  <a:gd name="T15" fmla="*/ 955 h 1112"/>
                  <a:gd name="T16" fmla="*/ 1113 w 1113"/>
                  <a:gd name="T17" fmla="*/ 953 h 1112"/>
                  <a:gd name="T18" fmla="*/ 1113 w 1113"/>
                  <a:gd name="T19" fmla="*/ 939 h 1112"/>
                  <a:gd name="T20" fmla="*/ 1112 w 1113"/>
                  <a:gd name="T21" fmla="*/ 939 h 1112"/>
                  <a:gd name="T22" fmla="*/ 1112 w 1113"/>
                  <a:gd name="T23" fmla="*/ 736 h 1112"/>
                  <a:gd name="T24" fmla="*/ 1113 w 1113"/>
                  <a:gd name="T25" fmla="*/ 736 h 1112"/>
                  <a:gd name="T26" fmla="*/ 1113 w 1113"/>
                  <a:gd name="T27" fmla="*/ 706 h 1112"/>
                  <a:gd name="T28" fmla="*/ 1113 w 1113"/>
                  <a:gd name="T29" fmla="*/ 177 h 1112"/>
                  <a:gd name="T30" fmla="*/ 1113 w 1113"/>
                  <a:gd name="T31" fmla="*/ 157 h 1112"/>
                  <a:gd name="T32" fmla="*/ 955 w 1113"/>
                  <a:gd name="T33" fmla="*/ 0 h 1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13" h="1112">
                    <a:moveTo>
                      <a:pt x="955" y="0"/>
                    </a:moveTo>
                    <a:cubicBezTo>
                      <a:pt x="158" y="0"/>
                      <a:pt x="158" y="0"/>
                      <a:pt x="158" y="0"/>
                    </a:cubicBezTo>
                    <a:cubicBezTo>
                      <a:pt x="71" y="0"/>
                      <a:pt x="0" y="71"/>
                      <a:pt x="0" y="157"/>
                    </a:cubicBezTo>
                    <a:cubicBezTo>
                      <a:pt x="0" y="953"/>
                      <a:pt x="0" y="953"/>
                      <a:pt x="0" y="953"/>
                    </a:cubicBezTo>
                    <a:cubicBezTo>
                      <a:pt x="0" y="955"/>
                      <a:pt x="0" y="955"/>
                      <a:pt x="0" y="955"/>
                    </a:cubicBezTo>
                    <a:cubicBezTo>
                      <a:pt x="0" y="1041"/>
                      <a:pt x="71" y="1112"/>
                      <a:pt x="158" y="1112"/>
                    </a:cubicBezTo>
                    <a:cubicBezTo>
                      <a:pt x="955" y="1112"/>
                      <a:pt x="955" y="1112"/>
                      <a:pt x="955" y="1112"/>
                    </a:cubicBezTo>
                    <a:cubicBezTo>
                      <a:pt x="1042" y="1112"/>
                      <a:pt x="1113" y="1041"/>
                      <a:pt x="1113" y="955"/>
                    </a:cubicBezTo>
                    <a:cubicBezTo>
                      <a:pt x="1113" y="953"/>
                      <a:pt x="1113" y="953"/>
                      <a:pt x="1113" y="953"/>
                    </a:cubicBezTo>
                    <a:cubicBezTo>
                      <a:pt x="1113" y="939"/>
                      <a:pt x="1113" y="939"/>
                      <a:pt x="1113" y="939"/>
                    </a:cubicBezTo>
                    <a:cubicBezTo>
                      <a:pt x="1112" y="939"/>
                      <a:pt x="1112" y="939"/>
                      <a:pt x="1112" y="939"/>
                    </a:cubicBezTo>
                    <a:cubicBezTo>
                      <a:pt x="1112" y="736"/>
                      <a:pt x="1112" y="736"/>
                      <a:pt x="1112" y="736"/>
                    </a:cubicBezTo>
                    <a:cubicBezTo>
                      <a:pt x="1113" y="736"/>
                      <a:pt x="1113" y="736"/>
                      <a:pt x="1113" y="736"/>
                    </a:cubicBezTo>
                    <a:cubicBezTo>
                      <a:pt x="1113" y="706"/>
                      <a:pt x="1113" y="706"/>
                      <a:pt x="1113" y="706"/>
                    </a:cubicBezTo>
                    <a:cubicBezTo>
                      <a:pt x="1113" y="177"/>
                      <a:pt x="1113" y="177"/>
                      <a:pt x="1113" y="177"/>
                    </a:cubicBezTo>
                    <a:cubicBezTo>
                      <a:pt x="1113" y="157"/>
                      <a:pt x="1113" y="157"/>
                      <a:pt x="1113" y="157"/>
                    </a:cubicBezTo>
                    <a:cubicBezTo>
                      <a:pt x="1113" y="71"/>
                      <a:pt x="1042" y="0"/>
                      <a:pt x="955" y="0"/>
                    </a:cubicBezTo>
                    <a:close/>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grpSp>
      </p:grpSp>
    </p:spTree>
    <p:extLst>
      <p:ext uri="{BB962C8B-B14F-4D97-AF65-F5344CB8AC3E}">
        <p14:creationId xmlns:p14="http://schemas.microsoft.com/office/powerpoint/2010/main" val="341683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délník 10"/>
          <p:cNvSpPr/>
          <p:nvPr/>
        </p:nvSpPr>
        <p:spPr>
          <a:xfrm>
            <a:off x="0" y="5144655"/>
            <a:ext cx="12192000" cy="1713345"/>
          </a:xfrm>
          <a:prstGeom prst="rect">
            <a:avLst/>
          </a:prstGeom>
          <a:gradFill>
            <a:gsLst>
              <a:gs pos="0">
                <a:schemeClr val="bg2">
                  <a:alpha val="76000"/>
                </a:schemeClr>
              </a:gs>
              <a:gs pos="100000">
                <a:schemeClr val="tx2">
                  <a:alpha val="80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Rovnoramenný trojúhelník 1"/>
          <p:cNvSpPr/>
          <p:nvPr/>
        </p:nvSpPr>
        <p:spPr>
          <a:xfrm rot="10800000">
            <a:off x="989955" y="329901"/>
            <a:ext cx="180000" cy="77851"/>
          </a:xfrm>
          <a:prstGeom prst="triangle">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Obdélník 9"/>
          <p:cNvSpPr/>
          <p:nvPr/>
        </p:nvSpPr>
        <p:spPr>
          <a:xfrm>
            <a:off x="224578" y="5640105"/>
            <a:ext cx="7890302" cy="523220"/>
          </a:xfrm>
          <a:prstGeom prst="rect">
            <a:avLst/>
          </a:prstGeom>
        </p:spPr>
        <p:txBody>
          <a:bodyPr wrap="none">
            <a:spAutoFit/>
          </a:bodyPr>
          <a:lstStyle/>
          <a:p>
            <a:r>
              <a:rPr lang="cs-CZ" sz="2800" b="1" dirty="0" smtClean="0">
                <a:solidFill>
                  <a:schemeClr val="bg1"/>
                </a:solidFill>
              </a:rPr>
              <a:t>Sklad v Dašicích</a:t>
            </a:r>
            <a:r>
              <a:rPr lang="en-GB" sz="2800" b="1" dirty="0" smtClean="0">
                <a:solidFill>
                  <a:schemeClr val="bg1"/>
                </a:solidFill>
              </a:rPr>
              <a:t> </a:t>
            </a:r>
            <a:r>
              <a:rPr lang="en-GB" sz="2800" dirty="0" smtClean="0">
                <a:solidFill>
                  <a:schemeClr val="bg1"/>
                </a:solidFill>
              </a:rPr>
              <a:t> </a:t>
            </a:r>
            <a:r>
              <a:rPr lang="en-GB" sz="2800" dirty="0">
                <a:ln w="0"/>
                <a:solidFill>
                  <a:schemeClr val="bg1"/>
                </a:solidFill>
              </a:rPr>
              <a:t>|  </a:t>
            </a:r>
            <a:r>
              <a:rPr lang="cs-CZ" sz="2800" dirty="0" smtClean="0">
                <a:solidFill>
                  <a:schemeClr val="bg1"/>
                </a:solidFill>
              </a:rPr>
              <a:t>kapacita 30 000 paletových pozic</a:t>
            </a:r>
            <a:endParaRPr lang="en-GB" sz="2800" dirty="0">
              <a:solidFill>
                <a:schemeClr val="bg1"/>
              </a:solidFill>
            </a:endParaRPr>
          </a:p>
        </p:txBody>
      </p:sp>
      <p:grpSp>
        <p:nvGrpSpPr>
          <p:cNvPr id="12" name="Skupina 11"/>
          <p:cNvGrpSpPr/>
          <p:nvPr/>
        </p:nvGrpSpPr>
        <p:grpSpPr>
          <a:xfrm>
            <a:off x="8597694" y="5663518"/>
            <a:ext cx="3114016" cy="633626"/>
            <a:chOff x="-2918605" y="-1057941"/>
            <a:chExt cx="10242000" cy="2094507"/>
          </a:xfrm>
        </p:grpSpPr>
        <p:pic>
          <p:nvPicPr>
            <p:cNvPr id="13" name="Picture 2" descr="D:\klienti\MD-logistika\graficke-podklady\logo-bez-ikonek-bil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18605" y="-1057941"/>
              <a:ext cx="10242000" cy="917273"/>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Skupina 13"/>
            <p:cNvGrpSpPr/>
            <p:nvPr/>
          </p:nvGrpSpPr>
          <p:grpSpPr>
            <a:xfrm>
              <a:off x="-2256978" y="110367"/>
              <a:ext cx="923970" cy="926199"/>
              <a:chOff x="623888" y="1740366"/>
              <a:chExt cx="783555" cy="785445"/>
            </a:xfrm>
          </p:grpSpPr>
          <p:sp>
            <p:nvSpPr>
              <p:cNvPr id="42" name="Freeform 108"/>
              <p:cNvSpPr>
                <a:spLocks/>
              </p:cNvSpPr>
              <p:nvPr/>
            </p:nvSpPr>
            <p:spPr bwMode="auto">
              <a:xfrm>
                <a:off x="623888" y="1740366"/>
                <a:ext cx="783555" cy="785445"/>
              </a:xfrm>
              <a:custGeom>
                <a:avLst/>
                <a:gdLst>
                  <a:gd name="T0" fmla="*/ 955 w 1113"/>
                  <a:gd name="T1" fmla="*/ 0 h 1112"/>
                  <a:gd name="T2" fmla="*/ 158 w 1113"/>
                  <a:gd name="T3" fmla="*/ 0 h 1112"/>
                  <a:gd name="T4" fmla="*/ 0 w 1113"/>
                  <a:gd name="T5" fmla="*/ 157 h 1112"/>
                  <a:gd name="T6" fmla="*/ 0 w 1113"/>
                  <a:gd name="T7" fmla="*/ 953 h 1112"/>
                  <a:gd name="T8" fmla="*/ 0 w 1113"/>
                  <a:gd name="T9" fmla="*/ 955 h 1112"/>
                  <a:gd name="T10" fmla="*/ 158 w 1113"/>
                  <a:gd name="T11" fmla="*/ 1112 h 1112"/>
                  <a:gd name="T12" fmla="*/ 955 w 1113"/>
                  <a:gd name="T13" fmla="*/ 1112 h 1112"/>
                  <a:gd name="T14" fmla="*/ 1113 w 1113"/>
                  <a:gd name="T15" fmla="*/ 955 h 1112"/>
                  <a:gd name="T16" fmla="*/ 1113 w 1113"/>
                  <a:gd name="T17" fmla="*/ 953 h 1112"/>
                  <a:gd name="T18" fmla="*/ 1113 w 1113"/>
                  <a:gd name="T19" fmla="*/ 939 h 1112"/>
                  <a:gd name="T20" fmla="*/ 1112 w 1113"/>
                  <a:gd name="T21" fmla="*/ 939 h 1112"/>
                  <a:gd name="T22" fmla="*/ 1112 w 1113"/>
                  <a:gd name="T23" fmla="*/ 736 h 1112"/>
                  <a:gd name="T24" fmla="*/ 1113 w 1113"/>
                  <a:gd name="T25" fmla="*/ 736 h 1112"/>
                  <a:gd name="T26" fmla="*/ 1113 w 1113"/>
                  <a:gd name="T27" fmla="*/ 706 h 1112"/>
                  <a:gd name="T28" fmla="*/ 1113 w 1113"/>
                  <a:gd name="T29" fmla="*/ 177 h 1112"/>
                  <a:gd name="T30" fmla="*/ 1113 w 1113"/>
                  <a:gd name="T31" fmla="*/ 157 h 1112"/>
                  <a:gd name="T32" fmla="*/ 955 w 1113"/>
                  <a:gd name="T33" fmla="*/ 0 h 1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13" h="1112">
                    <a:moveTo>
                      <a:pt x="955" y="0"/>
                    </a:moveTo>
                    <a:cubicBezTo>
                      <a:pt x="158" y="0"/>
                      <a:pt x="158" y="0"/>
                      <a:pt x="158" y="0"/>
                    </a:cubicBezTo>
                    <a:cubicBezTo>
                      <a:pt x="71" y="0"/>
                      <a:pt x="0" y="71"/>
                      <a:pt x="0" y="157"/>
                    </a:cubicBezTo>
                    <a:cubicBezTo>
                      <a:pt x="0" y="953"/>
                      <a:pt x="0" y="953"/>
                      <a:pt x="0" y="953"/>
                    </a:cubicBezTo>
                    <a:cubicBezTo>
                      <a:pt x="0" y="955"/>
                      <a:pt x="0" y="955"/>
                      <a:pt x="0" y="955"/>
                    </a:cubicBezTo>
                    <a:cubicBezTo>
                      <a:pt x="0" y="1041"/>
                      <a:pt x="71" y="1112"/>
                      <a:pt x="158" y="1112"/>
                    </a:cubicBezTo>
                    <a:cubicBezTo>
                      <a:pt x="955" y="1112"/>
                      <a:pt x="955" y="1112"/>
                      <a:pt x="955" y="1112"/>
                    </a:cubicBezTo>
                    <a:cubicBezTo>
                      <a:pt x="1042" y="1112"/>
                      <a:pt x="1113" y="1041"/>
                      <a:pt x="1113" y="955"/>
                    </a:cubicBezTo>
                    <a:cubicBezTo>
                      <a:pt x="1113" y="953"/>
                      <a:pt x="1113" y="953"/>
                      <a:pt x="1113" y="953"/>
                    </a:cubicBezTo>
                    <a:cubicBezTo>
                      <a:pt x="1113" y="939"/>
                      <a:pt x="1113" y="939"/>
                      <a:pt x="1113" y="939"/>
                    </a:cubicBezTo>
                    <a:cubicBezTo>
                      <a:pt x="1112" y="939"/>
                      <a:pt x="1112" y="939"/>
                      <a:pt x="1112" y="939"/>
                    </a:cubicBezTo>
                    <a:cubicBezTo>
                      <a:pt x="1112" y="736"/>
                      <a:pt x="1112" y="736"/>
                      <a:pt x="1112" y="736"/>
                    </a:cubicBezTo>
                    <a:cubicBezTo>
                      <a:pt x="1113" y="736"/>
                      <a:pt x="1113" y="736"/>
                      <a:pt x="1113" y="736"/>
                    </a:cubicBezTo>
                    <a:cubicBezTo>
                      <a:pt x="1113" y="706"/>
                      <a:pt x="1113" y="706"/>
                      <a:pt x="1113" y="706"/>
                    </a:cubicBezTo>
                    <a:cubicBezTo>
                      <a:pt x="1113" y="177"/>
                      <a:pt x="1113" y="177"/>
                      <a:pt x="1113" y="177"/>
                    </a:cubicBezTo>
                    <a:cubicBezTo>
                      <a:pt x="1113" y="157"/>
                      <a:pt x="1113" y="157"/>
                      <a:pt x="1113" y="157"/>
                    </a:cubicBezTo>
                    <a:cubicBezTo>
                      <a:pt x="1113" y="71"/>
                      <a:pt x="1042" y="0"/>
                      <a:pt x="955" y="0"/>
                    </a:cubicBezTo>
                    <a:close/>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43" name="Freeform 109"/>
              <p:cNvSpPr>
                <a:spLocks noEditPoints="1"/>
              </p:cNvSpPr>
              <p:nvPr/>
            </p:nvSpPr>
            <p:spPr bwMode="auto">
              <a:xfrm>
                <a:off x="667781" y="1831019"/>
                <a:ext cx="701438" cy="604138"/>
              </a:xfrm>
              <a:custGeom>
                <a:avLst/>
                <a:gdLst>
                  <a:gd name="T0" fmla="*/ 321 w 1064"/>
                  <a:gd name="T1" fmla="*/ 74 h 913"/>
                  <a:gd name="T2" fmla="*/ 71 w 1064"/>
                  <a:gd name="T3" fmla="*/ 220 h 913"/>
                  <a:gd name="T4" fmla="*/ 5 w 1064"/>
                  <a:gd name="T5" fmla="*/ 262 h 913"/>
                  <a:gd name="T6" fmla="*/ 23 w 1064"/>
                  <a:gd name="T7" fmla="*/ 349 h 913"/>
                  <a:gd name="T8" fmla="*/ 44 w 1064"/>
                  <a:gd name="T9" fmla="*/ 513 h 913"/>
                  <a:gd name="T10" fmla="*/ 51 w 1064"/>
                  <a:gd name="T11" fmla="*/ 627 h 913"/>
                  <a:gd name="T12" fmla="*/ 143 w 1064"/>
                  <a:gd name="T13" fmla="*/ 854 h 913"/>
                  <a:gd name="T14" fmla="*/ 560 w 1064"/>
                  <a:gd name="T15" fmla="*/ 853 h 913"/>
                  <a:gd name="T16" fmla="*/ 751 w 1064"/>
                  <a:gd name="T17" fmla="*/ 875 h 913"/>
                  <a:gd name="T18" fmla="*/ 847 w 1064"/>
                  <a:gd name="T19" fmla="*/ 864 h 913"/>
                  <a:gd name="T20" fmla="*/ 968 w 1064"/>
                  <a:gd name="T21" fmla="*/ 883 h 913"/>
                  <a:gd name="T22" fmla="*/ 1064 w 1064"/>
                  <a:gd name="T23" fmla="*/ 850 h 913"/>
                  <a:gd name="T24" fmla="*/ 1064 w 1064"/>
                  <a:gd name="T25" fmla="*/ 66 h 913"/>
                  <a:gd name="T26" fmla="*/ 60 w 1064"/>
                  <a:gd name="T27" fmla="*/ 717 h 913"/>
                  <a:gd name="T28" fmla="*/ 98 w 1064"/>
                  <a:gd name="T29" fmla="*/ 770 h 913"/>
                  <a:gd name="T30" fmla="*/ 147 w 1064"/>
                  <a:gd name="T31" fmla="*/ 684 h 913"/>
                  <a:gd name="T32" fmla="*/ 185 w 1064"/>
                  <a:gd name="T33" fmla="*/ 663 h 913"/>
                  <a:gd name="T34" fmla="*/ 424 w 1064"/>
                  <a:gd name="T35" fmla="*/ 646 h 913"/>
                  <a:gd name="T36" fmla="*/ 228 w 1064"/>
                  <a:gd name="T37" fmla="*/ 569 h 913"/>
                  <a:gd name="T38" fmla="*/ 244 w 1064"/>
                  <a:gd name="T39" fmla="*/ 569 h 913"/>
                  <a:gd name="T40" fmla="*/ 408 w 1064"/>
                  <a:gd name="T41" fmla="*/ 556 h 913"/>
                  <a:gd name="T42" fmla="*/ 328 w 1064"/>
                  <a:gd name="T43" fmla="*/ 591 h 913"/>
                  <a:gd name="T44" fmla="*/ 133 w 1064"/>
                  <a:gd name="T45" fmla="*/ 556 h 913"/>
                  <a:gd name="T46" fmla="*/ 372 w 1064"/>
                  <a:gd name="T47" fmla="*/ 614 h 913"/>
                  <a:gd name="T48" fmla="*/ 431 w 1064"/>
                  <a:gd name="T49" fmla="*/ 637 h 913"/>
                  <a:gd name="T50" fmla="*/ 99 w 1064"/>
                  <a:gd name="T51" fmla="*/ 603 h 913"/>
                  <a:gd name="T52" fmla="*/ 228 w 1064"/>
                  <a:gd name="T53" fmla="*/ 616 h 913"/>
                  <a:gd name="T54" fmla="*/ 117 w 1064"/>
                  <a:gd name="T55" fmla="*/ 821 h 913"/>
                  <a:gd name="T56" fmla="*/ 164 w 1064"/>
                  <a:gd name="T57" fmla="*/ 799 h 913"/>
                  <a:gd name="T58" fmla="*/ 406 w 1064"/>
                  <a:gd name="T59" fmla="*/ 844 h 913"/>
                  <a:gd name="T60" fmla="*/ 394 w 1064"/>
                  <a:gd name="T61" fmla="*/ 831 h 913"/>
                  <a:gd name="T62" fmla="*/ 415 w 1064"/>
                  <a:gd name="T63" fmla="*/ 823 h 913"/>
                  <a:gd name="T64" fmla="*/ 494 w 1064"/>
                  <a:gd name="T65" fmla="*/ 770 h 913"/>
                  <a:gd name="T66" fmla="*/ 414 w 1064"/>
                  <a:gd name="T67" fmla="*/ 759 h 913"/>
                  <a:gd name="T68" fmla="*/ 518 w 1064"/>
                  <a:gd name="T69" fmla="*/ 729 h 913"/>
                  <a:gd name="T70" fmla="*/ 76 w 1064"/>
                  <a:gd name="T71" fmla="*/ 404 h 913"/>
                  <a:gd name="T72" fmla="*/ 62 w 1064"/>
                  <a:gd name="T73" fmla="*/ 314 h 913"/>
                  <a:gd name="T74" fmla="*/ 532 w 1064"/>
                  <a:gd name="T75" fmla="*/ 374 h 913"/>
                  <a:gd name="T76" fmla="*/ 585 w 1064"/>
                  <a:gd name="T77" fmla="*/ 377 h 913"/>
                  <a:gd name="T78" fmla="*/ 582 w 1064"/>
                  <a:gd name="T79" fmla="*/ 219 h 913"/>
                  <a:gd name="T80" fmla="*/ 619 w 1064"/>
                  <a:gd name="T81" fmla="*/ 330 h 913"/>
                  <a:gd name="T82" fmla="*/ 637 w 1064"/>
                  <a:gd name="T83" fmla="*/ 243 h 913"/>
                  <a:gd name="T84" fmla="*/ 637 w 1064"/>
                  <a:gd name="T85" fmla="*/ 224 h 913"/>
                  <a:gd name="T86" fmla="*/ 649 w 1064"/>
                  <a:gd name="T87" fmla="*/ 387 h 913"/>
                  <a:gd name="T88" fmla="*/ 630 w 1064"/>
                  <a:gd name="T89" fmla="*/ 375 h 913"/>
                  <a:gd name="T90" fmla="*/ 631 w 1064"/>
                  <a:gd name="T91" fmla="*/ 836 h 913"/>
                  <a:gd name="T92" fmla="*/ 680 w 1064"/>
                  <a:gd name="T93" fmla="*/ 778 h 913"/>
                  <a:gd name="T94" fmla="*/ 988 w 1064"/>
                  <a:gd name="T95" fmla="*/ 835 h 913"/>
                  <a:gd name="T96" fmla="*/ 967 w 1064"/>
                  <a:gd name="T97" fmla="*/ 726 h 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64" h="913">
                    <a:moveTo>
                      <a:pt x="1064" y="66"/>
                    </a:moveTo>
                    <a:cubicBezTo>
                      <a:pt x="814" y="0"/>
                      <a:pt x="814" y="0"/>
                      <a:pt x="814" y="0"/>
                    </a:cubicBezTo>
                    <a:cubicBezTo>
                      <a:pt x="321" y="36"/>
                      <a:pt x="321" y="36"/>
                      <a:pt x="321" y="36"/>
                    </a:cubicBezTo>
                    <a:cubicBezTo>
                      <a:pt x="321" y="74"/>
                      <a:pt x="321" y="74"/>
                      <a:pt x="321" y="74"/>
                    </a:cubicBezTo>
                    <a:cubicBezTo>
                      <a:pt x="321" y="74"/>
                      <a:pt x="208" y="83"/>
                      <a:pt x="156" y="89"/>
                    </a:cubicBezTo>
                    <a:cubicBezTo>
                      <a:pt x="138" y="91"/>
                      <a:pt x="125" y="95"/>
                      <a:pt x="115" y="107"/>
                    </a:cubicBezTo>
                    <a:cubicBezTo>
                      <a:pt x="99" y="125"/>
                      <a:pt x="92" y="155"/>
                      <a:pt x="86" y="171"/>
                    </a:cubicBezTo>
                    <a:cubicBezTo>
                      <a:pt x="81" y="186"/>
                      <a:pt x="76" y="202"/>
                      <a:pt x="71" y="220"/>
                    </a:cubicBezTo>
                    <a:cubicBezTo>
                      <a:pt x="64" y="221"/>
                      <a:pt x="60" y="223"/>
                      <a:pt x="55" y="231"/>
                    </a:cubicBezTo>
                    <a:cubicBezTo>
                      <a:pt x="49" y="241"/>
                      <a:pt x="45" y="251"/>
                      <a:pt x="45" y="251"/>
                    </a:cubicBezTo>
                    <a:cubicBezTo>
                      <a:pt x="16" y="252"/>
                      <a:pt x="16" y="252"/>
                      <a:pt x="16" y="252"/>
                    </a:cubicBezTo>
                    <a:cubicBezTo>
                      <a:pt x="16" y="252"/>
                      <a:pt x="5" y="254"/>
                      <a:pt x="5" y="262"/>
                    </a:cubicBezTo>
                    <a:cubicBezTo>
                      <a:pt x="5" y="271"/>
                      <a:pt x="3" y="320"/>
                      <a:pt x="3" y="327"/>
                    </a:cubicBezTo>
                    <a:cubicBezTo>
                      <a:pt x="3" y="334"/>
                      <a:pt x="3" y="336"/>
                      <a:pt x="10" y="338"/>
                    </a:cubicBezTo>
                    <a:cubicBezTo>
                      <a:pt x="16" y="340"/>
                      <a:pt x="28" y="344"/>
                      <a:pt x="28" y="344"/>
                    </a:cubicBezTo>
                    <a:cubicBezTo>
                      <a:pt x="28" y="344"/>
                      <a:pt x="30" y="348"/>
                      <a:pt x="23" y="349"/>
                    </a:cubicBezTo>
                    <a:cubicBezTo>
                      <a:pt x="16" y="350"/>
                      <a:pt x="6" y="349"/>
                      <a:pt x="5" y="356"/>
                    </a:cubicBezTo>
                    <a:cubicBezTo>
                      <a:pt x="5" y="363"/>
                      <a:pt x="0" y="392"/>
                      <a:pt x="12" y="394"/>
                    </a:cubicBezTo>
                    <a:cubicBezTo>
                      <a:pt x="22" y="395"/>
                      <a:pt x="40" y="396"/>
                      <a:pt x="45" y="396"/>
                    </a:cubicBezTo>
                    <a:cubicBezTo>
                      <a:pt x="42" y="459"/>
                      <a:pt x="44" y="513"/>
                      <a:pt x="44" y="513"/>
                    </a:cubicBezTo>
                    <a:cubicBezTo>
                      <a:pt x="29" y="521"/>
                      <a:pt x="29" y="521"/>
                      <a:pt x="29" y="521"/>
                    </a:cubicBezTo>
                    <a:cubicBezTo>
                      <a:pt x="29" y="521"/>
                      <a:pt x="24" y="557"/>
                      <a:pt x="27" y="582"/>
                    </a:cubicBezTo>
                    <a:cubicBezTo>
                      <a:pt x="30" y="607"/>
                      <a:pt x="54" y="600"/>
                      <a:pt x="54" y="600"/>
                    </a:cubicBezTo>
                    <a:cubicBezTo>
                      <a:pt x="51" y="627"/>
                      <a:pt x="51" y="627"/>
                      <a:pt x="51" y="627"/>
                    </a:cubicBezTo>
                    <a:cubicBezTo>
                      <a:pt x="33" y="640"/>
                      <a:pt x="33" y="640"/>
                      <a:pt x="33" y="640"/>
                    </a:cubicBezTo>
                    <a:cubicBezTo>
                      <a:pt x="33" y="640"/>
                      <a:pt x="37" y="812"/>
                      <a:pt x="36" y="829"/>
                    </a:cubicBezTo>
                    <a:cubicBezTo>
                      <a:pt x="35" y="846"/>
                      <a:pt x="42" y="853"/>
                      <a:pt x="42" y="853"/>
                    </a:cubicBezTo>
                    <a:cubicBezTo>
                      <a:pt x="143" y="854"/>
                      <a:pt x="143" y="854"/>
                      <a:pt x="143" y="854"/>
                    </a:cubicBezTo>
                    <a:cubicBezTo>
                      <a:pt x="143" y="854"/>
                      <a:pt x="150" y="913"/>
                      <a:pt x="205" y="911"/>
                    </a:cubicBezTo>
                    <a:cubicBezTo>
                      <a:pt x="229" y="910"/>
                      <a:pt x="244" y="909"/>
                      <a:pt x="255" y="902"/>
                    </a:cubicBezTo>
                    <a:cubicBezTo>
                      <a:pt x="282" y="887"/>
                      <a:pt x="281" y="857"/>
                      <a:pt x="281" y="857"/>
                    </a:cubicBezTo>
                    <a:cubicBezTo>
                      <a:pt x="560" y="853"/>
                      <a:pt x="560" y="853"/>
                      <a:pt x="560" y="853"/>
                    </a:cubicBezTo>
                    <a:cubicBezTo>
                      <a:pt x="560" y="853"/>
                      <a:pt x="562" y="884"/>
                      <a:pt x="584" y="901"/>
                    </a:cubicBezTo>
                    <a:cubicBezTo>
                      <a:pt x="597" y="911"/>
                      <a:pt x="628" y="913"/>
                      <a:pt x="647" y="911"/>
                    </a:cubicBezTo>
                    <a:cubicBezTo>
                      <a:pt x="697" y="906"/>
                      <a:pt x="702" y="874"/>
                      <a:pt x="702" y="874"/>
                    </a:cubicBezTo>
                    <a:cubicBezTo>
                      <a:pt x="751" y="875"/>
                      <a:pt x="751" y="875"/>
                      <a:pt x="751" y="875"/>
                    </a:cubicBezTo>
                    <a:cubicBezTo>
                      <a:pt x="751" y="823"/>
                      <a:pt x="751" y="823"/>
                      <a:pt x="751" y="823"/>
                    </a:cubicBezTo>
                    <a:cubicBezTo>
                      <a:pt x="802" y="820"/>
                      <a:pt x="802" y="820"/>
                      <a:pt x="802" y="820"/>
                    </a:cubicBezTo>
                    <a:cubicBezTo>
                      <a:pt x="834" y="821"/>
                      <a:pt x="834" y="821"/>
                      <a:pt x="834" y="821"/>
                    </a:cubicBezTo>
                    <a:cubicBezTo>
                      <a:pt x="834" y="821"/>
                      <a:pt x="837" y="848"/>
                      <a:pt x="847" y="864"/>
                    </a:cubicBezTo>
                    <a:cubicBezTo>
                      <a:pt x="857" y="880"/>
                      <a:pt x="859" y="881"/>
                      <a:pt x="871" y="882"/>
                    </a:cubicBezTo>
                    <a:cubicBezTo>
                      <a:pt x="886" y="883"/>
                      <a:pt x="903" y="882"/>
                      <a:pt x="917" y="882"/>
                    </a:cubicBezTo>
                    <a:cubicBezTo>
                      <a:pt x="925" y="882"/>
                      <a:pt x="926" y="874"/>
                      <a:pt x="926" y="874"/>
                    </a:cubicBezTo>
                    <a:cubicBezTo>
                      <a:pt x="926" y="874"/>
                      <a:pt x="927" y="885"/>
                      <a:pt x="968" y="883"/>
                    </a:cubicBezTo>
                    <a:cubicBezTo>
                      <a:pt x="986" y="881"/>
                      <a:pt x="991" y="883"/>
                      <a:pt x="1002" y="876"/>
                    </a:cubicBezTo>
                    <a:cubicBezTo>
                      <a:pt x="1014" y="870"/>
                      <a:pt x="1017" y="852"/>
                      <a:pt x="1017" y="852"/>
                    </a:cubicBezTo>
                    <a:cubicBezTo>
                      <a:pt x="1017" y="852"/>
                      <a:pt x="1039" y="858"/>
                      <a:pt x="1059" y="852"/>
                    </a:cubicBezTo>
                    <a:cubicBezTo>
                      <a:pt x="1061" y="852"/>
                      <a:pt x="1063" y="851"/>
                      <a:pt x="1064" y="850"/>
                    </a:cubicBezTo>
                    <a:cubicBezTo>
                      <a:pt x="1064" y="629"/>
                      <a:pt x="1064" y="629"/>
                      <a:pt x="1064" y="629"/>
                    </a:cubicBezTo>
                    <a:cubicBezTo>
                      <a:pt x="781" y="593"/>
                      <a:pt x="781" y="593"/>
                      <a:pt x="781" y="593"/>
                    </a:cubicBezTo>
                    <a:cubicBezTo>
                      <a:pt x="1064" y="600"/>
                      <a:pt x="1064" y="600"/>
                      <a:pt x="1064" y="600"/>
                    </a:cubicBezTo>
                    <a:lnTo>
                      <a:pt x="1064" y="66"/>
                    </a:lnTo>
                    <a:close/>
                    <a:moveTo>
                      <a:pt x="40" y="756"/>
                    </a:moveTo>
                    <a:cubicBezTo>
                      <a:pt x="39" y="748"/>
                      <a:pt x="38" y="740"/>
                      <a:pt x="39" y="732"/>
                    </a:cubicBezTo>
                    <a:cubicBezTo>
                      <a:pt x="40" y="726"/>
                      <a:pt x="39" y="721"/>
                      <a:pt x="42" y="719"/>
                    </a:cubicBezTo>
                    <a:cubicBezTo>
                      <a:pt x="45" y="716"/>
                      <a:pt x="51" y="716"/>
                      <a:pt x="60" y="717"/>
                    </a:cubicBezTo>
                    <a:cubicBezTo>
                      <a:pt x="78" y="717"/>
                      <a:pt x="91" y="719"/>
                      <a:pt x="91" y="719"/>
                    </a:cubicBezTo>
                    <a:cubicBezTo>
                      <a:pt x="91" y="719"/>
                      <a:pt x="100" y="717"/>
                      <a:pt x="105" y="733"/>
                    </a:cubicBezTo>
                    <a:cubicBezTo>
                      <a:pt x="108" y="743"/>
                      <a:pt x="107" y="747"/>
                      <a:pt x="109" y="753"/>
                    </a:cubicBezTo>
                    <a:cubicBezTo>
                      <a:pt x="113" y="765"/>
                      <a:pt x="111" y="768"/>
                      <a:pt x="98" y="770"/>
                    </a:cubicBezTo>
                    <a:cubicBezTo>
                      <a:pt x="78" y="772"/>
                      <a:pt x="53" y="770"/>
                      <a:pt x="53" y="770"/>
                    </a:cubicBezTo>
                    <a:cubicBezTo>
                      <a:pt x="53" y="770"/>
                      <a:pt x="52" y="770"/>
                      <a:pt x="51" y="770"/>
                    </a:cubicBezTo>
                    <a:cubicBezTo>
                      <a:pt x="48" y="770"/>
                      <a:pt x="41" y="768"/>
                      <a:pt x="40" y="756"/>
                    </a:cubicBezTo>
                    <a:close/>
                    <a:moveTo>
                      <a:pt x="147" y="684"/>
                    </a:moveTo>
                    <a:cubicBezTo>
                      <a:pt x="147" y="684"/>
                      <a:pt x="134" y="679"/>
                      <a:pt x="130" y="673"/>
                    </a:cubicBezTo>
                    <a:cubicBezTo>
                      <a:pt x="125" y="668"/>
                      <a:pt x="118" y="649"/>
                      <a:pt x="118" y="649"/>
                    </a:cubicBezTo>
                    <a:cubicBezTo>
                      <a:pt x="164" y="648"/>
                      <a:pt x="164" y="648"/>
                      <a:pt x="164" y="648"/>
                    </a:cubicBezTo>
                    <a:cubicBezTo>
                      <a:pt x="164" y="648"/>
                      <a:pt x="162" y="662"/>
                      <a:pt x="185" y="663"/>
                    </a:cubicBezTo>
                    <a:cubicBezTo>
                      <a:pt x="208" y="663"/>
                      <a:pt x="357" y="659"/>
                      <a:pt x="359" y="659"/>
                    </a:cubicBezTo>
                    <a:cubicBezTo>
                      <a:pt x="361" y="660"/>
                      <a:pt x="371" y="658"/>
                      <a:pt x="374" y="654"/>
                    </a:cubicBezTo>
                    <a:cubicBezTo>
                      <a:pt x="377" y="650"/>
                      <a:pt x="379" y="646"/>
                      <a:pt x="379" y="646"/>
                    </a:cubicBezTo>
                    <a:cubicBezTo>
                      <a:pt x="424" y="646"/>
                      <a:pt x="424" y="646"/>
                      <a:pt x="424" y="646"/>
                    </a:cubicBezTo>
                    <a:cubicBezTo>
                      <a:pt x="424" y="646"/>
                      <a:pt x="415" y="682"/>
                      <a:pt x="387" y="683"/>
                    </a:cubicBezTo>
                    <a:cubicBezTo>
                      <a:pt x="359" y="684"/>
                      <a:pt x="147" y="684"/>
                      <a:pt x="147" y="684"/>
                    </a:cubicBezTo>
                    <a:close/>
                    <a:moveTo>
                      <a:pt x="163" y="571"/>
                    </a:moveTo>
                    <a:cubicBezTo>
                      <a:pt x="186" y="570"/>
                      <a:pt x="212" y="570"/>
                      <a:pt x="228" y="569"/>
                    </a:cubicBezTo>
                    <a:cubicBezTo>
                      <a:pt x="228" y="569"/>
                      <a:pt x="228" y="569"/>
                      <a:pt x="228" y="569"/>
                    </a:cubicBezTo>
                    <a:cubicBezTo>
                      <a:pt x="242" y="569"/>
                      <a:pt x="242" y="569"/>
                      <a:pt x="242" y="569"/>
                    </a:cubicBezTo>
                    <a:cubicBezTo>
                      <a:pt x="243" y="569"/>
                      <a:pt x="244" y="569"/>
                      <a:pt x="244" y="569"/>
                    </a:cubicBezTo>
                    <a:cubicBezTo>
                      <a:pt x="244" y="569"/>
                      <a:pt x="244" y="569"/>
                      <a:pt x="244" y="569"/>
                    </a:cubicBezTo>
                    <a:cubicBezTo>
                      <a:pt x="290" y="569"/>
                      <a:pt x="290" y="569"/>
                      <a:pt x="290" y="569"/>
                    </a:cubicBezTo>
                    <a:cubicBezTo>
                      <a:pt x="290" y="569"/>
                      <a:pt x="290" y="569"/>
                      <a:pt x="290" y="569"/>
                    </a:cubicBezTo>
                    <a:cubicBezTo>
                      <a:pt x="290" y="569"/>
                      <a:pt x="382" y="567"/>
                      <a:pt x="391" y="565"/>
                    </a:cubicBezTo>
                    <a:cubicBezTo>
                      <a:pt x="400" y="564"/>
                      <a:pt x="404" y="559"/>
                      <a:pt x="408" y="556"/>
                    </a:cubicBezTo>
                    <a:cubicBezTo>
                      <a:pt x="413" y="552"/>
                      <a:pt x="408" y="551"/>
                      <a:pt x="410" y="551"/>
                    </a:cubicBezTo>
                    <a:cubicBezTo>
                      <a:pt x="411" y="552"/>
                      <a:pt x="461" y="549"/>
                      <a:pt x="461" y="549"/>
                    </a:cubicBezTo>
                    <a:cubicBezTo>
                      <a:pt x="447" y="589"/>
                      <a:pt x="447" y="589"/>
                      <a:pt x="447" y="589"/>
                    </a:cubicBezTo>
                    <a:cubicBezTo>
                      <a:pt x="328" y="591"/>
                      <a:pt x="328" y="591"/>
                      <a:pt x="328" y="591"/>
                    </a:cubicBezTo>
                    <a:cubicBezTo>
                      <a:pt x="328" y="591"/>
                      <a:pt x="328" y="591"/>
                      <a:pt x="328" y="591"/>
                    </a:cubicBezTo>
                    <a:cubicBezTo>
                      <a:pt x="97" y="594"/>
                      <a:pt x="97" y="594"/>
                      <a:pt x="97" y="594"/>
                    </a:cubicBezTo>
                    <a:cubicBezTo>
                      <a:pt x="89" y="557"/>
                      <a:pt x="89" y="557"/>
                      <a:pt x="89" y="557"/>
                    </a:cubicBezTo>
                    <a:cubicBezTo>
                      <a:pt x="133" y="556"/>
                      <a:pt x="133" y="556"/>
                      <a:pt x="133" y="556"/>
                    </a:cubicBezTo>
                    <a:cubicBezTo>
                      <a:pt x="133" y="556"/>
                      <a:pt x="127" y="572"/>
                      <a:pt x="163" y="571"/>
                    </a:cubicBezTo>
                    <a:close/>
                    <a:moveTo>
                      <a:pt x="228" y="616"/>
                    </a:moveTo>
                    <a:cubicBezTo>
                      <a:pt x="321" y="614"/>
                      <a:pt x="321" y="614"/>
                      <a:pt x="321" y="614"/>
                    </a:cubicBezTo>
                    <a:cubicBezTo>
                      <a:pt x="340" y="614"/>
                      <a:pt x="371" y="614"/>
                      <a:pt x="372" y="614"/>
                    </a:cubicBezTo>
                    <a:cubicBezTo>
                      <a:pt x="391" y="615"/>
                      <a:pt x="397" y="600"/>
                      <a:pt x="397" y="600"/>
                    </a:cubicBezTo>
                    <a:cubicBezTo>
                      <a:pt x="397" y="600"/>
                      <a:pt x="408" y="599"/>
                      <a:pt x="416" y="599"/>
                    </a:cubicBezTo>
                    <a:cubicBezTo>
                      <a:pt x="429" y="599"/>
                      <a:pt x="443" y="599"/>
                      <a:pt x="443" y="599"/>
                    </a:cubicBezTo>
                    <a:cubicBezTo>
                      <a:pt x="431" y="637"/>
                      <a:pt x="431" y="637"/>
                      <a:pt x="431" y="637"/>
                    </a:cubicBezTo>
                    <a:cubicBezTo>
                      <a:pt x="294" y="638"/>
                      <a:pt x="294" y="638"/>
                      <a:pt x="294" y="638"/>
                    </a:cubicBezTo>
                    <a:cubicBezTo>
                      <a:pt x="240" y="639"/>
                      <a:pt x="240" y="639"/>
                      <a:pt x="240" y="639"/>
                    </a:cubicBezTo>
                    <a:cubicBezTo>
                      <a:pt x="112" y="639"/>
                      <a:pt x="112" y="639"/>
                      <a:pt x="112" y="639"/>
                    </a:cubicBezTo>
                    <a:cubicBezTo>
                      <a:pt x="99" y="603"/>
                      <a:pt x="99" y="603"/>
                      <a:pt x="99" y="603"/>
                    </a:cubicBezTo>
                    <a:cubicBezTo>
                      <a:pt x="145" y="603"/>
                      <a:pt x="145" y="603"/>
                      <a:pt x="145" y="603"/>
                    </a:cubicBezTo>
                    <a:cubicBezTo>
                      <a:pt x="145" y="603"/>
                      <a:pt x="145" y="615"/>
                      <a:pt x="168" y="616"/>
                    </a:cubicBezTo>
                    <a:cubicBezTo>
                      <a:pt x="191" y="617"/>
                      <a:pt x="228" y="616"/>
                      <a:pt x="228" y="616"/>
                    </a:cubicBezTo>
                    <a:cubicBezTo>
                      <a:pt x="228" y="616"/>
                      <a:pt x="228" y="616"/>
                      <a:pt x="228" y="616"/>
                    </a:cubicBezTo>
                    <a:close/>
                    <a:moveTo>
                      <a:pt x="100" y="842"/>
                    </a:moveTo>
                    <a:cubicBezTo>
                      <a:pt x="100" y="842"/>
                      <a:pt x="62" y="841"/>
                      <a:pt x="55" y="837"/>
                    </a:cubicBezTo>
                    <a:cubicBezTo>
                      <a:pt x="48" y="832"/>
                      <a:pt x="46" y="821"/>
                      <a:pt x="46" y="821"/>
                    </a:cubicBezTo>
                    <a:cubicBezTo>
                      <a:pt x="117" y="821"/>
                      <a:pt x="117" y="821"/>
                      <a:pt x="117" y="821"/>
                    </a:cubicBezTo>
                    <a:lnTo>
                      <a:pt x="100" y="842"/>
                    </a:lnTo>
                    <a:close/>
                    <a:moveTo>
                      <a:pt x="391" y="770"/>
                    </a:moveTo>
                    <a:cubicBezTo>
                      <a:pt x="391" y="770"/>
                      <a:pt x="391" y="799"/>
                      <a:pt x="370" y="801"/>
                    </a:cubicBezTo>
                    <a:cubicBezTo>
                      <a:pt x="349" y="804"/>
                      <a:pt x="164" y="799"/>
                      <a:pt x="164" y="799"/>
                    </a:cubicBezTo>
                    <a:cubicBezTo>
                      <a:pt x="164" y="799"/>
                      <a:pt x="149" y="802"/>
                      <a:pt x="143" y="792"/>
                    </a:cubicBezTo>
                    <a:cubicBezTo>
                      <a:pt x="137" y="781"/>
                      <a:pt x="134" y="770"/>
                      <a:pt x="134" y="770"/>
                    </a:cubicBezTo>
                    <a:lnTo>
                      <a:pt x="391" y="770"/>
                    </a:lnTo>
                    <a:close/>
                    <a:moveTo>
                      <a:pt x="406" y="844"/>
                    </a:moveTo>
                    <a:cubicBezTo>
                      <a:pt x="134" y="844"/>
                      <a:pt x="134" y="844"/>
                      <a:pt x="134" y="844"/>
                    </a:cubicBezTo>
                    <a:cubicBezTo>
                      <a:pt x="134" y="844"/>
                      <a:pt x="136" y="825"/>
                      <a:pt x="161" y="824"/>
                    </a:cubicBezTo>
                    <a:cubicBezTo>
                      <a:pt x="187" y="823"/>
                      <a:pt x="359" y="824"/>
                      <a:pt x="359" y="824"/>
                    </a:cubicBezTo>
                    <a:cubicBezTo>
                      <a:pt x="359" y="824"/>
                      <a:pt x="382" y="821"/>
                      <a:pt x="394" y="831"/>
                    </a:cubicBezTo>
                    <a:cubicBezTo>
                      <a:pt x="407" y="842"/>
                      <a:pt x="406" y="844"/>
                      <a:pt x="406" y="844"/>
                    </a:cubicBezTo>
                    <a:close/>
                    <a:moveTo>
                      <a:pt x="494" y="837"/>
                    </a:moveTo>
                    <a:cubicBezTo>
                      <a:pt x="487" y="842"/>
                      <a:pt x="435" y="843"/>
                      <a:pt x="435" y="843"/>
                    </a:cubicBezTo>
                    <a:cubicBezTo>
                      <a:pt x="415" y="823"/>
                      <a:pt x="415" y="823"/>
                      <a:pt x="415" y="823"/>
                    </a:cubicBezTo>
                    <a:cubicBezTo>
                      <a:pt x="503" y="823"/>
                      <a:pt x="503" y="823"/>
                      <a:pt x="503" y="823"/>
                    </a:cubicBezTo>
                    <a:cubicBezTo>
                      <a:pt x="503" y="823"/>
                      <a:pt x="501" y="831"/>
                      <a:pt x="494" y="837"/>
                    </a:cubicBezTo>
                    <a:close/>
                    <a:moveTo>
                      <a:pt x="518" y="729"/>
                    </a:moveTo>
                    <a:cubicBezTo>
                      <a:pt x="517" y="748"/>
                      <a:pt x="522" y="768"/>
                      <a:pt x="494" y="770"/>
                    </a:cubicBezTo>
                    <a:cubicBezTo>
                      <a:pt x="486" y="770"/>
                      <a:pt x="477" y="770"/>
                      <a:pt x="467" y="770"/>
                    </a:cubicBezTo>
                    <a:cubicBezTo>
                      <a:pt x="457" y="770"/>
                      <a:pt x="446" y="770"/>
                      <a:pt x="434" y="770"/>
                    </a:cubicBezTo>
                    <a:cubicBezTo>
                      <a:pt x="433" y="770"/>
                      <a:pt x="432" y="770"/>
                      <a:pt x="431" y="770"/>
                    </a:cubicBezTo>
                    <a:cubicBezTo>
                      <a:pt x="409" y="770"/>
                      <a:pt x="414" y="759"/>
                      <a:pt x="414" y="759"/>
                    </a:cubicBezTo>
                    <a:cubicBezTo>
                      <a:pt x="424" y="725"/>
                      <a:pt x="424" y="725"/>
                      <a:pt x="424" y="725"/>
                    </a:cubicBezTo>
                    <a:cubicBezTo>
                      <a:pt x="424" y="725"/>
                      <a:pt x="428" y="710"/>
                      <a:pt x="453" y="711"/>
                    </a:cubicBezTo>
                    <a:cubicBezTo>
                      <a:pt x="481" y="712"/>
                      <a:pt x="505" y="713"/>
                      <a:pt x="505" y="713"/>
                    </a:cubicBezTo>
                    <a:cubicBezTo>
                      <a:pt x="505" y="713"/>
                      <a:pt x="519" y="711"/>
                      <a:pt x="518" y="729"/>
                    </a:cubicBezTo>
                    <a:close/>
                    <a:moveTo>
                      <a:pt x="532" y="374"/>
                    </a:moveTo>
                    <a:cubicBezTo>
                      <a:pt x="529" y="394"/>
                      <a:pt x="504" y="389"/>
                      <a:pt x="504" y="389"/>
                    </a:cubicBezTo>
                    <a:cubicBezTo>
                      <a:pt x="504" y="389"/>
                      <a:pt x="151" y="404"/>
                      <a:pt x="76" y="404"/>
                    </a:cubicBezTo>
                    <a:cubicBezTo>
                      <a:pt x="76" y="404"/>
                      <a:pt x="76" y="404"/>
                      <a:pt x="76" y="404"/>
                    </a:cubicBezTo>
                    <a:cubicBezTo>
                      <a:pt x="68" y="404"/>
                      <a:pt x="64" y="392"/>
                      <a:pt x="64" y="392"/>
                    </a:cubicBezTo>
                    <a:cubicBezTo>
                      <a:pt x="64" y="392"/>
                      <a:pt x="63" y="388"/>
                      <a:pt x="62" y="382"/>
                    </a:cubicBezTo>
                    <a:cubicBezTo>
                      <a:pt x="62" y="374"/>
                      <a:pt x="62" y="346"/>
                      <a:pt x="61" y="318"/>
                    </a:cubicBezTo>
                    <a:cubicBezTo>
                      <a:pt x="61" y="317"/>
                      <a:pt x="62" y="315"/>
                      <a:pt x="62" y="314"/>
                    </a:cubicBezTo>
                    <a:cubicBezTo>
                      <a:pt x="66" y="280"/>
                      <a:pt x="80" y="230"/>
                      <a:pt x="80" y="230"/>
                    </a:cubicBezTo>
                    <a:cubicBezTo>
                      <a:pt x="80" y="230"/>
                      <a:pt x="351" y="217"/>
                      <a:pt x="413" y="216"/>
                    </a:cubicBezTo>
                    <a:cubicBezTo>
                      <a:pt x="474" y="215"/>
                      <a:pt x="537" y="210"/>
                      <a:pt x="537" y="210"/>
                    </a:cubicBezTo>
                    <a:cubicBezTo>
                      <a:pt x="537" y="210"/>
                      <a:pt x="535" y="354"/>
                      <a:pt x="532" y="374"/>
                    </a:cubicBezTo>
                    <a:close/>
                    <a:moveTo>
                      <a:pt x="582" y="233"/>
                    </a:moveTo>
                    <a:cubicBezTo>
                      <a:pt x="580" y="235"/>
                      <a:pt x="581" y="238"/>
                      <a:pt x="581" y="238"/>
                    </a:cubicBezTo>
                    <a:cubicBezTo>
                      <a:pt x="581" y="238"/>
                      <a:pt x="580" y="347"/>
                      <a:pt x="580" y="363"/>
                    </a:cubicBezTo>
                    <a:cubicBezTo>
                      <a:pt x="579" y="379"/>
                      <a:pt x="585" y="377"/>
                      <a:pt x="585" y="377"/>
                    </a:cubicBezTo>
                    <a:cubicBezTo>
                      <a:pt x="585" y="377"/>
                      <a:pt x="583" y="387"/>
                      <a:pt x="581" y="392"/>
                    </a:cubicBezTo>
                    <a:cubicBezTo>
                      <a:pt x="577" y="392"/>
                      <a:pt x="567" y="390"/>
                      <a:pt x="566" y="374"/>
                    </a:cubicBezTo>
                    <a:cubicBezTo>
                      <a:pt x="565" y="353"/>
                      <a:pt x="564" y="238"/>
                      <a:pt x="564" y="238"/>
                    </a:cubicBezTo>
                    <a:cubicBezTo>
                      <a:pt x="564" y="238"/>
                      <a:pt x="563" y="220"/>
                      <a:pt x="582" y="219"/>
                    </a:cubicBezTo>
                    <a:cubicBezTo>
                      <a:pt x="586" y="225"/>
                      <a:pt x="587" y="233"/>
                      <a:pt x="587" y="233"/>
                    </a:cubicBezTo>
                    <a:cubicBezTo>
                      <a:pt x="587" y="233"/>
                      <a:pt x="585" y="232"/>
                      <a:pt x="582" y="233"/>
                    </a:cubicBezTo>
                    <a:close/>
                    <a:moveTo>
                      <a:pt x="637" y="337"/>
                    </a:moveTo>
                    <a:cubicBezTo>
                      <a:pt x="636" y="330"/>
                      <a:pt x="625" y="331"/>
                      <a:pt x="619" y="330"/>
                    </a:cubicBezTo>
                    <a:cubicBezTo>
                      <a:pt x="612" y="329"/>
                      <a:pt x="614" y="324"/>
                      <a:pt x="614" y="324"/>
                    </a:cubicBezTo>
                    <a:cubicBezTo>
                      <a:pt x="614" y="324"/>
                      <a:pt x="626" y="321"/>
                      <a:pt x="632" y="319"/>
                    </a:cubicBezTo>
                    <a:cubicBezTo>
                      <a:pt x="639" y="317"/>
                      <a:pt x="639" y="314"/>
                      <a:pt x="639" y="307"/>
                    </a:cubicBezTo>
                    <a:cubicBezTo>
                      <a:pt x="639" y="301"/>
                      <a:pt x="637" y="251"/>
                      <a:pt x="637" y="243"/>
                    </a:cubicBezTo>
                    <a:cubicBezTo>
                      <a:pt x="637" y="234"/>
                      <a:pt x="626" y="233"/>
                      <a:pt x="626" y="233"/>
                    </a:cubicBezTo>
                    <a:cubicBezTo>
                      <a:pt x="597" y="232"/>
                      <a:pt x="597" y="232"/>
                      <a:pt x="597" y="232"/>
                    </a:cubicBezTo>
                    <a:cubicBezTo>
                      <a:pt x="597" y="232"/>
                      <a:pt x="594" y="226"/>
                      <a:pt x="591" y="219"/>
                    </a:cubicBezTo>
                    <a:cubicBezTo>
                      <a:pt x="611" y="220"/>
                      <a:pt x="637" y="224"/>
                      <a:pt x="637" y="224"/>
                    </a:cubicBezTo>
                    <a:cubicBezTo>
                      <a:pt x="637" y="224"/>
                      <a:pt x="654" y="223"/>
                      <a:pt x="654" y="245"/>
                    </a:cubicBezTo>
                    <a:cubicBezTo>
                      <a:pt x="654" y="256"/>
                      <a:pt x="654" y="287"/>
                      <a:pt x="654" y="315"/>
                    </a:cubicBezTo>
                    <a:cubicBezTo>
                      <a:pt x="654" y="343"/>
                      <a:pt x="655" y="369"/>
                      <a:pt x="655" y="369"/>
                    </a:cubicBezTo>
                    <a:cubicBezTo>
                      <a:pt x="655" y="369"/>
                      <a:pt x="658" y="382"/>
                      <a:pt x="649" y="387"/>
                    </a:cubicBezTo>
                    <a:cubicBezTo>
                      <a:pt x="646" y="389"/>
                      <a:pt x="642" y="390"/>
                      <a:pt x="638" y="390"/>
                    </a:cubicBezTo>
                    <a:cubicBezTo>
                      <a:pt x="623" y="391"/>
                      <a:pt x="604" y="392"/>
                      <a:pt x="593" y="392"/>
                    </a:cubicBezTo>
                    <a:cubicBezTo>
                      <a:pt x="596" y="377"/>
                      <a:pt x="596" y="377"/>
                      <a:pt x="596" y="377"/>
                    </a:cubicBezTo>
                    <a:cubicBezTo>
                      <a:pt x="596" y="377"/>
                      <a:pt x="618" y="376"/>
                      <a:pt x="630" y="375"/>
                    </a:cubicBezTo>
                    <a:cubicBezTo>
                      <a:pt x="642" y="373"/>
                      <a:pt x="637" y="344"/>
                      <a:pt x="637" y="337"/>
                    </a:cubicBezTo>
                    <a:close/>
                    <a:moveTo>
                      <a:pt x="654" y="862"/>
                    </a:moveTo>
                    <a:cubicBezTo>
                      <a:pt x="654" y="862"/>
                      <a:pt x="654" y="862"/>
                      <a:pt x="654" y="862"/>
                    </a:cubicBezTo>
                    <a:cubicBezTo>
                      <a:pt x="647" y="862"/>
                      <a:pt x="637" y="854"/>
                      <a:pt x="631" y="836"/>
                    </a:cubicBezTo>
                    <a:cubicBezTo>
                      <a:pt x="642" y="831"/>
                      <a:pt x="650" y="813"/>
                      <a:pt x="650" y="791"/>
                    </a:cubicBezTo>
                    <a:cubicBezTo>
                      <a:pt x="650" y="768"/>
                      <a:pt x="641" y="749"/>
                      <a:pt x="630" y="745"/>
                    </a:cubicBezTo>
                    <a:cubicBezTo>
                      <a:pt x="637" y="722"/>
                      <a:pt x="648" y="724"/>
                      <a:pt x="648" y="724"/>
                    </a:cubicBezTo>
                    <a:cubicBezTo>
                      <a:pt x="648" y="724"/>
                      <a:pt x="679" y="723"/>
                      <a:pt x="680" y="778"/>
                    </a:cubicBezTo>
                    <a:cubicBezTo>
                      <a:pt x="681" y="834"/>
                      <a:pt x="666" y="862"/>
                      <a:pt x="654" y="862"/>
                    </a:cubicBezTo>
                    <a:close/>
                    <a:moveTo>
                      <a:pt x="983" y="709"/>
                    </a:moveTo>
                    <a:cubicBezTo>
                      <a:pt x="983" y="709"/>
                      <a:pt x="1009" y="708"/>
                      <a:pt x="1010" y="759"/>
                    </a:cubicBezTo>
                    <a:cubicBezTo>
                      <a:pt x="1011" y="809"/>
                      <a:pt x="998" y="835"/>
                      <a:pt x="988" y="835"/>
                    </a:cubicBezTo>
                    <a:cubicBezTo>
                      <a:pt x="987" y="835"/>
                      <a:pt x="987" y="835"/>
                      <a:pt x="987" y="835"/>
                    </a:cubicBezTo>
                    <a:cubicBezTo>
                      <a:pt x="981" y="835"/>
                      <a:pt x="973" y="828"/>
                      <a:pt x="968" y="812"/>
                    </a:cubicBezTo>
                    <a:cubicBezTo>
                      <a:pt x="976" y="805"/>
                      <a:pt x="983" y="788"/>
                      <a:pt x="983" y="769"/>
                    </a:cubicBezTo>
                    <a:cubicBezTo>
                      <a:pt x="983" y="750"/>
                      <a:pt x="976" y="733"/>
                      <a:pt x="967" y="726"/>
                    </a:cubicBezTo>
                    <a:cubicBezTo>
                      <a:pt x="973" y="707"/>
                      <a:pt x="983" y="709"/>
                      <a:pt x="983" y="70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grpSp>
        <p:grpSp>
          <p:nvGrpSpPr>
            <p:cNvPr id="15" name="Skupina 14"/>
            <p:cNvGrpSpPr/>
            <p:nvPr/>
          </p:nvGrpSpPr>
          <p:grpSpPr>
            <a:xfrm>
              <a:off x="5731464" y="110367"/>
              <a:ext cx="925200" cy="925200"/>
              <a:chOff x="623888" y="2802930"/>
              <a:chExt cx="783555" cy="785445"/>
            </a:xfrm>
          </p:grpSpPr>
          <p:grpSp>
            <p:nvGrpSpPr>
              <p:cNvPr id="31" name="Skupina 30"/>
              <p:cNvGrpSpPr/>
              <p:nvPr/>
            </p:nvGrpSpPr>
            <p:grpSpPr>
              <a:xfrm>
                <a:off x="700844" y="2900299"/>
                <a:ext cx="578222" cy="626786"/>
                <a:chOff x="11190288" y="2342154"/>
                <a:chExt cx="1001713" cy="1085850"/>
              </a:xfrm>
            </p:grpSpPr>
            <p:sp>
              <p:nvSpPr>
                <p:cNvPr id="33" name="Rectangle 93"/>
                <p:cNvSpPr>
                  <a:spLocks noChangeArrowheads="1"/>
                </p:cNvSpPr>
                <p:nvPr/>
              </p:nvSpPr>
              <p:spPr bwMode="auto">
                <a:xfrm>
                  <a:off x="11911013" y="3029542"/>
                  <a:ext cx="280988" cy="428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34" name="Rectangle 94"/>
                <p:cNvSpPr>
                  <a:spLocks noChangeArrowheads="1"/>
                </p:cNvSpPr>
                <p:nvPr/>
              </p:nvSpPr>
              <p:spPr bwMode="auto">
                <a:xfrm>
                  <a:off x="11911013" y="2896192"/>
                  <a:ext cx="139700"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35" name="Rectangle 95"/>
                <p:cNvSpPr>
                  <a:spLocks noChangeArrowheads="1"/>
                </p:cNvSpPr>
                <p:nvPr/>
              </p:nvSpPr>
              <p:spPr bwMode="auto">
                <a:xfrm>
                  <a:off x="11911013" y="2761254"/>
                  <a:ext cx="280988" cy="460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36" name="Rectangle 96"/>
                <p:cNvSpPr>
                  <a:spLocks noChangeArrowheads="1"/>
                </p:cNvSpPr>
                <p:nvPr/>
              </p:nvSpPr>
              <p:spPr bwMode="auto">
                <a:xfrm>
                  <a:off x="11911013" y="2629492"/>
                  <a:ext cx="139700"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37" name="Rectangle 97"/>
                <p:cNvSpPr>
                  <a:spLocks noChangeArrowheads="1"/>
                </p:cNvSpPr>
                <p:nvPr/>
              </p:nvSpPr>
              <p:spPr bwMode="auto">
                <a:xfrm>
                  <a:off x="11911013" y="2496142"/>
                  <a:ext cx="2809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38" name="Freeform 98"/>
                <p:cNvSpPr>
                  <a:spLocks noEditPoints="1"/>
                </p:cNvSpPr>
                <p:nvPr/>
              </p:nvSpPr>
              <p:spPr bwMode="auto">
                <a:xfrm>
                  <a:off x="11634788" y="2342154"/>
                  <a:ext cx="322263" cy="1085850"/>
                </a:xfrm>
                <a:custGeom>
                  <a:avLst/>
                  <a:gdLst>
                    <a:gd name="T0" fmla="*/ 196 w 273"/>
                    <a:gd name="T1" fmla="*/ 656 h 915"/>
                    <a:gd name="T2" fmla="*/ 196 w 273"/>
                    <a:gd name="T3" fmla="*/ 0 h 915"/>
                    <a:gd name="T4" fmla="*/ 77 w 273"/>
                    <a:gd name="T5" fmla="*/ 0 h 915"/>
                    <a:gd name="T6" fmla="*/ 77 w 273"/>
                    <a:gd name="T7" fmla="*/ 656 h 915"/>
                    <a:gd name="T8" fmla="*/ 0 w 273"/>
                    <a:gd name="T9" fmla="*/ 779 h 915"/>
                    <a:gd name="T10" fmla="*/ 137 w 273"/>
                    <a:gd name="T11" fmla="*/ 915 h 915"/>
                    <a:gd name="T12" fmla="*/ 273 w 273"/>
                    <a:gd name="T13" fmla="*/ 779 h 915"/>
                    <a:gd name="T14" fmla="*/ 196 w 273"/>
                    <a:gd name="T15" fmla="*/ 656 h 915"/>
                    <a:gd name="T16" fmla="*/ 136 w 273"/>
                    <a:gd name="T17" fmla="*/ 837 h 915"/>
                    <a:gd name="T18" fmla="*/ 78 w 273"/>
                    <a:gd name="T19" fmla="*/ 779 h 915"/>
                    <a:gd name="T20" fmla="*/ 118 w 273"/>
                    <a:gd name="T21" fmla="*/ 724 h 915"/>
                    <a:gd name="T22" fmla="*/ 118 w 273"/>
                    <a:gd name="T23" fmla="*/ 504 h 915"/>
                    <a:gd name="T24" fmla="*/ 155 w 273"/>
                    <a:gd name="T25" fmla="*/ 504 h 915"/>
                    <a:gd name="T26" fmla="*/ 155 w 273"/>
                    <a:gd name="T27" fmla="*/ 724 h 915"/>
                    <a:gd name="T28" fmla="*/ 195 w 273"/>
                    <a:gd name="T29" fmla="*/ 779 h 915"/>
                    <a:gd name="T30" fmla="*/ 136 w 273"/>
                    <a:gd name="T31" fmla="*/ 837 h 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3" h="915">
                      <a:moveTo>
                        <a:pt x="196" y="656"/>
                      </a:moveTo>
                      <a:cubicBezTo>
                        <a:pt x="196" y="0"/>
                        <a:pt x="196" y="0"/>
                        <a:pt x="196" y="0"/>
                      </a:cubicBezTo>
                      <a:cubicBezTo>
                        <a:pt x="77" y="0"/>
                        <a:pt x="77" y="0"/>
                        <a:pt x="77" y="0"/>
                      </a:cubicBezTo>
                      <a:cubicBezTo>
                        <a:pt x="77" y="656"/>
                        <a:pt x="77" y="656"/>
                        <a:pt x="77" y="656"/>
                      </a:cubicBezTo>
                      <a:cubicBezTo>
                        <a:pt x="32" y="678"/>
                        <a:pt x="0" y="725"/>
                        <a:pt x="0" y="779"/>
                      </a:cubicBezTo>
                      <a:cubicBezTo>
                        <a:pt x="0" y="854"/>
                        <a:pt x="61" y="915"/>
                        <a:pt x="137" y="915"/>
                      </a:cubicBezTo>
                      <a:cubicBezTo>
                        <a:pt x="212" y="915"/>
                        <a:pt x="273" y="854"/>
                        <a:pt x="273" y="779"/>
                      </a:cubicBezTo>
                      <a:cubicBezTo>
                        <a:pt x="273" y="725"/>
                        <a:pt x="241" y="678"/>
                        <a:pt x="196" y="656"/>
                      </a:cubicBezTo>
                      <a:close/>
                      <a:moveTo>
                        <a:pt x="136" y="837"/>
                      </a:moveTo>
                      <a:cubicBezTo>
                        <a:pt x="104" y="837"/>
                        <a:pt x="78" y="811"/>
                        <a:pt x="78" y="779"/>
                      </a:cubicBezTo>
                      <a:cubicBezTo>
                        <a:pt x="78" y="753"/>
                        <a:pt x="95" y="732"/>
                        <a:pt x="118" y="724"/>
                      </a:cubicBezTo>
                      <a:cubicBezTo>
                        <a:pt x="118" y="504"/>
                        <a:pt x="118" y="504"/>
                        <a:pt x="118" y="504"/>
                      </a:cubicBezTo>
                      <a:cubicBezTo>
                        <a:pt x="155" y="504"/>
                        <a:pt x="155" y="504"/>
                        <a:pt x="155" y="504"/>
                      </a:cubicBezTo>
                      <a:cubicBezTo>
                        <a:pt x="155" y="724"/>
                        <a:pt x="155" y="724"/>
                        <a:pt x="155" y="724"/>
                      </a:cubicBezTo>
                      <a:cubicBezTo>
                        <a:pt x="178" y="732"/>
                        <a:pt x="195" y="753"/>
                        <a:pt x="195" y="779"/>
                      </a:cubicBezTo>
                      <a:cubicBezTo>
                        <a:pt x="195" y="811"/>
                        <a:pt x="169" y="837"/>
                        <a:pt x="136" y="83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39" name="Freeform 99"/>
                <p:cNvSpPr>
                  <a:spLocks/>
                </p:cNvSpPr>
                <p:nvPr/>
              </p:nvSpPr>
              <p:spPr bwMode="auto">
                <a:xfrm>
                  <a:off x="11395075" y="2361204"/>
                  <a:ext cx="265113" cy="282575"/>
                </a:xfrm>
                <a:custGeom>
                  <a:avLst/>
                  <a:gdLst>
                    <a:gd name="T0" fmla="*/ 70 w 167"/>
                    <a:gd name="T1" fmla="*/ 0 h 178"/>
                    <a:gd name="T2" fmla="*/ 97 w 167"/>
                    <a:gd name="T3" fmla="*/ 0 h 178"/>
                    <a:gd name="T4" fmla="*/ 97 w 167"/>
                    <a:gd name="T5" fmla="*/ 65 h 178"/>
                    <a:gd name="T6" fmla="*/ 153 w 167"/>
                    <a:gd name="T7" fmla="*/ 32 h 178"/>
                    <a:gd name="T8" fmla="*/ 167 w 167"/>
                    <a:gd name="T9" fmla="*/ 57 h 178"/>
                    <a:gd name="T10" fmla="*/ 111 w 167"/>
                    <a:gd name="T11" fmla="*/ 89 h 178"/>
                    <a:gd name="T12" fmla="*/ 167 w 167"/>
                    <a:gd name="T13" fmla="*/ 121 h 178"/>
                    <a:gd name="T14" fmla="*/ 153 w 167"/>
                    <a:gd name="T15" fmla="*/ 146 h 178"/>
                    <a:gd name="T16" fmla="*/ 97 w 167"/>
                    <a:gd name="T17" fmla="*/ 113 h 178"/>
                    <a:gd name="T18" fmla="*/ 97 w 167"/>
                    <a:gd name="T19" fmla="*/ 178 h 178"/>
                    <a:gd name="T20" fmla="*/ 70 w 167"/>
                    <a:gd name="T21" fmla="*/ 178 h 178"/>
                    <a:gd name="T22" fmla="*/ 70 w 167"/>
                    <a:gd name="T23" fmla="*/ 113 h 178"/>
                    <a:gd name="T24" fmla="*/ 14 w 167"/>
                    <a:gd name="T25" fmla="*/ 146 h 178"/>
                    <a:gd name="T26" fmla="*/ 0 w 167"/>
                    <a:gd name="T27" fmla="*/ 121 h 178"/>
                    <a:gd name="T28" fmla="*/ 56 w 167"/>
                    <a:gd name="T29" fmla="*/ 89 h 178"/>
                    <a:gd name="T30" fmla="*/ 0 w 167"/>
                    <a:gd name="T31" fmla="*/ 57 h 178"/>
                    <a:gd name="T32" fmla="*/ 14 w 167"/>
                    <a:gd name="T33" fmla="*/ 32 h 178"/>
                    <a:gd name="T34" fmla="*/ 70 w 167"/>
                    <a:gd name="T35" fmla="*/ 65 h 178"/>
                    <a:gd name="T36" fmla="*/ 70 w 167"/>
                    <a:gd name="T37"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7" h="178">
                      <a:moveTo>
                        <a:pt x="70" y="0"/>
                      </a:moveTo>
                      <a:lnTo>
                        <a:pt x="97" y="0"/>
                      </a:lnTo>
                      <a:lnTo>
                        <a:pt x="97" y="65"/>
                      </a:lnTo>
                      <a:lnTo>
                        <a:pt x="153" y="32"/>
                      </a:lnTo>
                      <a:lnTo>
                        <a:pt x="167" y="57"/>
                      </a:lnTo>
                      <a:lnTo>
                        <a:pt x="111" y="89"/>
                      </a:lnTo>
                      <a:lnTo>
                        <a:pt x="167" y="121"/>
                      </a:lnTo>
                      <a:lnTo>
                        <a:pt x="153" y="146"/>
                      </a:lnTo>
                      <a:lnTo>
                        <a:pt x="97" y="113"/>
                      </a:lnTo>
                      <a:lnTo>
                        <a:pt x="97" y="178"/>
                      </a:lnTo>
                      <a:lnTo>
                        <a:pt x="70" y="178"/>
                      </a:lnTo>
                      <a:lnTo>
                        <a:pt x="70" y="113"/>
                      </a:lnTo>
                      <a:lnTo>
                        <a:pt x="14" y="146"/>
                      </a:lnTo>
                      <a:lnTo>
                        <a:pt x="0" y="121"/>
                      </a:lnTo>
                      <a:lnTo>
                        <a:pt x="56" y="89"/>
                      </a:lnTo>
                      <a:lnTo>
                        <a:pt x="0" y="57"/>
                      </a:lnTo>
                      <a:lnTo>
                        <a:pt x="14" y="32"/>
                      </a:lnTo>
                      <a:lnTo>
                        <a:pt x="70" y="65"/>
                      </a:lnTo>
                      <a:lnTo>
                        <a:pt x="7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40" name="Freeform 100"/>
                <p:cNvSpPr>
                  <a:spLocks/>
                </p:cNvSpPr>
                <p:nvPr/>
              </p:nvSpPr>
              <p:spPr bwMode="auto">
                <a:xfrm>
                  <a:off x="11190288" y="2608854"/>
                  <a:ext cx="265113" cy="282575"/>
                </a:xfrm>
                <a:custGeom>
                  <a:avLst/>
                  <a:gdLst>
                    <a:gd name="T0" fmla="*/ 70 w 167"/>
                    <a:gd name="T1" fmla="*/ 0 h 178"/>
                    <a:gd name="T2" fmla="*/ 98 w 167"/>
                    <a:gd name="T3" fmla="*/ 0 h 178"/>
                    <a:gd name="T4" fmla="*/ 98 w 167"/>
                    <a:gd name="T5" fmla="*/ 65 h 178"/>
                    <a:gd name="T6" fmla="*/ 154 w 167"/>
                    <a:gd name="T7" fmla="*/ 33 h 178"/>
                    <a:gd name="T8" fmla="*/ 167 w 167"/>
                    <a:gd name="T9" fmla="*/ 57 h 178"/>
                    <a:gd name="T10" fmla="*/ 112 w 167"/>
                    <a:gd name="T11" fmla="*/ 89 h 178"/>
                    <a:gd name="T12" fmla="*/ 167 w 167"/>
                    <a:gd name="T13" fmla="*/ 121 h 178"/>
                    <a:gd name="T14" fmla="*/ 154 w 167"/>
                    <a:gd name="T15" fmla="*/ 146 h 178"/>
                    <a:gd name="T16" fmla="*/ 98 w 167"/>
                    <a:gd name="T17" fmla="*/ 114 h 178"/>
                    <a:gd name="T18" fmla="*/ 98 w 167"/>
                    <a:gd name="T19" fmla="*/ 178 h 178"/>
                    <a:gd name="T20" fmla="*/ 70 w 167"/>
                    <a:gd name="T21" fmla="*/ 178 h 178"/>
                    <a:gd name="T22" fmla="*/ 70 w 167"/>
                    <a:gd name="T23" fmla="*/ 114 h 178"/>
                    <a:gd name="T24" fmla="*/ 15 w 167"/>
                    <a:gd name="T25" fmla="*/ 146 h 178"/>
                    <a:gd name="T26" fmla="*/ 0 w 167"/>
                    <a:gd name="T27" fmla="*/ 121 h 178"/>
                    <a:gd name="T28" fmla="*/ 56 w 167"/>
                    <a:gd name="T29" fmla="*/ 89 h 178"/>
                    <a:gd name="T30" fmla="*/ 0 w 167"/>
                    <a:gd name="T31" fmla="*/ 57 h 178"/>
                    <a:gd name="T32" fmla="*/ 15 w 167"/>
                    <a:gd name="T33" fmla="*/ 33 h 178"/>
                    <a:gd name="T34" fmla="*/ 70 w 167"/>
                    <a:gd name="T35" fmla="*/ 65 h 178"/>
                    <a:gd name="T36" fmla="*/ 70 w 167"/>
                    <a:gd name="T37"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7" h="178">
                      <a:moveTo>
                        <a:pt x="70" y="0"/>
                      </a:moveTo>
                      <a:lnTo>
                        <a:pt x="98" y="0"/>
                      </a:lnTo>
                      <a:lnTo>
                        <a:pt x="98" y="65"/>
                      </a:lnTo>
                      <a:lnTo>
                        <a:pt x="154" y="33"/>
                      </a:lnTo>
                      <a:lnTo>
                        <a:pt x="167" y="57"/>
                      </a:lnTo>
                      <a:lnTo>
                        <a:pt x="112" y="89"/>
                      </a:lnTo>
                      <a:lnTo>
                        <a:pt x="167" y="121"/>
                      </a:lnTo>
                      <a:lnTo>
                        <a:pt x="154" y="146"/>
                      </a:lnTo>
                      <a:lnTo>
                        <a:pt x="98" y="114"/>
                      </a:lnTo>
                      <a:lnTo>
                        <a:pt x="98" y="178"/>
                      </a:lnTo>
                      <a:lnTo>
                        <a:pt x="70" y="178"/>
                      </a:lnTo>
                      <a:lnTo>
                        <a:pt x="70" y="114"/>
                      </a:lnTo>
                      <a:lnTo>
                        <a:pt x="15" y="146"/>
                      </a:lnTo>
                      <a:lnTo>
                        <a:pt x="0" y="121"/>
                      </a:lnTo>
                      <a:lnTo>
                        <a:pt x="56" y="89"/>
                      </a:lnTo>
                      <a:lnTo>
                        <a:pt x="0" y="57"/>
                      </a:lnTo>
                      <a:lnTo>
                        <a:pt x="15" y="33"/>
                      </a:lnTo>
                      <a:lnTo>
                        <a:pt x="70" y="65"/>
                      </a:lnTo>
                      <a:lnTo>
                        <a:pt x="7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41" name="Freeform 101"/>
                <p:cNvSpPr>
                  <a:spLocks/>
                </p:cNvSpPr>
                <p:nvPr/>
              </p:nvSpPr>
              <p:spPr bwMode="auto">
                <a:xfrm>
                  <a:off x="11395075" y="2858092"/>
                  <a:ext cx="265113" cy="280988"/>
                </a:xfrm>
                <a:custGeom>
                  <a:avLst/>
                  <a:gdLst>
                    <a:gd name="T0" fmla="*/ 70 w 167"/>
                    <a:gd name="T1" fmla="*/ 0 h 177"/>
                    <a:gd name="T2" fmla="*/ 97 w 167"/>
                    <a:gd name="T3" fmla="*/ 0 h 177"/>
                    <a:gd name="T4" fmla="*/ 97 w 167"/>
                    <a:gd name="T5" fmla="*/ 64 h 177"/>
                    <a:gd name="T6" fmla="*/ 153 w 167"/>
                    <a:gd name="T7" fmla="*/ 32 h 177"/>
                    <a:gd name="T8" fmla="*/ 167 w 167"/>
                    <a:gd name="T9" fmla="*/ 56 h 177"/>
                    <a:gd name="T10" fmla="*/ 111 w 167"/>
                    <a:gd name="T11" fmla="*/ 88 h 177"/>
                    <a:gd name="T12" fmla="*/ 167 w 167"/>
                    <a:gd name="T13" fmla="*/ 121 h 177"/>
                    <a:gd name="T14" fmla="*/ 153 w 167"/>
                    <a:gd name="T15" fmla="*/ 145 h 177"/>
                    <a:gd name="T16" fmla="*/ 97 w 167"/>
                    <a:gd name="T17" fmla="*/ 113 h 177"/>
                    <a:gd name="T18" fmla="*/ 97 w 167"/>
                    <a:gd name="T19" fmla="*/ 177 h 177"/>
                    <a:gd name="T20" fmla="*/ 70 w 167"/>
                    <a:gd name="T21" fmla="*/ 177 h 177"/>
                    <a:gd name="T22" fmla="*/ 70 w 167"/>
                    <a:gd name="T23" fmla="*/ 113 h 177"/>
                    <a:gd name="T24" fmla="*/ 14 w 167"/>
                    <a:gd name="T25" fmla="*/ 145 h 177"/>
                    <a:gd name="T26" fmla="*/ 0 w 167"/>
                    <a:gd name="T27" fmla="*/ 121 h 177"/>
                    <a:gd name="T28" fmla="*/ 56 w 167"/>
                    <a:gd name="T29" fmla="*/ 88 h 177"/>
                    <a:gd name="T30" fmla="*/ 0 w 167"/>
                    <a:gd name="T31" fmla="*/ 56 h 177"/>
                    <a:gd name="T32" fmla="*/ 14 w 167"/>
                    <a:gd name="T33" fmla="*/ 32 h 177"/>
                    <a:gd name="T34" fmla="*/ 70 w 167"/>
                    <a:gd name="T35" fmla="*/ 64 h 177"/>
                    <a:gd name="T36" fmla="*/ 70 w 167"/>
                    <a:gd name="T37" fmla="*/ 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7" h="177">
                      <a:moveTo>
                        <a:pt x="70" y="0"/>
                      </a:moveTo>
                      <a:lnTo>
                        <a:pt x="97" y="0"/>
                      </a:lnTo>
                      <a:lnTo>
                        <a:pt x="97" y="64"/>
                      </a:lnTo>
                      <a:lnTo>
                        <a:pt x="153" y="32"/>
                      </a:lnTo>
                      <a:lnTo>
                        <a:pt x="167" y="56"/>
                      </a:lnTo>
                      <a:lnTo>
                        <a:pt x="111" y="88"/>
                      </a:lnTo>
                      <a:lnTo>
                        <a:pt x="167" y="121"/>
                      </a:lnTo>
                      <a:lnTo>
                        <a:pt x="153" y="145"/>
                      </a:lnTo>
                      <a:lnTo>
                        <a:pt x="97" y="113"/>
                      </a:lnTo>
                      <a:lnTo>
                        <a:pt x="97" y="177"/>
                      </a:lnTo>
                      <a:lnTo>
                        <a:pt x="70" y="177"/>
                      </a:lnTo>
                      <a:lnTo>
                        <a:pt x="70" y="113"/>
                      </a:lnTo>
                      <a:lnTo>
                        <a:pt x="14" y="145"/>
                      </a:lnTo>
                      <a:lnTo>
                        <a:pt x="0" y="121"/>
                      </a:lnTo>
                      <a:lnTo>
                        <a:pt x="56" y="88"/>
                      </a:lnTo>
                      <a:lnTo>
                        <a:pt x="0" y="56"/>
                      </a:lnTo>
                      <a:lnTo>
                        <a:pt x="14" y="32"/>
                      </a:lnTo>
                      <a:lnTo>
                        <a:pt x="70" y="64"/>
                      </a:lnTo>
                      <a:lnTo>
                        <a:pt x="7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grpSp>
          <p:sp>
            <p:nvSpPr>
              <p:cNvPr id="32" name="Freeform 108"/>
              <p:cNvSpPr>
                <a:spLocks/>
              </p:cNvSpPr>
              <p:nvPr/>
            </p:nvSpPr>
            <p:spPr bwMode="auto">
              <a:xfrm>
                <a:off x="623888" y="2802930"/>
                <a:ext cx="783555" cy="785445"/>
              </a:xfrm>
              <a:custGeom>
                <a:avLst/>
                <a:gdLst>
                  <a:gd name="T0" fmla="*/ 955 w 1113"/>
                  <a:gd name="T1" fmla="*/ 0 h 1112"/>
                  <a:gd name="T2" fmla="*/ 158 w 1113"/>
                  <a:gd name="T3" fmla="*/ 0 h 1112"/>
                  <a:gd name="T4" fmla="*/ 0 w 1113"/>
                  <a:gd name="T5" fmla="*/ 157 h 1112"/>
                  <a:gd name="T6" fmla="*/ 0 w 1113"/>
                  <a:gd name="T7" fmla="*/ 953 h 1112"/>
                  <a:gd name="T8" fmla="*/ 0 w 1113"/>
                  <a:gd name="T9" fmla="*/ 955 h 1112"/>
                  <a:gd name="T10" fmla="*/ 158 w 1113"/>
                  <a:gd name="T11" fmla="*/ 1112 h 1112"/>
                  <a:gd name="T12" fmla="*/ 955 w 1113"/>
                  <a:gd name="T13" fmla="*/ 1112 h 1112"/>
                  <a:gd name="T14" fmla="*/ 1113 w 1113"/>
                  <a:gd name="T15" fmla="*/ 955 h 1112"/>
                  <a:gd name="T16" fmla="*/ 1113 w 1113"/>
                  <a:gd name="T17" fmla="*/ 953 h 1112"/>
                  <a:gd name="T18" fmla="*/ 1113 w 1113"/>
                  <a:gd name="T19" fmla="*/ 939 h 1112"/>
                  <a:gd name="T20" fmla="*/ 1112 w 1113"/>
                  <a:gd name="T21" fmla="*/ 939 h 1112"/>
                  <a:gd name="T22" fmla="*/ 1112 w 1113"/>
                  <a:gd name="T23" fmla="*/ 736 h 1112"/>
                  <a:gd name="T24" fmla="*/ 1113 w 1113"/>
                  <a:gd name="T25" fmla="*/ 736 h 1112"/>
                  <a:gd name="T26" fmla="*/ 1113 w 1113"/>
                  <a:gd name="T27" fmla="*/ 706 h 1112"/>
                  <a:gd name="T28" fmla="*/ 1113 w 1113"/>
                  <a:gd name="T29" fmla="*/ 177 h 1112"/>
                  <a:gd name="T30" fmla="*/ 1113 w 1113"/>
                  <a:gd name="T31" fmla="*/ 157 h 1112"/>
                  <a:gd name="T32" fmla="*/ 955 w 1113"/>
                  <a:gd name="T33" fmla="*/ 0 h 1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13" h="1112">
                    <a:moveTo>
                      <a:pt x="955" y="0"/>
                    </a:moveTo>
                    <a:cubicBezTo>
                      <a:pt x="158" y="0"/>
                      <a:pt x="158" y="0"/>
                      <a:pt x="158" y="0"/>
                    </a:cubicBezTo>
                    <a:cubicBezTo>
                      <a:pt x="71" y="0"/>
                      <a:pt x="0" y="71"/>
                      <a:pt x="0" y="157"/>
                    </a:cubicBezTo>
                    <a:cubicBezTo>
                      <a:pt x="0" y="953"/>
                      <a:pt x="0" y="953"/>
                      <a:pt x="0" y="953"/>
                    </a:cubicBezTo>
                    <a:cubicBezTo>
                      <a:pt x="0" y="955"/>
                      <a:pt x="0" y="955"/>
                      <a:pt x="0" y="955"/>
                    </a:cubicBezTo>
                    <a:cubicBezTo>
                      <a:pt x="0" y="1041"/>
                      <a:pt x="71" y="1112"/>
                      <a:pt x="158" y="1112"/>
                    </a:cubicBezTo>
                    <a:cubicBezTo>
                      <a:pt x="955" y="1112"/>
                      <a:pt x="955" y="1112"/>
                      <a:pt x="955" y="1112"/>
                    </a:cubicBezTo>
                    <a:cubicBezTo>
                      <a:pt x="1042" y="1112"/>
                      <a:pt x="1113" y="1041"/>
                      <a:pt x="1113" y="955"/>
                    </a:cubicBezTo>
                    <a:cubicBezTo>
                      <a:pt x="1113" y="953"/>
                      <a:pt x="1113" y="953"/>
                      <a:pt x="1113" y="953"/>
                    </a:cubicBezTo>
                    <a:cubicBezTo>
                      <a:pt x="1113" y="939"/>
                      <a:pt x="1113" y="939"/>
                      <a:pt x="1113" y="939"/>
                    </a:cubicBezTo>
                    <a:cubicBezTo>
                      <a:pt x="1112" y="939"/>
                      <a:pt x="1112" y="939"/>
                      <a:pt x="1112" y="939"/>
                    </a:cubicBezTo>
                    <a:cubicBezTo>
                      <a:pt x="1112" y="736"/>
                      <a:pt x="1112" y="736"/>
                      <a:pt x="1112" y="736"/>
                    </a:cubicBezTo>
                    <a:cubicBezTo>
                      <a:pt x="1113" y="736"/>
                      <a:pt x="1113" y="736"/>
                      <a:pt x="1113" y="736"/>
                    </a:cubicBezTo>
                    <a:cubicBezTo>
                      <a:pt x="1113" y="706"/>
                      <a:pt x="1113" y="706"/>
                      <a:pt x="1113" y="706"/>
                    </a:cubicBezTo>
                    <a:cubicBezTo>
                      <a:pt x="1113" y="177"/>
                      <a:pt x="1113" y="177"/>
                      <a:pt x="1113" y="177"/>
                    </a:cubicBezTo>
                    <a:cubicBezTo>
                      <a:pt x="1113" y="157"/>
                      <a:pt x="1113" y="157"/>
                      <a:pt x="1113" y="157"/>
                    </a:cubicBezTo>
                    <a:cubicBezTo>
                      <a:pt x="1113" y="71"/>
                      <a:pt x="1042" y="0"/>
                      <a:pt x="955" y="0"/>
                    </a:cubicBezTo>
                    <a:close/>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grpSp>
        <p:grpSp>
          <p:nvGrpSpPr>
            <p:cNvPr id="16" name="Skupina 15"/>
            <p:cNvGrpSpPr/>
            <p:nvPr/>
          </p:nvGrpSpPr>
          <p:grpSpPr>
            <a:xfrm>
              <a:off x="2535594" y="110367"/>
              <a:ext cx="925200" cy="925200"/>
              <a:chOff x="3829650" y="1740366"/>
              <a:chExt cx="783555" cy="785445"/>
            </a:xfrm>
          </p:grpSpPr>
          <p:grpSp>
            <p:nvGrpSpPr>
              <p:cNvPr id="26" name="Skupina 25"/>
              <p:cNvGrpSpPr/>
              <p:nvPr/>
            </p:nvGrpSpPr>
            <p:grpSpPr>
              <a:xfrm>
                <a:off x="3927010" y="1870142"/>
                <a:ext cx="588833" cy="529486"/>
                <a:chOff x="6824663" y="2412004"/>
                <a:chExt cx="1008063" cy="906463"/>
              </a:xfrm>
            </p:grpSpPr>
            <p:sp>
              <p:nvSpPr>
                <p:cNvPr id="28" name="Rectangle 102"/>
                <p:cNvSpPr>
                  <a:spLocks noChangeArrowheads="1"/>
                </p:cNvSpPr>
                <p:nvPr/>
              </p:nvSpPr>
              <p:spPr bwMode="auto">
                <a:xfrm>
                  <a:off x="6858000" y="2583454"/>
                  <a:ext cx="515938" cy="517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9" name="Freeform 103"/>
                <p:cNvSpPr>
                  <a:spLocks noEditPoints="1"/>
                </p:cNvSpPr>
                <p:nvPr/>
              </p:nvSpPr>
              <p:spPr bwMode="auto">
                <a:xfrm>
                  <a:off x="7624763" y="3108917"/>
                  <a:ext cx="207963" cy="209550"/>
                </a:xfrm>
                <a:custGeom>
                  <a:avLst/>
                  <a:gdLst>
                    <a:gd name="T0" fmla="*/ 88 w 176"/>
                    <a:gd name="T1" fmla="*/ 56 h 176"/>
                    <a:gd name="T2" fmla="*/ 120 w 176"/>
                    <a:gd name="T3" fmla="*/ 88 h 176"/>
                    <a:gd name="T4" fmla="*/ 88 w 176"/>
                    <a:gd name="T5" fmla="*/ 120 h 176"/>
                    <a:gd name="T6" fmla="*/ 56 w 176"/>
                    <a:gd name="T7" fmla="*/ 88 h 176"/>
                    <a:gd name="T8" fmla="*/ 88 w 176"/>
                    <a:gd name="T9" fmla="*/ 56 h 176"/>
                    <a:gd name="T10" fmla="*/ 88 w 176"/>
                    <a:gd name="T11" fmla="*/ 0 h 176"/>
                    <a:gd name="T12" fmla="*/ 176 w 176"/>
                    <a:gd name="T13" fmla="*/ 88 h 176"/>
                    <a:gd name="T14" fmla="*/ 88 w 176"/>
                    <a:gd name="T15" fmla="*/ 176 h 176"/>
                    <a:gd name="T16" fmla="*/ 0 w 176"/>
                    <a:gd name="T17" fmla="*/ 88 h 176"/>
                    <a:gd name="T18" fmla="*/ 88 w 176"/>
                    <a:gd name="T19" fmla="*/ 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6" h="176">
                      <a:moveTo>
                        <a:pt x="88" y="56"/>
                      </a:moveTo>
                      <a:cubicBezTo>
                        <a:pt x="105" y="56"/>
                        <a:pt x="120" y="70"/>
                        <a:pt x="120" y="88"/>
                      </a:cubicBezTo>
                      <a:cubicBezTo>
                        <a:pt x="120" y="105"/>
                        <a:pt x="105" y="120"/>
                        <a:pt x="88" y="120"/>
                      </a:cubicBezTo>
                      <a:cubicBezTo>
                        <a:pt x="70" y="120"/>
                        <a:pt x="56" y="105"/>
                        <a:pt x="56" y="88"/>
                      </a:cubicBezTo>
                      <a:cubicBezTo>
                        <a:pt x="56" y="70"/>
                        <a:pt x="70" y="56"/>
                        <a:pt x="88" y="56"/>
                      </a:cubicBezTo>
                      <a:moveTo>
                        <a:pt x="88" y="0"/>
                      </a:moveTo>
                      <a:cubicBezTo>
                        <a:pt x="137" y="0"/>
                        <a:pt x="176" y="39"/>
                        <a:pt x="176" y="88"/>
                      </a:cubicBezTo>
                      <a:cubicBezTo>
                        <a:pt x="176" y="136"/>
                        <a:pt x="137" y="176"/>
                        <a:pt x="88" y="176"/>
                      </a:cubicBezTo>
                      <a:cubicBezTo>
                        <a:pt x="39" y="176"/>
                        <a:pt x="0" y="136"/>
                        <a:pt x="0" y="88"/>
                      </a:cubicBezTo>
                      <a:cubicBezTo>
                        <a:pt x="0" y="39"/>
                        <a:pt x="39" y="0"/>
                        <a:pt x="88"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30" name="Freeform 104"/>
                <p:cNvSpPr>
                  <a:spLocks/>
                </p:cNvSpPr>
                <p:nvPr/>
              </p:nvSpPr>
              <p:spPr bwMode="auto">
                <a:xfrm>
                  <a:off x="6824663" y="2412004"/>
                  <a:ext cx="993775" cy="906463"/>
                </a:xfrm>
                <a:custGeom>
                  <a:avLst/>
                  <a:gdLst>
                    <a:gd name="T0" fmla="*/ 792 w 840"/>
                    <a:gd name="T1" fmla="*/ 0 h 764"/>
                    <a:gd name="T2" fmla="*/ 840 w 840"/>
                    <a:gd name="T3" fmla="*/ 48 h 764"/>
                    <a:gd name="T4" fmla="*/ 803 w 840"/>
                    <a:gd name="T5" fmla="*/ 94 h 764"/>
                    <a:gd name="T6" fmla="*/ 725 w 840"/>
                    <a:gd name="T7" fmla="*/ 324 h 764"/>
                    <a:gd name="T8" fmla="*/ 763 w 840"/>
                    <a:gd name="T9" fmla="*/ 324 h 764"/>
                    <a:gd name="T10" fmla="*/ 763 w 840"/>
                    <a:gd name="T11" fmla="*/ 559 h 764"/>
                    <a:gd name="T12" fmla="*/ 646 w 840"/>
                    <a:gd name="T13" fmla="*/ 676 h 764"/>
                    <a:gd name="T14" fmla="*/ 650 w 840"/>
                    <a:gd name="T15" fmla="*/ 708 h 764"/>
                    <a:gd name="T16" fmla="*/ 230 w 840"/>
                    <a:gd name="T17" fmla="*/ 708 h 764"/>
                    <a:gd name="T18" fmla="*/ 171 w 840"/>
                    <a:gd name="T19" fmla="*/ 764 h 764"/>
                    <a:gd name="T20" fmla="*/ 113 w 840"/>
                    <a:gd name="T21" fmla="*/ 708 h 764"/>
                    <a:gd name="T22" fmla="*/ 0 w 840"/>
                    <a:gd name="T23" fmla="*/ 708 h 764"/>
                    <a:gd name="T24" fmla="*/ 0 w 840"/>
                    <a:gd name="T25" fmla="*/ 617 h 764"/>
                    <a:gd name="T26" fmla="*/ 549 w 840"/>
                    <a:gd name="T27" fmla="*/ 617 h 764"/>
                    <a:gd name="T28" fmla="*/ 616 w 840"/>
                    <a:gd name="T29" fmla="*/ 324 h 764"/>
                    <a:gd name="T30" fmla="*/ 671 w 840"/>
                    <a:gd name="T31" fmla="*/ 324 h 764"/>
                    <a:gd name="T32" fmla="*/ 756 w 840"/>
                    <a:gd name="T33" fmla="*/ 77 h 764"/>
                    <a:gd name="T34" fmla="*/ 745 w 840"/>
                    <a:gd name="T35" fmla="*/ 48 h 764"/>
                    <a:gd name="T36" fmla="*/ 792 w 840"/>
                    <a:gd name="T37" fmla="*/ 0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40" h="764">
                      <a:moveTo>
                        <a:pt x="792" y="0"/>
                      </a:moveTo>
                      <a:cubicBezTo>
                        <a:pt x="818" y="0"/>
                        <a:pt x="840" y="21"/>
                        <a:pt x="840" y="48"/>
                      </a:cubicBezTo>
                      <a:cubicBezTo>
                        <a:pt x="840" y="70"/>
                        <a:pt x="824" y="89"/>
                        <a:pt x="803" y="94"/>
                      </a:cubicBezTo>
                      <a:cubicBezTo>
                        <a:pt x="725" y="324"/>
                        <a:pt x="725" y="324"/>
                        <a:pt x="725" y="324"/>
                      </a:cubicBezTo>
                      <a:cubicBezTo>
                        <a:pt x="763" y="324"/>
                        <a:pt x="763" y="324"/>
                        <a:pt x="763" y="324"/>
                      </a:cubicBezTo>
                      <a:cubicBezTo>
                        <a:pt x="763" y="559"/>
                        <a:pt x="763" y="559"/>
                        <a:pt x="763" y="559"/>
                      </a:cubicBezTo>
                      <a:cubicBezTo>
                        <a:pt x="698" y="559"/>
                        <a:pt x="646" y="611"/>
                        <a:pt x="646" y="676"/>
                      </a:cubicBezTo>
                      <a:cubicBezTo>
                        <a:pt x="646" y="687"/>
                        <a:pt x="647" y="698"/>
                        <a:pt x="650" y="708"/>
                      </a:cubicBezTo>
                      <a:cubicBezTo>
                        <a:pt x="230" y="708"/>
                        <a:pt x="230" y="708"/>
                        <a:pt x="230" y="708"/>
                      </a:cubicBezTo>
                      <a:cubicBezTo>
                        <a:pt x="228" y="739"/>
                        <a:pt x="203" y="764"/>
                        <a:pt x="171" y="764"/>
                      </a:cubicBezTo>
                      <a:cubicBezTo>
                        <a:pt x="140" y="764"/>
                        <a:pt x="114" y="739"/>
                        <a:pt x="113" y="708"/>
                      </a:cubicBezTo>
                      <a:cubicBezTo>
                        <a:pt x="0" y="708"/>
                        <a:pt x="0" y="708"/>
                        <a:pt x="0" y="708"/>
                      </a:cubicBezTo>
                      <a:cubicBezTo>
                        <a:pt x="0" y="617"/>
                        <a:pt x="0" y="617"/>
                        <a:pt x="0" y="617"/>
                      </a:cubicBezTo>
                      <a:cubicBezTo>
                        <a:pt x="549" y="617"/>
                        <a:pt x="549" y="617"/>
                        <a:pt x="549" y="617"/>
                      </a:cubicBezTo>
                      <a:cubicBezTo>
                        <a:pt x="616" y="324"/>
                        <a:pt x="616" y="324"/>
                        <a:pt x="616" y="324"/>
                      </a:cubicBezTo>
                      <a:cubicBezTo>
                        <a:pt x="671" y="324"/>
                        <a:pt x="671" y="324"/>
                        <a:pt x="671" y="324"/>
                      </a:cubicBezTo>
                      <a:cubicBezTo>
                        <a:pt x="756" y="77"/>
                        <a:pt x="756" y="77"/>
                        <a:pt x="756" y="77"/>
                      </a:cubicBezTo>
                      <a:cubicBezTo>
                        <a:pt x="749" y="69"/>
                        <a:pt x="745" y="59"/>
                        <a:pt x="745" y="48"/>
                      </a:cubicBezTo>
                      <a:cubicBezTo>
                        <a:pt x="745" y="21"/>
                        <a:pt x="766" y="0"/>
                        <a:pt x="79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grpSp>
          <p:sp>
            <p:nvSpPr>
              <p:cNvPr id="27" name="Freeform 108"/>
              <p:cNvSpPr>
                <a:spLocks/>
              </p:cNvSpPr>
              <p:nvPr/>
            </p:nvSpPr>
            <p:spPr bwMode="auto">
              <a:xfrm>
                <a:off x="3829650" y="1740366"/>
                <a:ext cx="783555" cy="785445"/>
              </a:xfrm>
              <a:custGeom>
                <a:avLst/>
                <a:gdLst>
                  <a:gd name="T0" fmla="*/ 955 w 1113"/>
                  <a:gd name="T1" fmla="*/ 0 h 1112"/>
                  <a:gd name="T2" fmla="*/ 158 w 1113"/>
                  <a:gd name="T3" fmla="*/ 0 h 1112"/>
                  <a:gd name="T4" fmla="*/ 0 w 1113"/>
                  <a:gd name="T5" fmla="*/ 157 h 1112"/>
                  <a:gd name="T6" fmla="*/ 0 w 1113"/>
                  <a:gd name="T7" fmla="*/ 953 h 1112"/>
                  <a:gd name="T8" fmla="*/ 0 w 1113"/>
                  <a:gd name="T9" fmla="*/ 955 h 1112"/>
                  <a:gd name="T10" fmla="*/ 158 w 1113"/>
                  <a:gd name="T11" fmla="*/ 1112 h 1112"/>
                  <a:gd name="T12" fmla="*/ 955 w 1113"/>
                  <a:gd name="T13" fmla="*/ 1112 h 1112"/>
                  <a:gd name="T14" fmla="*/ 1113 w 1113"/>
                  <a:gd name="T15" fmla="*/ 955 h 1112"/>
                  <a:gd name="T16" fmla="*/ 1113 w 1113"/>
                  <a:gd name="T17" fmla="*/ 953 h 1112"/>
                  <a:gd name="T18" fmla="*/ 1113 w 1113"/>
                  <a:gd name="T19" fmla="*/ 939 h 1112"/>
                  <a:gd name="T20" fmla="*/ 1112 w 1113"/>
                  <a:gd name="T21" fmla="*/ 939 h 1112"/>
                  <a:gd name="T22" fmla="*/ 1112 w 1113"/>
                  <a:gd name="T23" fmla="*/ 736 h 1112"/>
                  <a:gd name="T24" fmla="*/ 1113 w 1113"/>
                  <a:gd name="T25" fmla="*/ 736 h 1112"/>
                  <a:gd name="T26" fmla="*/ 1113 w 1113"/>
                  <a:gd name="T27" fmla="*/ 706 h 1112"/>
                  <a:gd name="T28" fmla="*/ 1113 w 1113"/>
                  <a:gd name="T29" fmla="*/ 177 h 1112"/>
                  <a:gd name="T30" fmla="*/ 1113 w 1113"/>
                  <a:gd name="T31" fmla="*/ 157 h 1112"/>
                  <a:gd name="T32" fmla="*/ 955 w 1113"/>
                  <a:gd name="T33" fmla="*/ 0 h 1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13" h="1112">
                    <a:moveTo>
                      <a:pt x="955" y="0"/>
                    </a:moveTo>
                    <a:cubicBezTo>
                      <a:pt x="158" y="0"/>
                      <a:pt x="158" y="0"/>
                      <a:pt x="158" y="0"/>
                    </a:cubicBezTo>
                    <a:cubicBezTo>
                      <a:pt x="71" y="0"/>
                      <a:pt x="0" y="71"/>
                      <a:pt x="0" y="157"/>
                    </a:cubicBezTo>
                    <a:cubicBezTo>
                      <a:pt x="0" y="953"/>
                      <a:pt x="0" y="953"/>
                      <a:pt x="0" y="953"/>
                    </a:cubicBezTo>
                    <a:cubicBezTo>
                      <a:pt x="0" y="955"/>
                      <a:pt x="0" y="955"/>
                      <a:pt x="0" y="955"/>
                    </a:cubicBezTo>
                    <a:cubicBezTo>
                      <a:pt x="0" y="1041"/>
                      <a:pt x="71" y="1112"/>
                      <a:pt x="158" y="1112"/>
                    </a:cubicBezTo>
                    <a:cubicBezTo>
                      <a:pt x="955" y="1112"/>
                      <a:pt x="955" y="1112"/>
                      <a:pt x="955" y="1112"/>
                    </a:cubicBezTo>
                    <a:cubicBezTo>
                      <a:pt x="1042" y="1112"/>
                      <a:pt x="1113" y="1041"/>
                      <a:pt x="1113" y="955"/>
                    </a:cubicBezTo>
                    <a:cubicBezTo>
                      <a:pt x="1113" y="953"/>
                      <a:pt x="1113" y="953"/>
                      <a:pt x="1113" y="953"/>
                    </a:cubicBezTo>
                    <a:cubicBezTo>
                      <a:pt x="1113" y="939"/>
                      <a:pt x="1113" y="939"/>
                      <a:pt x="1113" y="939"/>
                    </a:cubicBezTo>
                    <a:cubicBezTo>
                      <a:pt x="1112" y="939"/>
                      <a:pt x="1112" y="939"/>
                      <a:pt x="1112" y="939"/>
                    </a:cubicBezTo>
                    <a:cubicBezTo>
                      <a:pt x="1112" y="736"/>
                      <a:pt x="1112" y="736"/>
                      <a:pt x="1112" y="736"/>
                    </a:cubicBezTo>
                    <a:cubicBezTo>
                      <a:pt x="1113" y="736"/>
                      <a:pt x="1113" y="736"/>
                      <a:pt x="1113" y="736"/>
                    </a:cubicBezTo>
                    <a:cubicBezTo>
                      <a:pt x="1113" y="706"/>
                      <a:pt x="1113" y="706"/>
                      <a:pt x="1113" y="706"/>
                    </a:cubicBezTo>
                    <a:cubicBezTo>
                      <a:pt x="1113" y="177"/>
                      <a:pt x="1113" y="177"/>
                      <a:pt x="1113" y="177"/>
                    </a:cubicBezTo>
                    <a:cubicBezTo>
                      <a:pt x="1113" y="157"/>
                      <a:pt x="1113" y="157"/>
                      <a:pt x="1113" y="157"/>
                    </a:cubicBezTo>
                    <a:cubicBezTo>
                      <a:pt x="1113" y="71"/>
                      <a:pt x="1042" y="0"/>
                      <a:pt x="955" y="0"/>
                    </a:cubicBezTo>
                    <a:close/>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grpSp>
        <p:grpSp>
          <p:nvGrpSpPr>
            <p:cNvPr id="17" name="Skupina 16"/>
            <p:cNvGrpSpPr/>
            <p:nvPr/>
          </p:nvGrpSpPr>
          <p:grpSpPr>
            <a:xfrm>
              <a:off x="4133528" y="110367"/>
              <a:ext cx="925200" cy="925200"/>
              <a:chOff x="3829650" y="2802930"/>
              <a:chExt cx="783555" cy="785445"/>
            </a:xfrm>
          </p:grpSpPr>
          <p:sp>
            <p:nvSpPr>
              <p:cNvPr id="24" name="Freeform 92"/>
              <p:cNvSpPr>
                <a:spLocks/>
              </p:cNvSpPr>
              <p:nvPr/>
            </p:nvSpPr>
            <p:spPr bwMode="auto">
              <a:xfrm>
                <a:off x="3954070" y="2908445"/>
                <a:ext cx="534714" cy="582534"/>
              </a:xfrm>
              <a:custGeom>
                <a:avLst/>
                <a:gdLst>
                  <a:gd name="T0" fmla="*/ 503 w 615"/>
                  <a:gd name="T1" fmla="*/ 480 h 670"/>
                  <a:gd name="T2" fmla="*/ 473 w 615"/>
                  <a:gd name="T3" fmla="*/ 578 h 670"/>
                  <a:gd name="T4" fmla="*/ 335 w 615"/>
                  <a:gd name="T5" fmla="*/ 382 h 670"/>
                  <a:gd name="T6" fmla="*/ 435 w 615"/>
                  <a:gd name="T7" fmla="*/ 600 h 670"/>
                  <a:gd name="T8" fmla="*/ 335 w 615"/>
                  <a:gd name="T9" fmla="*/ 578 h 670"/>
                  <a:gd name="T10" fmla="*/ 280 w 615"/>
                  <a:gd name="T11" fmla="*/ 670 h 670"/>
                  <a:gd name="T12" fmla="*/ 219 w 615"/>
                  <a:gd name="T13" fmla="*/ 639 h 670"/>
                  <a:gd name="T14" fmla="*/ 280 w 615"/>
                  <a:gd name="T15" fmla="*/ 500 h 670"/>
                  <a:gd name="T16" fmla="*/ 178 w 615"/>
                  <a:gd name="T17" fmla="*/ 441 h 670"/>
                  <a:gd name="T18" fmla="*/ 88 w 615"/>
                  <a:gd name="T19" fmla="*/ 564 h 670"/>
                  <a:gd name="T20" fmla="*/ 32 w 615"/>
                  <a:gd name="T21" fmla="*/ 526 h 670"/>
                  <a:gd name="T22" fmla="*/ 84 w 615"/>
                  <a:gd name="T23" fmla="*/ 433 h 670"/>
                  <a:gd name="T24" fmla="*/ 14 w 615"/>
                  <a:gd name="T25" fmla="*/ 357 h 670"/>
                  <a:gd name="T26" fmla="*/ 252 w 615"/>
                  <a:gd name="T27" fmla="*/ 335 h 670"/>
                  <a:gd name="T28" fmla="*/ 14 w 615"/>
                  <a:gd name="T29" fmla="*/ 313 h 670"/>
                  <a:gd name="T30" fmla="*/ 84 w 615"/>
                  <a:gd name="T31" fmla="*/ 237 h 670"/>
                  <a:gd name="T32" fmla="*/ 32 w 615"/>
                  <a:gd name="T33" fmla="*/ 144 h 670"/>
                  <a:gd name="T34" fmla="*/ 88 w 615"/>
                  <a:gd name="T35" fmla="*/ 106 h 670"/>
                  <a:gd name="T36" fmla="*/ 178 w 615"/>
                  <a:gd name="T37" fmla="*/ 228 h 670"/>
                  <a:gd name="T38" fmla="*/ 280 w 615"/>
                  <a:gd name="T39" fmla="*/ 169 h 670"/>
                  <a:gd name="T40" fmla="*/ 219 w 615"/>
                  <a:gd name="T41" fmla="*/ 30 h 670"/>
                  <a:gd name="T42" fmla="*/ 280 w 615"/>
                  <a:gd name="T43" fmla="*/ 0 h 670"/>
                  <a:gd name="T44" fmla="*/ 335 w 615"/>
                  <a:gd name="T45" fmla="*/ 91 h 670"/>
                  <a:gd name="T46" fmla="*/ 434 w 615"/>
                  <a:gd name="T47" fmla="*/ 69 h 670"/>
                  <a:gd name="T48" fmla="*/ 335 w 615"/>
                  <a:gd name="T49" fmla="*/ 287 h 670"/>
                  <a:gd name="T50" fmla="*/ 473 w 615"/>
                  <a:gd name="T51" fmla="*/ 91 h 670"/>
                  <a:gd name="T52" fmla="*/ 503 w 615"/>
                  <a:gd name="T53" fmla="*/ 189 h 670"/>
                  <a:gd name="T54" fmla="*/ 610 w 615"/>
                  <a:gd name="T55" fmla="*/ 191 h 670"/>
                  <a:gd name="T56" fmla="*/ 615 w 615"/>
                  <a:gd name="T57" fmla="*/ 259 h 670"/>
                  <a:gd name="T58" fmla="*/ 464 w 615"/>
                  <a:gd name="T59" fmla="*/ 276 h 670"/>
                  <a:gd name="T60" fmla="*/ 464 w 615"/>
                  <a:gd name="T61" fmla="*/ 394 h 670"/>
                  <a:gd name="T62" fmla="*/ 615 w 615"/>
                  <a:gd name="T63" fmla="*/ 410 h 670"/>
                  <a:gd name="T64" fmla="*/ 610 w 615"/>
                  <a:gd name="T65" fmla="*/ 478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15" h="670">
                    <a:moveTo>
                      <a:pt x="582" y="526"/>
                    </a:moveTo>
                    <a:lnTo>
                      <a:pt x="503" y="480"/>
                    </a:lnTo>
                    <a:lnTo>
                      <a:pt x="526" y="564"/>
                    </a:lnTo>
                    <a:lnTo>
                      <a:pt x="473" y="578"/>
                    </a:lnTo>
                    <a:lnTo>
                      <a:pt x="436" y="441"/>
                    </a:lnTo>
                    <a:lnTo>
                      <a:pt x="335" y="382"/>
                    </a:lnTo>
                    <a:lnTo>
                      <a:pt x="335" y="500"/>
                    </a:lnTo>
                    <a:lnTo>
                      <a:pt x="435" y="600"/>
                    </a:lnTo>
                    <a:lnTo>
                      <a:pt x="395" y="639"/>
                    </a:lnTo>
                    <a:lnTo>
                      <a:pt x="335" y="578"/>
                    </a:lnTo>
                    <a:lnTo>
                      <a:pt x="335" y="670"/>
                    </a:lnTo>
                    <a:lnTo>
                      <a:pt x="280" y="670"/>
                    </a:lnTo>
                    <a:lnTo>
                      <a:pt x="280" y="578"/>
                    </a:lnTo>
                    <a:lnTo>
                      <a:pt x="219" y="639"/>
                    </a:lnTo>
                    <a:lnTo>
                      <a:pt x="180" y="600"/>
                    </a:lnTo>
                    <a:lnTo>
                      <a:pt x="280" y="500"/>
                    </a:lnTo>
                    <a:lnTo>
                      <a:pt x="280" y="383"/>
                    </a:lnTo>
                    <a:lnTo>
                      <a:pt x="178" y="441"/>
                    </a:lnTo>
                    <a:lnTo>
                      <a:pt x="141" y="578"/>
                    </a:lnTo>
                    <a:lnTo>
                      <a:pt x="88" y="564"/>
                    </a:lnTo>
                    <a:lnTo>
                      <a:pt x="111" y="480"/>
                    </a:lnTo>
                    <a:lnTo>
                      <a:pt x="32" y="526"/>
                    </a:lnTo>
                    <a:lnTo>
                      <a:pt x="5" y="478"/>
                    </a:lnTo>
                    <a:lnTo>
                      <a:pt x="84" y="433"/>
                    </a:lnTo>
                    <a:lnTo>
                      <a:pt x="0" y="410"/>
                    </a:lnTo>
                    <a:lnTo>
                      <a:pt x="14" y="357"/>
                    </a:lnTo>
                    <a:lnTo>
                      <a:pt x="151" y="394"/>
                    </a:lnTo>
                    <a:lnTo>
                      <a:pt x="252" y="335"/>
                    </a:lnTo>
                    <a:lnTo>
                      <a:pt x="151" y="276"/>
                    </a:lnTo>
                    <a:lnTo>
                      <a:pt x="14" y="313"/>
                    </a:lnTo>
                    <a:lnTo>
                      <a:pt x="0" y="259"/>
                    </a:lnTo>
                    <a:lnTo>
                      <a:pt x="84" y="237"/>
                    </a:lnTo>
                    <a:lnTo>
                      <a:pt x="5" y="191"/>
                    </a:lnTo>
                    <a:lnTo>
                      <a:pt x="32" y="144"/>
                    </a:lnTo>
                    <a:lnTo>
                      <a:pt x="111" y="189"/>
                    </a:lnTo>
                    <a:lnTo>
                      <a:pt x="88" y="106"/>
                    </a:lnTo>
                    <a:lnTo>
                      <a:pt x="141" y="91"/>
                    </a:lnTo>
                    <a:lnTo>
                      <a:pt x="178" y="228"/>
                    </a:lnTo>
                    <a:lnTo>
                      <a:pt x="280" y="287"/>
                    </a:lnTo>
                    <a:lnTo>
                      <a:pt x="280" y="169"/>
                    </a:lnTo>
                    <a:lnTo>
                      <a:pt x="180" y="69"/>
                    </a:lnTo>
                    <a:lnTo>
                      <a:pt x="219" y="30"/>
                    </a:lnTo>
                    <a:lnTo>
                      <a:pt x="280" y="91"/>
                    </a:lnTo>
                    <a:lnTo>
                      <a:pt x="280" y="0"/>
                    </a:lnTo>
                    <a:lnTo>
                      <a:pt x="335" y="0"/>
                    </a:lnTo>
                    <a:lnTo>
                      <a:pt x="335" y="91"/>
                    </a:lnTo>
                    <a:lnTo>
                      <a:pt x="395" y="30"/>
                    </a:lnTo>
                    <a:lnTo>
                      <a:pt x="434" y="69"/>
                    </a:lnTo>
                    <a:lnTo>
                      <a:pt x="335" y="169"/>
                    </a:lnTo>
                    <a:lnTo>
                      <a:pt x="335" y="287"/>
                    </a:lnTo>
                    <a:lnTo>
                      <a:pt x="436" y="228"/>
                    </a:lnTo>
                    <a:lnTo>
                      <a:pt x="473" y="91"/>
                    </a:lnTo>
                    <a:lnTo>
                      <a:pt x="526" y="106"/>
                    </a:lnTo>
                    <a:lnTo>
                      <a:pt x="503" y="189"/>
                    </a:lnTo>
                    <a:lnTo>
                      <a:pt x="582" y="144"/>
                    </a:lnTo>
                    <a:lnTo>
                      <a:pt x="610" y="191"/>
                    </a:lnTo>
                    <a:lnTo>
                      <a:pt x="531" y="237"/>
                    </a:lnTo>
                    <a:lnTo>
                      <a:pt x="615" y="259"/>
                    </a:lnTo>
                    <a:lnTo>
                      <a:pt x="600" y="313"/>
                    </a:lnTo>
                    <a:lnTo>
                      <a:pt x="464" y="276"/>
                    </a:lnTo>
                    <a:lnTo>
                      <a:pt x="362" y="335"/>
                    </a:lnTo>
                    <a:lnTo>
                      <a:pt x="464" y="394"/>
                    </a:lnTo>
                    <a:lnTo>
                      <a:pt x="600" y="357"/>
                    </a:lnTo>
                    <a:lnTo>
                      <a:pt x="615" y="410"/>
                    </a:lnTo>
                    <a:lnTo>
                      <a:pt x="531" y="433"/>
                    </a:lnTo>
                    <a:lnTo>
                      <a:pt x="610" y="478"/>
                    </a:lnTo>
                    <a:lnTo>
                      <a:pt x="582" y="5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5" name="Freeform 108"/>
              <p:cNvSpPr>
                <a:spLocks/>
              </p:cNvSpPr>
              <p:nvPr/>
            </p:nvSpPr>
            <p:spPr bwMode="auto">
              <a:xfrm>
                <a:off x="3829650" y="2802930"/>
                <a:ext cx="783555" cy="785445"/>
              </a:xfrm>
              <a:custGeom>
                <a:avLst/>
                <a:gdLst>
                  <a:gd name="T0" fmla="*/ 955 w 1113"/>
                  <a:gd name="T1" fmla="*/ 0 h 1112"/>
                  <a:gd name="T2" fmla="*/ 158 w 1113"/>
                  <a:gd name="T3" fmla="*/ 0 h 1112"/>
                  <a:gd name="T4" fmla="*/ 0 w 1113"/>
                  <a:gd name="T5" fmla="*/ 157 h 1112"/>
                  <a:gd name="T6" fmla="*/ 0 w 1113"/>
                  <a:gd name="T7" fmla="*/ 953 h 1112"/>
                  <a:gd name="T8" fmla="*/ 0 w 1113"/>
                  <a:gd name="T9" fmla="*/ 955 h 1112"/>
                  <a:gd name="T10" fmla="*/ 158 w 1113"/>
                  <a:gd name="T11" fmla="*/ 1112 h 1112"/>
                  <a:gd name="T12" fmla="*/ 955 w 1113"/>
                  <a:gd name="T13" fmla="*/ 1112 h 1112"/>
                  <a:gd name="T14" fmla="*/ 1113 w 1113"/>
                  <a:gd name="T15" fmla="*/ 955 h 1112"/>
                  <a:gd name="T16" fmla="*/ 1113 w 1113"/>
                  <a:gd name="T17" fmla="*/ 953 h 1112"/>
                  <a:gd name="T18" fmla="*/ 1113 w 1113"/>
                  <a:gd name="T19" fmla="*/ 939 h 1112"/>
                  <a:gd name="T20" fmla="*/ 1112 w 1113"/>
                  <a:gd name="T21" fmla="*/ 939 h 1112"/>
                  <a:gd name="T22" fmla="*/ 1112 w 1113"/>
                  <a:gd name="T23" fmla="*/ 736 h 1112"/>
                  <a:gd name="T24" fmla="*/ 1113 w 1113"/>
                  <a:gd name="T25" fmla="*/ 736 h 1112"/>
                  <a:gd name="T26" fmla="*/ 1113 w 1113"/>
                  <a:gd name="T27" fmla="*/ 706 h 1112"/>
                  <a:gd name="T28" fmla="*/ 1113 w 1113"/>
                  <a:gd name="T29" fmla="*/ 177 h 1112"/>
                  <a:gd name="T30" fmla="*/ 1113 w 1113"/>
                  <a:gd name="T31" fmla="*/ 157 h 1112"/>
                  <a:gd name="T32" fmla="*/ 955 w 1113"/>
                  <a:gd name="T33" fmla="*/ 0 h 1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13" h="1112">
                    <a:moveTo>
                      <a:pt x="955" y="0"/>
                    </a:moveTo>
                    <a:cubicBezTo>
                      <a:pt x="158" y="0"/>
                      <a:pt x="158" y="0"/>
                      <a:pt x="158" y="0"/>
                    </a:cubicBezTo>
                    <a:cubicBezTo>
                      <a:pt x="71" y="0"/>
                      <a:pt x="0" y="71"/>
                      <a:pt x="0" y="157"/>
                    </a:cubicBezTo>
                    <a:cubicBezTo>
                      <a:pt x="0" y="953"/>
                      <a:pt x="0" y="953"/>
                      <a:pt x="0" y="953"/>
                    </a:cubicBezTo>
                    <a:cubicBezTo>
                      <a:pt x="0" y="955"/>
                      <a:pt x="0" y="955"/>
                      <a:pt x="0" y="955"/>
                    </a:cubicBezTo>
                    <a:cubicBezTo>
                      <a:pt x="0" y="1041"/>
                      <a:pt x="71" y="1112"/>
                      <a:pt x="158" y="1112"/>
                    </a:cubicBezTo>
                    <a:cubicBezTo>
                      <a:pt x="955" y="1112"/>
                      <a:pt x="955" y="1112"/>
                      <a:pt x="955" y="1112"/>
                    </a:cubicBezTo>
                    <a:cubicBezTo>
                      <a:pt x="1042" y="1112"/>
                      <a:pt x="1113" y="1041"/>
                      <a:pt x="1113" y="955"/>
                    </a:cubicBezTo>
                    <a:cubicBezTo>
                      <a:pt x="1113" y="953"/>
                      <a:pt x="1113" y="953"/>
                      <a:pt x="1113" y="953"/>
                    </a:cubicBezTo>
                    <a:cubicBezTo>
                      <a:pt x="1113" y="939"/>
                      <a:pt x="1113" y="939"/>
                      <a:pt x="1113" y="939"/>
                    </a:cubicBezTo>
                    <a:cubicBezTo>
                      <a:pt x="1112" y="939"/>
                      <a:pt x="1112" y="939"/>
                      <a:pt x="1112" y="939"/>
                    </a:cubicBezTo>
                    <a:cubicBezTo>
                      <a:pt x="1112" y="736"/>
                      <a:pt x="1112" y="736"/>
                      <a:pt x="1112" y="736"/>
                    </a:cubicBezTo>
                    <a:cubicBezTo>
                      <a:pt x="1113" y="736"/>
                      <a:pt x="1113" y="736"/>
                      <a:pt x="1113" y="736"/>
                    </a:cubicBezTo>
                    <a:cubicBezTo>
                      <a:pt x="1113" y="706"/>
                      <a:pt x="1113" y="706"/>
                      <a:pt x="1113" y="706"/>
                    </a:cubicBezTo>
                    <a:cubicBezTo>
                      <a:pt x="1113" y="177"/>
                      <a:pt x="1113" y="177"/>
                      <a:pt x="1113" y="177"/>
                    </a:cubicBezTo>
                    <a:cubicBezTo>
                      <a:pt x="1113" y="157"/>
                      <a:pt x="1113" y="157"/>
                      <a:pt x="1113" y="157"/>
                    </a:cubicBezTo>
                    <a:cubicBezTo>
                      <a:pt x="1113" y="71"/>
                      <a:pt x="1042" y="0"/>
                      <a:pt x="955" y="0"/>
                    </a:cubicBezTo>
                    <a:close/>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grpSp>
        <p:grpSp>
          <p:nvGrpSpPr>
            <p:cNvPr id="18" name="Skupina 17"/>
            <p:cNvGrpSpPr/>
            <p:nvPr/>
          </p:nvGrpSpPr>
          <p:grpSpPr>
            <a:xfrm>
              <a:off x="937660" y="110367"/>
              <a:ext cx="925200" cy="925200"/>
              <a:chOff x="6642305" y="1740366"/>
              <a:chExt cx="783555" cy="785445"/>
            </a:xfrm>
          </p:grpSpPr>
          <p:sp>
            <p:nvSpPr>
              <p:cNvPr id="22" name="Freeform 110"/>
              <p:cNvSpPr>
                <a:spLocks noEditPoints="1"/>
              </p:cNvSpPr>
              <p:nvPr/>
            </p:nvSpPr>
            <p:spPr bwMode="auto">
              <a:xfrm>
                <a:off x="6761144" y="1853115"/>
                <a:ext cx="548536" cy="536648"/>
              </a:xfrm>
              <a:custGeom>
                <a:avLst/>
                <a:gdLst>
                  <a:gd name="T0" fmla="*/ 269 w 646"/>
                  <a:gd name="T1" fmla="*/ 546 h 632"/>
                  <a:gd name="T2" fmla="*/ 152 w 646"/>
                  <a:gd name="T3" fmla="*/ 546 h 632"/>
                  <a:gd name="T4" fmla="*/ 152 w 646"/>
                  <a:gd name="T5" fmla="*/ 593 h 632"/>
                  <a:gd name="T6" fmla="*/ 269 w 646"/>
                  <a:gd name="T7" fmla="*/ 593 h 632"/>
                  <a:gd name="T8" fmla="*/ 269 w 646"/>
                  <a:gd name="T9" fmla="*/ 546 h 632"/>
                  <a:gd name="T10" fmla="*/ 495 w 646"/>
                  <a:gd name="T11" fmla="*/ 546 h 632"/>
                  <a:gd name="T12" fmla="*/ 376 w 646"/>
                  <a:gd name="T13" fmla="*/ 546 h 632"/>
                  <a:gd name="T14" fmla="*/ 376 w 646"/>
                  <a:gd name="T15" fmla="*/ 593 h 632"/>
                  <a:gd name="T16" fmla="*/ 495 w 646"/>
                  <a:gd name="T17" fmla="*/ 593 h 632"/>
                  <a:gd name="T18" fmla="*/ 495 w 646"/>
                  <a:gd name="T19" fmla="*/ 546 h 632"/>
                  <a:gd name="T20" fmla="*/ 211 w 646"/>
                  <a:gd name="T21" fmla="*/ 0 h 632"/>
                  <a:gd name="T22" fmla="*/ 436 w 646"/>
                  <a:gd name="T23" fmla="*/ 0 h 632"/>
                  <a:gd name="T24" fmla="*/ 436 w 646"/>
                  <a:gd name="T25" fmla="*/ 226 h 632"/>
                  <a:gd name="T26" fmla="*/ 211 w 646"/>
                  <a:gd name="T27" fmla="*/ 226 h 632"/>
                  <a:gd name="T28" fmla="*/ 211 w 646"/>
                  <a:gd name="T29" fmla="*/ 0 h 632"/>
                  <a:gd name="T30" fmla="*/ 350 w 646"/>
                  <a:gd name="T31" fmla="*/ 254 h 632"/>
                  <a:gd name="T32" fmla="*/ 576 w 646"/>
                  <a:gd name="T33" fmla="*/ 254 h 632"/>
                  <a:gd name="T34" fmla="*/ 576 w 646"/>
                  <a:gd name="T35" fmla="*/ 480 h 632"/>
                  <a:gd name="T36" fmla="*/ 350 w 646"/>
                  <a:gd name="T37" fmla="*/ 480 h 632"/>
                  <a:gd name="T38" fmla="*/ 350 w 646"/>
                  <a:gd name="T39" fmla="*/ 254 h 632"/>
                  <a:gd name="T40" fmla="*/ 70 w 646"/>
                  <a:gd name="T41" fmla="*/ 254 h 632"/>
                  <a:gd name="T42" fmla="*/ 296 w 646"/>
                  <a:gd name="T43" fmla="*/ 254 h 632"/>
                  <a:gd name="T44" fmla="*/ 296 w 646"/>
                  <a:gd name="T45" fmla="*/ 480 h 632"/>
                  <a:gd name="T46" fmla="*/ 70 w 646"/>
                  <a:gd name="T47" fmla="*/ 480 h 632"/>
                  <a:gd name="T48" fmla="*/ 70 w 646"/>
                  <a:gd name="T49" fmla="*/ 254 h 632"/>
                  <a:gd name="T50" fmla="*/ 0 w 646"/>
                  <a:gd name="T51" fmla="*/ 507 h 632"/>
                  <a:gd name="T52" fmla="*/ 646 w 646"/>
                  <a:gd name="T53" fmla="*/ 507 h 632"/>
                  <a:gd name="T54" fmla="*/ 646 w 646"/>
                  <a:gd name="T55" fmla="*/ 546 h 632"/>
                  <a:gd name="T56" fmla="*/ 600 w 646"/>
                  <a:gd name="T57" fmla="*/ 546 h 632"/>
                  <a:gd name="T58" fmla="*/ 600 w 646"/>
                  <a:gd name="T59" fmla="*/ 593 h 632"/>
                  <a:gd name="T60" fmla="*/ 646 w 646"/>
                  <a:gd name="T61" fmla="*/ 593 h 632"/>
                  <a:gd name="T62" fmla="*/ 646 w 646"/>
                  <a:gd name="T63" fmla="*/ 632 h 632"/>
                  <a:gd name="T64" fmla="*/ 0 w 646"/>
                  <a:gd name="T65" fmla="*/ 632 h 632"/>
                  <a:gd name="T66" fmla="*/ 0 w 646"/>
                  <a:gd name="T67" fmla="*/ 593 h 632"/>
                  <a:gd name="T68" fmla="*/ 45 w 646"/>
                  <a:gd name="T69" fmla="*/ 593 h 632"/>
                  <a:gd name="T70" fmla="*/ 45 w 646"/>
                  <a:gd name="T71" fmla="*/ 546 h 632"/>
                  <a:gd name="T72" fmla="*/ 0 w 646"/>
                  <a:gd name="T73" fmla="*/ 546 h 632"/>
                  <a:gd name="T74" fmla="*/ 0 w 646"/>
                  <a:gd name="T75" fmla="*/ 507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46" h="632">
                    <a:moveTo>
                      <a:pt x="269" y="546"/>
                    </a:moveTo>
                    <a:lnTo>
                      <a:pt x="152" y="546"/>
                    </a:lnTo>
                    <a:lnTo>
                      <a:pt x="152" y="593"/>
                    </a:lnTo>
                    <a:lnTo>
                      <a:pt x="269" y="593"/>
                    </a:lnTo>
                    <a:lnTo>
                      <a:pt x="269" y="546"/>
                    </a:lnTo>
                    <a:close/>
                    <a:moveTo>
                      <a:pt x="495" y="546"/>
                    </a:moveTo>
                    <a:lnTo>
                      <a:pt x="376" y="546"/>
                    </a:lnTo>
                    <a:lnTo>
                      <a:pt x="376" y="593"/>
                    </a:lnTo>
                    <a:lnTo>
                      <a:pt x="495" y="593"/>
                    </a:lnTo>
                    <a:lnTo>
                      <a:pt x="495" y="546"/>
                    </a:lnTo>
                    <a:close/>
                    <a:moveTo>
                      <a:pt x="211" y="0"/>
                    </a:moveTo>
                    <a:lnTo>
                      <a:pt x="436" y="0"/>
                    </a:lnTo>
                    <a:lnTo>
                      <a:pt x="436" y="226"/>
                    </a:lnTo>
                    <a:lnTo>
                      <a:pt x="211" y="226"/>
                    </a:lnTo>
                    <a:lnTo>
                      <a:pt x="211" y="0"/>
                    </a:lnTo>
                    <a:close/>
                    <a:moveTo>
                      <a:pt x="350" y="254"/>
                    </a:moveTo>
                    <a:lnTo>
                      <a:pt x="576" y="254"/>
                    </a:lnTo>
                    <a:lnTo>
                      <a:pt x="576" y="480"/>
                    </a:lnTo>
                    <a:lnTo>
                      <a:pt x="350" y="480"/>
                    </a:lnTo>
                    <a:lnTo>
                      <a:pt x="350" y="254"/>
                    </a:lnTo>
                    <a:close/>
                    <a:moveTo>
                      <a:pt x="70" y="254"/>
                    </a:moveTo>
                    <a:lnTo>
                      <a:pt x="296" y="254"/>
                    </a:lnTo>
                    <a:lnTo>
                      <a:pt x="296" y="480"/>
                    </a:lnTo>
                    <a:lnTo>
                      <a:pt x="70" y="480"/>
                    </a:lnTo>
                    <a:lnTo>
                      <a:pt x="70" y="254"/>
                    </a:lnTo>
                    <a:close/>
                    <a:moveTo>
                      <a:pt x="0" y="507"/>
                    </a:moveTo>
                    <a:lnTo>
                      <a:pt x="646" y="507"/>
                    </a:lnTo>
                    <a:lnTo>
                      <a:pt x="646" y="546"/>
                    </a:lnTo>
                    <a:lnTo>
                      <a:pt x="600" y="546"/>
                    </a:lnTo>
                    <a:lnTo>
                      <a:pt x="600" y="593"/>
                    </a:lnTo>
                    <a:lnTo>
                      <a:pt x="646" y="593"/>
                    </a:lnTo>
                    <a:lnTo>
                      <a:pt x="646" y="632"/>
                    </a:lnTo>
                    <a:lnTo>
                      <a:pt x="0" y="632"/>
                    </a:lnTo>
                    <a:lnTo>
                      <a:pt x="0" y="593"/>
                    </a:lnTo>
                    <a:lnTo>
                      <a:pt x="45" y="593"/>
                    </a:lnTo>
                    <a:lnTo>
                      <a:pt x="45" y="546"/>
                    </a:lnTo>
                    <a:lnTo>
                      <a:pt x="0" y="546"/>
                    </a:lnTo>
                    <a:lnTo>
                      <a:pt x="0" y="5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3" name="Freeform 108"/>
              <p:cNvSpPr>
                <a:spLocks/>
              </p:cNvSpPr>
              <p:nvPr/>
            </p:nvSpPr>
            <p:spPr bwMode="auto">
              <a:xfrm>
                <a:off x="6642305" y="1740366"/>
                <a:ext cx="783555" cy="785445"/>
              </a:xfrm>
              <a:custGeom>
                <a:avLst/>
                <a:gdLst>
                  <a:gd name="T0" fmla="*/ 955 w 1113"/>
                  <a:gd name="T1" fmla="*/ 0 h 1112"/>
                  <a:gd name="T2" fmla="*/ 158 w 1113"/>
                  <a:gd name="T3" fmla="*/ 0 h 1112"/>
                  <a:gd name="T4" fmla="*/ 0 w 1113"/>
                  <a:gd name="T5" fmla="*/ 157 h 1112"/>
                  <a:gd name="T6" fmla="*/ 0 w 1113"/>
                  <a:gd name="T7" fmla="*/ 953 h 1112"/>
                  <a:gd name="T8" fmla="*/ 0 w 1113"/>
                  <a:gd name="T9" fmla="*/ 955 h 1112"/>
                  <a:gd name="T10" fmla="*/ 158 w 1113"/>
                  <a:gd name="T11" fmla="*/ 1112 h 1112"/>
                  <a:gd name="T12" fmla="*/ 955 w 1113"/>
                  <a:gd name="T13" fmla="*/ 1112 h 1112"/>
                  <a:gd name="T14" fmla="*/ 1113 w 1113"/>
                  <a:gd name="T15" fmla="*/ 955 h 1112"/>
                  <a:gd name="T16" fmla="*/ 1113 w 1113"/>
                  <a:gd name="T17" fmla="*/ 953 h 1112"/>
                  <a:gd name="T18" fmla="*/ 1113 w 1113"/>
                  <a:gd name="T19" fmla="*/ 939 h 1112"/>
                  <a:gd name="T20" fmla="*/ 1112 w 1113"/>
                  <a:gd name="T21" fmla="*/ 939 h 1112"/>
                  <a:gd name="T22" fmla="*/ 1112 w 1113"/>
                  <a:gd name="T23" fmla="*/ 736 h 1112"/>
                  <a:gd name="T24" fmla="*/ 1113 w 1113"/>
                  <a:gd name="T25" fmla="*/ 736 h 1112"/>
                  <a:gd name="T26" fmla="*/ 1113 w 1113"/>
                  <a:gd name="T27" fmla="*/ 706 h 1112"/>
                  <a:gd name="T28" fmla="*/ 1113 w 1113"/>
                  <a:gd name="T29" fmla="*/ 177 h 1112"/>
                  <a:gd name="T30" fmla="*/ 1113 w 1113"/>
                  <a:gd name="T31" fmla="*/ 157 h 1112"/>
                  <a:gd name="T32" fmla="*/ 955 w 1113"/>
                  <a:gd name="T33" fmla="*/ 0 h 1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13" h="1112">
                    <a:moveTo>
                      <a:pt x="955" y="0"/>
                    </a:moveTo>
                    <a:cubicBezTo>
                      <a:pt x="158" y="0"/>
                      <a:pt x="158" y="0"/>
                      <a:pt x="158" y="0"/>
                    </a:cubicBezTo>
                    <a:cubicBezTo>
                      <a:pt x="71" y="0"/>
                      <a:pt x="0" y="71"/>
                      <a:pt x="0" y="157"/>
                    </a:cubicBezTo>
                    <a:cubicBezTo>
                      <a:pt x="0" y="953"/>
                      <a:pt x="0" y="953"/>
                      <a:pt x="0" y="953"/>
                    </a:cubicBezTo>
                    <a:cubicBezTo>
                      <a:pt x="0" y="955"/>
                      <a:pt x="0" y="955"/>
                      <a:pt x="0" y="955"/>
                    </a:cubicBezTo>
                    <a:cubicBezTo>
                      <a:pt x="0" y="1041"/>
                      <a:pt x="71" y="1112"/>
                      <a:pt x="158" y="1112"/>
                    </a:cubicBezTo>
                    <a:cubicBezTo>
                      <a:pt x="955" y="1112"/>
                      <a:pt x="955" y="1112"/>
                      <a:pt x="955" y="1112"/>
                    </a:cubicBezTo>
                    <a:cubicBezTo>
                      <a:pt x="1042" y="1112"/>
                      <a:pt x="1113" y="1041"/>
                      <a:pt x="1113" y="955"/>
                    </a:cubicBezTo>
                    <a:cubicBezTo>
                      <a:pt x="1113" y="953"/>
                      <a:pt x="1113" y="953"/>
                      <a:pt x="1113" y="953"/>
                    </a:cubicBezTo>
                    <a:cubicBezTo>
                      <a:pt x="1113" y="939"/>
                      <a:pt x="1113" y="939"/>
                      <a:pt x="1113" y="939"/>
                    </a:cubicBezTo>
                    <a:cubicBezTo>
                      <a:pt x="1112" y="939"/>
                      <a:pt x="1112" y="939"/>
                      <a:pt x="1112" y="939"/>
                    </a:cubicBezTo>
                    <a:cubicBezTo>
                      <a:pt x="1112" y="736"/>
                      <a:pt x="1112" y="736"/>
                      <a:pt x="1112" y="736"/>
                    </a:cubicBezTo>
                    <a:cubicBezTo>
                      <a:pt x="1113" y="736"/>
                      <a:pt x="1113" y="736"/>
                      <a:pt x="1113" y="736"/>
                    </a:cubicBezTo>
                    <a:cubicBezTo>
                      <a:pt x="1113" y="706"/>
                      <a:pt x="1113" y="706"/>
                      <a:pt x="1113" y="706"/>
                    </a:cubicBezTo>
                    <a:cubicBezTo>
                      <a:pt x="1113" y="177"/>
                      <a:pt x="1113" y="177"/>
                      <a:pt x="1113" y="177"/>
                    </a:cubicBezTo>
                    <a:cubicBezTo>
                      <a:pt x="1113" y="157"/>
                      <a:pt x="1113" y="157"/>
                      <a:pt x="1113" y="157"/>
                    </a:cubicBezTo>
                    <a:cubicBezTo>
                      <a:pt x="1113" y="71"/>
                      <a:pt x="1042" y="0"/>
                      <a:pt x="955" y="0"/>
                    </a:cubicBezTo>
                    <a:close/>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grpSp>
        <p:grpSp>
          <p:nvGrpSpPr>
            <p:cNvPr id="19" name="Skupina 18"/>
            <p:cNvGrpSpPr/>
            <p:nvPr/>
          </p:nvGrpSpPr>
          <p:grpSpPr>
            <a:xfrm>
              <a:off x="-660274" y="110367"/>
              <a:ext cx="925200" cy="925200"/>
              <a:chOff x="6642305" y="2802930"/>
              <a:chExt cx="783555" cy="785445"/>
            </a:xfrm>
          </p:grpSpPr>
          <p:sp>
            <p:nvSpPr>
              <p:cNvPr id="20" name="Freeform 105"/>
              <p:cNvSpPr>
                <a:spLocks noEditPoints="1"/>
              </p:cNvSpPr>
              <p:nvPr/>
            </p:nvSpPr>
            <p:spPr bwMode="auto">
              <a:xfrm>
                <a:off x="6802422" y="2889968"/>
                <a:ext cx="463319" cy="612895"/>
              </a:xfrm>
              <a:custGeom>
                <a:avLst/>
                <a:gdLst>
                  <a:gd name="T0" fmla="*/ 324 w 682"/>
                  <a:gd name="T1" fmla="*/ 38 h 899"/>
                  <a:gd name="T2" fmla="*/ 382 w 682"/>
                  <a:gd name="T3" fmla="*/ 38 h 899"/>
                  <a:gd name="T4" fmla="*/ 382 w 682"/>
                  <a:gd name="T5" fmla="*/ 65 h 899"/>
                  <a:gd name="T6" fmla="*/ 338 w 682"/>
                  <a:gd name="T7" fmla="*/ 65 h 899"/>
                  <a:gd name="T8" fmla="*/ 342 w 682"/>
                  <a:gd name="T9" fmla="*/ 92 h 899"/>
                  <a:gd name="T10" fmla="*/ 250 w 682"/>
                  <a:gd name="T11" fmla="*/ 183 h 899"/>
                  <a:gd name="T12" fmla="*/ 158 w 682"/>
                  <a:gd name="T13" fmla="*/ 92 h 899"/>
                  <a:gd name="T14" fmla="*/ 250 w 682"/>
                  <a:gd name="T15" fmla="*/ 0 h 899"/>
                  <a:gd name="T16" fmla="*/ 324 w 682"/>
                  <a:gd name="T17" fmla="*/ 38 h 899"/>
                  <a:gd name="T18" fmla="*/ 396 w 682"/>
                  <a:gd name="T19" fmla="*/ 228 h 899"/>
                  <a:gd name="T20" fmla="*/ 682 w 682"/>
                  <a:gd name="T21" fmla="*/ 228 h 899"/>
                  <a:gd name="T22" fmla="*/ 682 w 682"/>
                  <a:gd name="T23" fmla="*/ 515 h 899"/>
                  <a:gd name="T24" fmla="*/ 396 w 682"/>
                  <a:gd name="T25" fmla="*/ 515 h 899"/>
                  <a:gd name="T26" fmla="*/ 396 w 682"/>
                  <a:gd name="T27" fmla="*/ 456 h 899"/>
                  <a:gd name="T28" fmla="*/ 497 w 682"/>
                  <a:gd name="T29" fmla="*/ 495 h 899"/>
                  <a:gd name="T30" fmla="*/ 535 w 682"/>
                  <a:gd name="T31" fmla="*/ 396 h 899"/>
                  <a:gd name="T32" fmla="*/ 396 w 682"/>
                  <a:gd name="T33" fmla="*/ 344 h 899"/>
                  <a:gd name="T34" fmla="*/ 396 w 682"/>
                  <a:gd name="T35" fmla="*/ 228 h 899"/>
                  <a:gd name="T36" fmla="*/ 0 w 682"/>
                  <a:gd name="T37" fmla="*/ 866 h 899"/>
                  <a:gd name="T38" fmla="*/ 82 w 682"/>
                  <a:gd name="T39" fmla="*/ 653 h 899"/>
                  <a:gd name="T40" fmla="*/ 94 w 682"/>
                  <a:gd name="T41" fmla="*/ 493 h 899"/>
                  <a:gd name="T42" fmla="*/ 103 w 682"/>
                  <a:gd name="T43" fmla="*/ 453 h 899"/>
                  <a:gd name="T44" fmla="*/ 163 w 682"/>
                  <a:gd name="T45" fmla="*/ 202 h 899"/>
                  <a:gd name="T46" fmla="*/ 302 w 682"/>
                  <a:gd name="T47" fmla="*/ 222 h 899"/>
                  <a:gd name="T48" fmla="*/ 368 w 682"/>
                  <a:gd name="T49" fmla="*/ 352 h 899"/>
                  <a:gd name="T50" fmla="*/ 512 w 682"/>
                  <a:gd name="T51" fmla="*/ 407 h 899"/>
                  <a:gd name="T52" fmla="*/ 487 w 682"/>
                  <a:gd name="T53" fmla="*/ 472 h 899"/>
                  <a:gd name="T54" fmla="*/ 317 w 682"/>
                  <a:gd name="T55" fmla="*/ 408 h 899"/>
                  <a:gd name="T56" fmla="*/ 289 w 682"/>
                  <a:gd name="T57" fmla="*/ 352 h 899"/>
                  <a:gd name="T58" fmla="*/ 253 w 682"/>
                  <a:gd name="T59" fmla="*/ 504 h 899"/>
                  <a:gd name="T60" fmla="*/ 333 w 682"/>
                  <a:gd name="T61" fmla="*/ 625 h 899"/>
                  <a:gd name="T62" fmla="*/ 366 w 682"/>
                  <a:gd name="T63" fmla="*/ 889 h 899"/>
                  <a:gd name="T64" fmla="*/ 278 w 682"/>
                  <a:gd name="T65" fmla="*/ 899 h 899"/>
                  <a:gd name="T66" fmla="*/ 248 w 682"/>
                  <a:gd name="T67" fmla="*/ 656 h 899"/>
                  <a:gd name="T68" fmla="*/ 178 w 682"/>
                  <a:gd name="T69" fmla="*/ 549 h 899"/>
                  <a:gd name="T70" fmla="*/ 169 w 682"/>
                  <a:gd name="T71" fmla="*/ 672 h 899"/>
                  <a:gd name="T72" fmla="*/ 81 w 682"/>
                  <a:gd name="T73" fmla="*/ 898 h 899"/>
                  <a:gd name="T74" fmla="*/ 0 w 682"/>
                  <a:gd name="T75" fmla="*/ 866 h 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82" h="899">
                    <a:moveTo>
                      <a:pt x="324" y="38"/>
                    </a:moveTo>
                    <a:cubicBezTo>
                      <a:pt x="382" y="38"/>
                      <a:pt x="382" y="38"/>
                      <a:pt x="382" y="38"/>
                    </a:cubicBezTo>
                    <a:cubicBezTo>
                      <a:pt x="382" y="65"/>
                      <a:pt x="382" y="65"/>
                      <a:pt x="382" y="65"/>
                    </a:cubicBezTo>
                    <a:cubicBezTo>
                      <a:pt x="338" y="65"/>
                      <a:pt x="338" y="65"/>
                      <a:pt x="338" y="65"/>
                    </a:cubicBezTo>
                    <a:cubicBezTo>
                      <a:pt x="341" y="73"/>
                      <a:pt x="342" y="82"/>
                      <a:pt x="342" y="92"/>
                    </a:cubicBezTo>
                    <a:cubicBezTo>
                      <a:pt x="342" y="142"/>
                      <a:pt x="301" y="183"/>
                      <a:pt x="250" y="183"/>
                    </a:cubicBezTo>
                    <a:cubicBezTo>
                      <a:pt x="200" y="183"/>
                      <a:pt x="158" y="142"/>
                      <a:pt x="158" y="92"/>
                    </a:cubicBezTo>
                    <a:cubicBezTo>
                      <a:pt x="158" y="41"/>
                      <a:pt x="200" y="0"/>
                      <a:pt x="250" y="0"/>
                    </a:cubicBezTo>
                    <a:cubicBezTo>
                      <a:pt x="281" y="0"/>
                      <a:pt x="308" y="15"/>
                      <a:pt x="324" y="38"/>
                    </a:cubicBezTo>
                    <a:moveTo>
                      <a:pt x="396" y="228"/>
                    </a:moveTo>
                    <a:cubicBezTo>
                      <a:pt x="682" y="228"/>
                      <a:pt x="682" y="228"/>
                      <a:pt x="682" y="228"/>
                    </a:cubicBezTo>
                    <a:cubicBezTo>
                      <a:pt x="682" y="515"/>
                      <a:pt x="682" y="515"/>
                      <a:pt x="682" y="515"/>
                    </a:cubicBezTo>
                    <a:cubicBezTo>
                      <a:pt x="396" y="515"/>
                      <a:pt x="396" y="515"/>
                      <a:pt x="396" y="515"/>
                    </a:cubicBezTo>
                    <a:cubicBezTo>
                      <a:pt x="396" y="456"/>
                      <a:pt x="396" y="456"/>
                      <a:pt x="396" y="456"/>
                    </a:cubicBezTo>
                    <a:cubicBezTo>
                      <a:pt x="497" y="495"/>
                      <a:pt x="497" y="495"/>
                      <a:pt x="497" y="495"/>
                    </a:cubicBezTo>
                    <a:cubicBezTo>
                      <a:pt x="535" y="396"/>
                      <a:pt x="535" y="396"/>
                      <a:pt x="535" y="396"/>
                    </a:cubicBezTo>
                    <a:cubicBezTo>
                      <a:pt x="396" y="344"/>
                      <a:pt x="396" y="344"/>
                      <a:pt x="396" y="344"/>
                    </a:cubicBezTo>
                    <a:lnTo>
                      <a:pt x="396" y="228"/>
                    </a:lnTo>
                    <a:close/>
                    <a:moveTo>
                      <a:pt x="0" y="866"/>
                    </a:moveTo>
                    <a:cubicBezTo>
                      <a:pt x="82" y="653"/>
                      <a:pt x="82" y="653"/>
                      <a:pt x="82" y="653"/>
                    </a:cubicBezTo>
                    <a:cubicBezTo>
                      <a:pt x="94" y="493"/>
                      <a:pt x="94" y="493"/>
                      <a:pt x="94" y="493"/>
                    </a:cubicBezTo>
                    <a:cubicBezTo>
                      <a:pt x="103" y="453"/>
                      <a:pt x="103" y="453"/>
                      <a:pt x="103" y="453"/>
                    </a:cubicBezTo>
                    <a:cubicBezTo>
                      <a:pt x="163" y="202"/>
                      <a:pt x="163" y="202"/>
                      <a:pt x="163" y="202"/>
                    </a:cubicBezTo>
                    <a:cubicBezTo>
                      <a:pt x="302" y="222"/>
                      <a:pt x="302" y="222"/>
                      <a:pt x="302" y="222"/>
                    </a:cubicBezTo>
                    <a:cubicBezTo>
                      <a:pt x="368" y="352"/>
                      <a:pt x="368" y="352"/>
                      <a:pt x="368" y="352"/>
                    </a:cubicBezTo>
                    <a:cubicBezTo>
                      <a:pt x="512" y="407"/>
                      <a:pt x="512" y="407"/>
                      <a:pt x="512" y="407"/>
                    </a:cubicBezTo>
                    <a:cubicBezTo>
                      <a:pt x="487" y="472"/>
                      <a:pt x="487" y="472"/>
                      <a:pt x="487" y="472"/>
                    </a:cubicBezTo>
                    <a:cubicBezTo>
                      <a:pt x="317" y="408"/>
                      <a:pt x="317" y="408"/>
                      <a:pt x="317" y="408"/>
                    </a:cubicBezTo>
                    <a:cubicBezTo>
                      <a:pt x="289" y="352"/>
                      <a:pt x="289" y="352"/>
                      <a:pt x="289" y="352"/>
                    </a:cubicBezTo>
                    <a:cubicBezTo>
                      <a:pt x="253" y="504"/>
                      <a:pt x="253" y="504"/>
                      <a:pt x="253" y="504"/>
                    </a:cubicBezTo>
                    <a:cubicBezTo>
                      <a:pt x="333" y="625"/>
                      <a:pt x="333" y="625"/>
                      <a:pt x="333" y="625"/>
                    </a:cubicBezTo>
                    <a:cubicBezTo>
                      <a:pt x="366" y="889"/>
                      <a:pt x="366" y="889"/>
                      <a:pt x="366" y="889"/>
                    </a:cubicBezTo>
                    <a:cubicBezTo>
                      <a:pt x="278" y="899"/>
                      <a:pt x="278" y="899"/>
                      <a:pt x="278" y="899"/>
                    </a:cubicBezTo>
                    <a:cubicBezTo>
                      <a:pt x="248" y="656"/>
                      <a:pt x="248" y="656"/>
                      <a:pt x="248" y="656"/>
                    </a:cubicBezTo>
                    <a:cubicBezTo>
                      <a:pt x="178" y="549"/>
                      <a:pt x="178" y="549"/>
                      <a:pt x="178" y="549"/>
                    </a:cubicBezTo>
                    <a:cubicBezTo>
                      <a:pt x="169" y="672"/>
                      <a:pt x="169" y="672"/>
                      <a:pt x="169" y="672"/>
                    </a:cubicBezTo>
                    <a:cubicBezTo>
                      <a:pt x="81" y="898"/>
                      <a:pt x="81" y="898"/>
                      <a:pt x="81" y="898"/>
                    </a:cubicBezTo>
                    <a:lnTo>
                      <a:pt x="0" y="86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1" name="Freeform 108"/>
              <p:cNvSpPr>
                <a:spLocks/>
              </p:cNvSpPr>
              <p:nvPr/>
            </p:nvSpPr>
            <p:spPr bwMode="auto">
              <a:xfrm>
                <a:off x="6642305" y="2802930"/>
                <a:ext cx="783555" cy="785445"/>
              </a:xfrm>
              <a:custGeom>
                <a:avLst/>
                <a:gdLst>
                  <a:gd name="T0" fmla="*/ 955 w 1113"/>
                  <a:gd name="T1" fmla="*/ 0 h 1112"/>
                  <a:gd name="T2" fmla="*/ 158 w 1113"/>
                  <a:gd name="T3" fmla="*/ 0 h 1112"/>
                  <a:gd name="T4" fmla="*/ 0 w 1113"/>
                  <a:gd name="T5" fmla="*/ 157 h 1112"/>
                  <a:gd name="T6" fmla="*/ 0 w 1113"/>
                  <a:gd name="T7" fmla="*/ 953 h 1112"/>
                  <a:gd name="T8" fmla="*/ 0 w 1113"/>
                  <a:gd name="T9" fmla="*/ 955 h 1112"/>
                  <a:gd name="T10" fmla="*/ 158 w 1113"/>
                  <a:gd name="T11" fmla="*/ 1112 h 1112"/>
                  <a:gd name="T12" fmla="*/ 955 w 1113"/>
                  <a:gd name="T13" fmla="*/ 1112 h 1112"/>
                  <a:gd name="T14" fmla="*/ 1113 w 1113"/>
                  <a:gd name="T15" fmla="*/ 955 h 1112"/>
                  <a:gd name="T16" fmla="*/ 1113 w 1113"/>
                  <a:gd name="T17" fmla="*/ 953 h 1112"/>
                  <a:gd name="T18" fmla="*/ 1113 w 1113"/>
                  <a:gd name="T19" fmla="*/ 939 h 1112"/>
                  <a:gd name="T20" fmla="*/ 1112 w 1113"/>
                  <a:gd name="T21" fmla="*/ 939 h 1112"/>
                  <a:gd name="T22" fmla="*/ 1112 w 1113"/>
                  <a:gd name="T23" fmla="*/ 736 h 1112"/>
                  <a:gd name="T24" fmla="*/ 1113 w 1113"/>
                  <a:gd name="T25" fmla="*/ 736 h 1112"/>
                  <a:gd name="T26" fmla="*/ 1113 w 1113"/>
                  <a:gd name="T27" fmla="*/ 706 h 1112"/>
                  <a:gd name="T28" fmla="*/ 1113 w 1113"/>
                  <a:gd name="T29" fmla="*/ 177 h 1112"/>
                  <a:gd name="T30" fmla="*/ 1113 w 1113"/>
                  <a:gd name="T31" fmla="*/ 157 h 1112"/>
                  <a:gd name="T32" fmla="*/ 955 w 1113"/>
                  <a:gd name="T33" fmla="*/ 0 h 1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13" h="1112">
                    <a:moveTo>
                      <a:pt x="955" y="0"/>
                    </a:moveTo>
                    <a:cubicBezTo>
                      <a:pt x="158" y="0"/>
                      <a:pt x="158" y="0"/>
                      <a:pt x="158" y="0"/>
                    </a:cubicBezTo>
                    <a:cubicBezTo>
                      <a:pt x="71" y="0"/>
                      <a:pt x="0" y="71"/>
                      <a:pt x="0" y="157"/>
                    </a:cubicBezTo>
                    <a:cubicBezTo>
                      <a:pt x="0" y="953"/>
                      <a:pt x="0" y="953"/>
                      <a:pt x="0" y="953"/>
                    </a:cubicBezTo>
                    <a:cubicBezTo>
                      <a:pt x="0" y="955"/>
                      <a:pt x="0" y="955"/>
                      <a:pt x="0" y="955"/>
                    </a:cubicBezTo>
                    <a:cubicBezTo>
                      <a:pt x="0" y="1041"/>
                      <a:pt x="71" y="1112"/>
                      <a:pt x="158" y="1112"/>
                    </a:cubicBezTo>
                    <a:cubicBezTo>
                      <a:pt x="955" y="1112"/>
                      <a:pt x="955" y="1112"/>
                      <a:pt x="955" y="1112"/>
                    </a:cubicBezTo>
                    <a:cubicBezTo>
                      <a:pt x="1042" y="1112"/>
                      <a:pt x="1113" y="1041"/>
                      <a:pt x="1113" y="955"/>
                    </a:cubicBezTo>
                    <a:cubicBezTo>
                      <a:pt x="1113" y="953"/>
                      <a:pt x="1113" y="953"/>
                      <a:pt x="1113" y="953"/>
                    </a:cubicBezTo>
                    <a:cubicBezTo>
                      <a:pt x="1113" y="939"/>
                      <a:pt x="1113" y="939"/>
                      <a:pt x="1113" y="939"/>
                    </a:cubicBezTo>
                    <a:cubicBezTo>
                      <a:pt x="1112" y="939"/>
                      <a:pt x="1112" y="939"/>
                      <a:pt x="1112" y="939"/>
                    </a:cubicBezTo>
                    <a:cubicBezTo>
                      <a:pt x="1112" y="736"/>
                      <a:pt x="1112" y="736"/>
                      <a:pt x="1112" y="736"/>
                    </a:cubicBezTo>
                    <a:cubicBezTo>
                      <a:pt x="1113" y="736"/>
                      <a:pt x="1113" y="736"/>
                      <a:pt x="1113" y="736"/>
                    </a:cubicBezTo>
                    <a:cubicBezTo>
                      <a:pt x="1113" y="706"/>
                      <a:pt x="1113" y="706"/>
                      <a:pt x="1113" y="706"/>
                    </a:cubicBezTo>
                    <a:cubicBezTo>
                      <a:pt x="1113" y="177"/>
                      <a:pt x="1113" y="177"/>
                      <a:pt x="1113" y="177"/>
                    </a:cubicBezTo>
                    <a:cubicBezTo>
                      <a:pt x="1113" y="157"/>
                      <a:pt x="1113" y="157"/>
                      <a:pt x="1113" y="157"/>
                    </a:cubicBezTo>
                    <a:cubicBezTo>
                      <a:pt x="1113" y="71"/>
                      <a:pt x="1042" y="0"/>
                      <a:pt x="955" y="0"/>
                    </a:cubicBezTo>
                    <a:close/>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grpSp>
      </p:grpSp>
      <p:pic>
        <p:nvPicPr>
          <p:cNvPr id="1026" name="Picture 2" descr="C:\Users\katerina.kacirkova\Desktop\Dokumenty\marketing\Dašice z dronu\edited\DJI_007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27961"/>
            <a:ext cx="12192000" cy="45166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7720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Nadpis 18"/>
          <p:cNvSpPr>
            <a:spLocks noGrp="1"/>
          </p:cNvSpPr>
          <p:nvPr>
            <p:ph type="title"/>
          </p:nvPr>
        </p:nvSpPr>
        <p:spPr>
          <a:xfrm>
            <a:off x="623888" y="627687"/>
            <a:ext cx="10944226" cy="387798"/>
          </a:xfrm>
        </p:spPr>
        <p:txBody>
          <a:bodyPr/>
          <a:lstStyle/>
          <a:p>
            <a:r>
              <a:rPr lang="cs-CZ" sz="2800" dirty="0" smtClean="0">
                <a:solidFill>
                  <a:schemeClr val="tx2">
                    <a:lumMod val="75000"/>
                  </a:schemeClr>
                </a:solidFill>
              </a:rPr>
              <a:t>Poskytujeme komplexní logistické služby</a:t>
            </a:r>
            <a:endParaRPr lang="en-GB" sz="2800" dirty="0"/>
          </a:p>
        </p:txBody>
      </p:sp>
      <p:sp>
        <p:nvSpPr>
          <p:cNvPr id="3" name="Zástupný symbol pro číslo snímku 2"/>
          <p:cNvSpPr>
            <a:spLocks noGrp="1"/>
          </p:cNvSpPr>
          <p:nvPr>
            <p:ph type="sldNum" sz="quarter" idx="12"/>
          </p:nvPr>
        </p:nvSpPr>
        <p:spPr>
          <a:xfrm>
            <a:off x="8830129" y="10058400"/>
            <a:ext cx="2743200" cy="173191"/>
          </a:xfrm>
        </p:spPr>
        <p:txBody>
          <a:bodyPr/>
          <a:lstStyle/>
          <a:p>
            <a:fld id="{148BB7EB-D89B-4662-978C-CEA3BFD9B93C}" type="slidenum">
              <a:rPr lang="cs-CZ" smtClean="0"/>
              <a:t>6</a:t>
            </a:fld>
            <a:endParaRPr lang="cs-CZ"/>
          </a:p>
        </p:txBody>
      </p:sp>
      <p:grpSp>
        <p:nvGrpSpPr>
          <p:cNvPr id="91" name="Skupina 90"/>
          <p:cNvGrpSpPr/>
          <p:nvPr/>
        </p:nvGrpSpPr>
        <p:grpSpPr>
          <a:xfrm>
            <a:off x="623888" y="1740366"/>
            <a:ext cx="783555" cy="785445"/>
            <a:chOff x="623888" y="1740366"/>
            <a:chExt cx="783555" cy="785445"/>
          </a:xfrm>
        </p:grpSpPr>
        <p:sp>
          <p:nvSpPr>
            <p:cNvPr id="82" name="Freeform 108"/>
            <p:cNvSpPr>
              <a:spLocks/>
            </p:cNvSpPr>
            <p:nvPr/>
          </p:nvSpPr>
          <p:spPr bwMode="auto">
            <a:xfrm>
              <a:off x="623888" y="1740366"/>
              <a:ext cx="783555" cy="785445"/>
            </a:xfrm>
            <a:custGeom>
              <a:avLst/>
              <a:gdLst>
                <a:gd name="T0" fmla="*/ 955 w 1113"/>
                <a:gd name="T1" fmla="*/ 0 h 1112"/>
                <a:gd name="T2" fmla="*/ 158 w 1113"/>
                <a:gd name="T3" fmla="*/ 0 h 1112"/>
                <a:gd name="T4" fmla="*/ 0 w 1113"/>
                <a:gd name="T5" fmla="*/ 157 h 1112"/>
                <a:gd name="T6" fmla="*/ 0 w 1113"/>
                <a:gd name="T7" fmla="*/ 953 h 1112"/>
                <a:gd name="T8" fmla="*/ 0 w 1113"/>
                <a:gd name="T9" fmla="*/ 955 h 1112"/>
                <a:gd name="T10" fmla="*/ 158 w 1113"/>
                <a:gd name="T11" fmla="*/ 1112 h 1112"/>
                <a:gd name="T12" fmla="*/ 955 w 1113"/>
                <a:gd name="T13" fmla="*/ 1112 h 1112"/>
                <a:gd name="T14" fmla="*/ 1113 w 1113"/>
                <a:gd name="T15" fmla="*/ 955 h 1112"/>
                <a:gd name="T16" fmla="*/ 1113 w 1113"/>
                <a:gd name="T17" fmla="*/ 953 h 1112"/>
                <a:gd name="T18" fmla="*/ 1113 w 1113"/>
                <a:gd name="T19" fmla="*/ 939 h 1112"/>
                <a:gd name="T20" fmla="*/ 1112 w 1113"/>
                <a:gd name="T21" fmla="*/ 939 h 1112"/>
                <a:gd name="T22" fmla="*/ 1112 w 1113"/>
                <a:gd name="T23" fmla="*/ 736 h 1112"/>
                <a:gd name="T24" fmla="*/ 1113 w 1113"/>
                <a:gd name="T25" fmla="*/ 736 h 1112"/>
                <a:gd name="T26" fmla="*/ 1113 w 1113"/>
                <a:gd name="T27" fmla="*/ 706 h 1112"/>
                <a:gd name="T28" fmla="*/ 1113 w 1113"/>
                <a:gd name="T29" fmla="*/ 177 h 1112"/>
                <a:gd name="T30" fmla="*/ 1113 w 1113"/>
                <a:gd name="T31" fmla="*/ 157 h 1112"/>
                <a:gd name="T32" fmla="*/ 955 w 1113"/>
                <a:gd name="T33" fmla="*/ 0 h 1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13" h="1112">
                  <a:moveTo>
                    <a:pt x="955" y="0"/>
                  </a:moveTo>
                  <a:cubicBezTo>
                    <a:pt x="158" y="0"/>
                    <a:pt x="158" y="0"/>
                    <a:pt x="158" y="0"/>
                  </a:cubicBezTo>
                  <a:cubicBezTo>
                    <a:pt x="71" y="0"/>
                    <a:pt x="0" y="71"/>
                    <a:pt x="0" y="157"/>
                  </a:cubicBezTo>
                  <a:cubicBezTo>
                    <a:pt x="0" y="953"/>
                    <a:pt x="0" y="953"/>
                    <a:pt x="0" y="953"/>
                  </a:cubicBezTo>
                  <a:cubicBezTo>
                    <a:pt x="0" y="955"/>
                    <a:pt x="0" y="955"/>
                    <a:pt x="0" y="955"/>
                  </a:cubicBezTo>
                  <a:cubicBezTo>
                    <a:pt x="0" y="1041"/>
                    <a:pt x="71" y="1112"/>
                    <a:pt x="158" y="1112"/>
                  </a:cubicBezTo>
                  <a:cubicBezTo>
                    <a:pt x="955" y="1112"/>
                    <a:pt x="955" y="1112"/>
                    <a:pt x="955" y="1112"/>
                  </a:cubicBezTo>
                  <a:cubicBezTo>
                    <a:pt x="1042" y="1112"/>
                    <a:pt x="1113" y="1041"/>
                    <a:pt x="1113" y="955"/>
                  </a:cubicBezTo>
                  <a:cubicBezTo>
                    <a:pt x="1113" y="953"/>
                    <a:pt x="1113" y="953"/>
                    <a:pt x="1113" y="953"/>
                  </a:cubicBezTo>
                  <a:cubicBezTo>
                    <a:pt x="1113" y="939"/>
                    <a:pt x="1113" y="939"/>
                    <a:pt x="1113" y="939"/>
                  </a:cubicBezTo>
                  <a:cubicBezTo>
                    <a:pt x="1112" y="939"/>
                    <a:pt x="1112" y="939"/>
                    <a:pt x="1112" y="939"/>
                  </a:cubicBezTo>
                  <a:cubicBezTo>
                    <a:pt x="1112" y="736"/>
                    <a:pt x="1112" y="736"/>
                    <a:pt x="1112" y="736"/>
                  </a:cubicBezTo>
                  <a:cubicBezTo>
                    <a:pt x="1113" y="736"/>
                    <a:pt x="1113" y="736"/>
                    <a:pt x="1113" y="736"/>
                  </a:cubicBezTo>
                  <a:cubicBezTo>
                    <a:pt x="1113" y="706"/>
                    <a:pt x="1113" y="706"/>
                    <a:pt x="1113" y="706"/>
                  </a:cubicBezTo>
                  <a:cubicBezTo>
                    <a:pt x="1113" y="177"/>
                    <a:pt x="1113" y="177"/>
                    <a:pt x="1113" y="177"/>
                  </a:cubicBezTo>
                  <a:cubicBezTo>
                    <a:pt x="1113" y="157"/>
                    <a:pt x="1113" y="157"/>
                    <a:pt x="1113" y="157"/>
                  </a:cubicBezTo>
                  <a:cubicBezTo>
                    <a:pt x="1113" y="71"/>
                    <a:pt x="1042" y="0"/>
                    <a:pt x="955" y="0"/>
                  </a:cubicBezTo>
                  <a:close/>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83" name="Freeform 109"/>
            <p:cNvSpPr>
              <a:spLocks noEditPoints="1"/>
            </p:cNvSpPr>
            <p:nvPr/>
          </p:nvSpPr>
          <p:spPr bwMode="auto">
            <a:xfrm>
              <a:off x="667781" y="1831019"/>
              <a:ext cx="701438" cy="604138"/>
            </a:xfrm>
            <a:custGeom>
              <a:avLst/>
              <a:gdLst>
                <a:gd name="T0" fmla="*/ 321 w 1064"/>
                <a:gd name="T1" fmla="*/ 74 h 913"/>
                <a:gd name="T2" fmla="*/ 71 w 1064"/>
                <a:gd name="T3" fmla="*/ 220 h 913"/>
                <a:gd name="T4" fmla="*/ 5 w 1064"/>
                <a:gd name="T5" fmla="*/ 262 h 913"/>
                <a:gd name="T6" fmla="*/ 23 w 1064"/>
                <a:gd name="T7" fmla="*/ 349 h 913"/>
                <a:gd name="T8" fmla="*/ 44 w 1064"/>
                <a:gd name="T9" fmla="*/ 513 h 913"/>
                <a:gd name="T10" fmla="*/ 51 w 1064"/>
                <a:gd name="T11" fmla="*/ 627 h 913"/>
                <a:gd name="T12" fmla="*/ 143 w 1064"/>
                <a:gd name="T13" fmla="*/ 854 h 913"/>
                <a:gd name="T14" fmla="*/ 560 w 1064"/>
                <a:gd name="T15" fmla="*/ 853 h 913"/>
                <a:gd name="T16" fmla="*/ 751 w 1064"/>
                <a:gd name="T17" fmla="*/ 875 h 913"/>
                <a:gd name="T18" fmla="*/ 847 w 1064"/>
                <a:gd name="T19" fmla="*/ 864 h 913"/>
                <a:gd name="T20" fmla="*/ 968 w 1064"/>
                <a:gd name="T21" fmla="*/ 883 h 913"/>
                <a:gd name="T22" fmla="*/ 1064 w 1064"/>
                <a:gd name="T23" fmla="*/ 850 h 913"/>
                <a:gd name="T24" fmla="*/ 1064 w 1064"/>
                <a:gd name="T25" fmla="*/ 66 h 913"/>
                <a:gd name="T26" fmla="*/ 60 w 1064"/>
                <a:gd name="T27" fmla="*/ 717 h 913"/>
                <a:gd name="T28" fmla="*/ 98 w 1064"/>
                <a:gd name="T29" fmla="*/ 770 h 913"/>
                <a:gd name="T30" fmla="*/ 147 w 1064"/>
                <a:gd name="T31" fmla="*/ 684 h 913"/>
                <a:gd name="T32" fmla="*/ 185 w 1064"/>
                <a:gd name="T33" fmla="*/ 663 h 913"/>
                <a:gd name="T34" fmla="*/ 424 w 1064"/>
                <a:gd name="T35" fmla="*/ 646 h 913"/>
                <a:gd name="T36" fmla="*/ 228 w 1064"/>
                <a:gd name="T37" fmla="*/ 569 h 913"/>
                <a:gd name="T38" fmla="*/ 244 w 1064"/>
                <a:gd name="T39" fmla="*/ 569 h 913"/>
                <a:gd name="T40" fmla="*/ 408 w 1064"/>
                <a:gd name="T41" fmla="*/ 556 h 913"/>
                <a:gd name="T42" fmla="*/ 328 w 1064"/>
                <a:gd name="T43" fmla="*/ 591 h 913"/>
                <a:gd name="T44" fmla="*/ 133 w 1064"/>
                <a:gd name="T45" fmla="*/ 556 h 913"/>
                <a:gd name="T46" fmla="*/ 372 w 1064"/>
                <a:gd name="T47" fmla="*/ 614 h 913"/>
                <a:gd name="T48" fmla="*/ 431 w 1064"/>
                <a:gd name="T49" fmla="*/ 637 h 913"/>
                <a:gd name="T50" fmla="*/ 99 w 1064"/>
                <a:gd name="T51" fmla="*/ 603 h 913"/>
                <a:gd name="T52" fmla="*/ 228 w 1064"/>
                <a:gd name="T53" fmla="*/ 616 h 913"/>
                <a:gd name="T54" fmla="*/ 117 w 1064"/>
                <a:gd name="T55" fmla="*/ 821 h 913"/>
                <a:gd name="T56" fmla="*/ 164 w 1064"/>
                <a:gd name="T57" fmla="*/ 799 h 913"/>
                <a:gd name="T58" fmla="*/ 406 w 1064"/>
                <a:gd name="T59" fmla="*/ 844 h 913"/>
                <a:gd name="T60" fmla="*/ 394 w 1064"/>
                <a:gd name="T61" fmla="*/ 831 h 913"/>
                <a:gd name="T62" fmla="*/ 415 w 1064"/>
                <a:gd name="T63" fmla="*/ 823 h 913"/>
                <a:gd name="T64" fmla="*/ 494 w 1064"/>
                <a:gd name="T65" fmla="*/ 770 h 913"/>
                <a:gd name="T66" fmla="*/ 414 w 1064"/>
                <a:gd name="T67" fmla="*/ 759 h 913"/>
                <a:gd name="T68" fmla="*/ 518 w 1064"/>
                <a:gd name="T69" fmla="*/ 729 h 913"/>
                <a:gd name="T70" fmla="*/ 76 w 1064"/>
                <a:gd name="T71" fmla="*/ 404 h 913"/>
                <a:gd name="T72" fmla="*/ 62 w 1064"/>
                <a:gd name="T73" fmla="*/ 314 h 913"/>
                <a:gd name="T74" fmla="*/ 532 w 1064"/>
                <a:gd name="T75" fmla="*/ 374 h 913"/>
                <a:gd name="T76" fmla="*/ 585 w 1064"/>
                <a:gd name="T77" fmla="*/ 377 h 913"/>
                <a:gd name="T78" fmla="*/ 582 w 1064"/>
                <a:gd name="T79" fmla="*/ 219 h 913"/>
                <a:gd name="T80" fmla="*/ 619 w 1064"/>
                <a:gd name="T81" fmla="*/ 330 h 913"/>
                <a:gd name="T82" fmla="*/ 637 w 1064"/>
                <a:gd name="T83" fmla="*/ 243 h 913"/>
                <a:gd name="T84" fmla="*/ 637 w 1064"/>
                <a:gd name="T85" fmla="*/ 224 h 913"/>
                <a:gd name="T86" fmla="*/ 649 w 1064"/>
                <a:gd name="T87" fmla="*/ 387 h 913"/>
                <a:gd name="T88" fmla="*/ 630 w 1064"/>
                <a:gd name="T89" fmla="*/ 375 h 913"/>
                <a:gd name="T90" fmla="*/ 631 w 1064"/>
                <a:gd name="T91" fmla="*/ 836 h 913"/>
                <a:gd name="T92" fmla="*/ 680 w 1064"/>
                <a:gd name="T93" fmla="*/ 778 h 913"/>
                <a:gd name="T94" fmla="*/ 988 w 1064"/>
                <a:gd name="T95" fmla="*/ 835 h 913"/>
                <a:gd name="T96" fmla="*/ 967 w 1064"/>
                <a:gd name="T97" fmla="*/ 726 h 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64" h="913">
                  <a:moveTo>
                    <a:pt x="1064" y="66"/>
                  </a:moveTo>
                  <a:cubicBezTo>
                    <a:pt x="814" y="0"/>
                    <a:pt x="814" y="0"/>
                    <a:pt x="814" y="0"/>
                  </a:cubicBezTo>
                  <a:cubicBezTo>
                    <a:pt x="321" y="36"/>
                    <a:pt x="321" y="36"/>
                    <a:pt x="321" y="36"/>
                  </a:cubicBezTo>
                  <a:cubicBezTo>
                    <a:pt x="321" y="74"/>
                    <a:pt x="321" y="74"/>
                    <a:pt x="321" y="74"/>
                  </a:cubicBezTo>
                  <a:cubicBezTo>
                    <a:pt x="321" y="74"/>
                    <a:pt x="208" y="83"/>
                    <a:pt x="156" y="89"/>
                  </a:cubicBezTo>
                  <a:cubicBezTo>
                    <a:pt x="138" y="91"/>
                    <a:pt x="125" y="95"/>
                    <a:pt x="115" y="107"/>
                  </a:cubicBezTo>
                  <a:cubicBezTo>
                    <a:pt x="99" y="125"/>
                    <a:pt x="92" y="155"/>
                    <a:pt x="86" y="171"/>
                  </a:cubicBezTo>
                  <a:cubicBezTo>
                    <a:pt x="81" y="186"/>
                    <a:pt x="76" y="202"/>
                    <a:pt x="71" y="220"/>
                  </a:cubicBezTo>
                  <a:cubicBezTo>
                    <a:pt x="64" y="221"/>
                    <a:pt x="60" y="223"/>
                    <a:pt x="55" y="231"/>
                  </a:cubicBezTo>
                  <a:cubicBezTo>
                    <a:pt x="49" y="241"/>
                    <a:pt x="45" y="251"/>
                    <a:pt x="45" y="251"/>
                  </a:cubicBezTo>
                  <a:cubicBezTo>
                    <a:pt x="16" y="252"/>
                    <a:pt x="16" y="252"/>
                    <a:pt x="16" y="252"/>
                  </a:cubicBezTo>
                  <a:cubicBezTo>
                    <a:pt x="16" y="252"/>
                    <a:pt x="5" y="254"/>
                    <a:pt x="5" y="262"/>
                  </a:cubicBezTo>
                  <a:cubicBezTo>
                    <a:pt x="5" y="271"/>
                    <a:pt x="3" y="320"/>
                    <a:pt x="3" y="327"/>
                  </a:cubicBezTo>
                  <a:cubicBezTo>
                    <a:pt x="3" y="334"/>
                    <a:pt x="3" y="336"/>
                    <a:pt x="10" y="338"/>
                  </a:cubicBezTo>
                  <a:cubicBezTo>
                    <a:pt x="16" y="340"/>
                    <a:pt x="28" y="344"/>
                    <a:pt x="28" y="344"/>
                  </a:cubicBezTo>
                  <a:cubicBezTo>
                    <a:pt x="28" y="344"/>
                    <a:pt x="30" y="348"/>
                    <a:pt x="23" y="349"/>
                  </a:cubicBezTo>
                  <a:cubicBezTo>
                    <a:pt x="16" y="350"/>
                    <a:pt x="6" y="349"/>
                    <a:pt x="5" y="356"/>
                  </a:cubicBezTo>
                  <a:cubicBezTo>
                    <a:pt x="5" y="363"/>
                    <a:pt x="0" y="392"/>
                    <a:pt x="12" y="394"/>
                  </a:cubicBezTo>
                  <a:cubicBezTo>
                    <a:pt x="22" y="395"/>
                    <a:pt x="40" y="396"/>
                    <a:pt x="45" y="396"/>
                  </a:cubicBezTo>
                  <a:cubicBezTo>
                    <a:pt x="42" y="459"/>
                    <a:pt x="44" y="513"/>
                    <a:pt x="44" y="513"/>
                  </a:cubicBezTo>
                  <a:cubicBezTo>
                    <a:pt x="29" y="521"/>
                    <a:pt x="29" y="521"/>
                    <a:pt x="29" y="521"/>
                  </a:cubicBezTo>
                  <a:cubicBezTo>
                    <a:pt x="29" y="521"/>
                    <a:pt x="24" y="557"/>
                    <a:pt x="27" y="582"/>
                  </a:cubicBezTo>
                  <a:cubicBezTo>
                    <a:pt x="30" y="607"/>
                    <a:pt x="54" y="600"/>
                    <a:pt x="54" y="600"/>
                  </a:cubicBezTo>
                  <a:cubicBezTo>
                    <a:pt x="51" y="627"/>
                    <a:pt x="51" y="627"/>
                    <a:pt x="51" y="627"/>
                  </a:cubicBezTo>
                  <a:cubicBezTo>
                    <a:pt x="33" y="640"/>
                    <a:pt x="33" y="640"/>
                    <a:pt x="33" y="640"/>
                  </a:cubicBezTo>
                  <a:cubicBezTo>
                    <a:pt x="33" y="640"/>
                    <a:pt x="37" y="812"/>
                    <a:pt x="36" y="829"/>
                  </a:cubicBezTo>
                  <a:cubicBezTo>
                    <a:pt x="35" y="846"/>
                    <a:pt x="42" y="853"/>
                    <a:pt x="42" y="853"/>
                  </a:cubicBezTo>
                  <a:cubicBezTo>
                    <a:pt x="143" y="854"/>
                    <a:pt x="143" y="854"/>
                    <a:pt x="143" y="854"/>
                  </a:cubicBezTo>
                  <a:cubicBezTo>
                    <a:pt x="143" y="854"/>
                    <a:pt x="150" y="913"/>
                    <a:pt x="205" y="911"/>
                  </a:cubicBezTo>
                  <a:cubicBezTo>
                    <a:pt x="229" y="910"/>
                    <a:pt x="244" y="909"/>
                    <a:pt x="255" y="902"/>
                  </a:cubicBezTo>
                  <a:cubicBezTo>
                    <a:pt x="282" y="887"/>
                    <a:pt x="281" y="857"/>
                    <a:pt x="281" y="857"/>
                  </a:cubicBezTo>
                  <a:cubicBezTo>
                    <a:pt x="560" y="853"/>
                    <a:pt x="560" y="853"/>
                    <a:pt x="560" y="853"/>
                  </a:cubicBezTo>
                  <a:cubicBezTo>
                    <a:pt x="560" y="853"/>
                    <a:pt x="562" y="884"/>
                    <a:pt x="584" y="901"/>
                  </a:cubicBezTo>
                  <a:cubicBezTo>
                    <a:pt x="597" y="911"/>
                    <a:pt x="628" y="913"/>
                    <a:pt x="647" y="911"/>
                  </a:cubicBezTo>
                  <a:cubicBezTo>
                    <a:pt x="697" y="906"/>
                    <a:pt x="702" y="874"/>
                    <a:pt x="702" y="874"/>
                  </a:cubicBezTo>
                  <a:cubicBezTo>
                    <a:pt x="751" y="875"/>
                    <a:pt x="751" y="875"/>
                    <a:pt x="751" y="875"/>
                  </a:cubicBezTo>
                  <a:cubicBezTo>
                    <a:pt x="751" y="823"/>
                    <a:pt x="751" y="823"/>
                    <a:pt x="751" y="823"/>
                  </a:cubicBezTo>
                  <a:cubicBezTo>
                    <a:pt x="802" y="820"/>
                    <a:pt x="802" y="820"/>
                    <a:pt x="802" y="820"/>
                  </a:cubicBezTo>
                  <a:cubicBezTo>
                    <a:pt x="834" y="821"/>
                    <a:pt x="834" y="821"/>
                    <a:pt x="834" y="821"/>
                  </a:cubicBezTo>
                  <a:cubicBezTo>
                    <a:pt x="834" y="821"/>
                    <a:pt x="837" y="848"/>
                    <a:pt x="847" y="864"/>
                  </a:cubicBezTo>
                  <a:cubicBezTo>
                    <a:pt x="857" y="880"/>
                    <a:pt x="859" y="881"/>
                    <a:pt x="871" y="882"/>
                  </a:cubicBezTo>
                  <a:cubicBezTo>
                    <a:pt x="886" y="883"/>
                    <a:pt x="903" y="882"/>
                    <a:pt x="917" y="882"/>
                  </a:cubicBezTo>
                  <a:cubicBezTo>
                    <a:pt x="925" y="882"/>
                    <a:pt x="926" y="874"/>
                    <a:pt x="926" y="874"/>
                  </a:cubicBezTo>
                  <a:cubicBezTo>
                    <a:pt x="926" y="874"/>
                    <a:pt x="927" y="885"/>
                    <a:pt x="968" y="883"/>
                  </a:cubicBezTo>
                  <a:cubicBezTo>
                    <a:pt x="986" y="881"/>
                    <a:pt x="991" y="883"/>
                    <a:pt x="1002" y="876"/>
                  </a:cubicBezTo>
                  <a:cubicBezTo>
                    <a:pt x="1014" y="870"/>
                    <a:pt x="1017" y="852"/>
                    <a:pt x="1017" y="852"/>
                  </a:cubicBezTo>
                  <a:cubicBezTo>
                    <a:pt x="1017" y="852"/>
                    <a:pt x="1039" y="858"/>
                    <a:pt x="1059" y="852"/>
                  </a:cubicBezTo>
                  <a:cubicBezTo>
                    <a:pt x="1061" y="852"/>
                    <a:pt x="1063" y="851"/>
                    <a:pt x="1064" y="850"/>
                  </a:cubicBezTo>
                  <a:cubicBezTo>
                    <a:pt x="1064" y="629"/>
                    <a:pt x="1064" y="629"/>
                    <a:pt x="1064" y="629"/>
                  </a:cubicBezTo>
                  <a:cubicBezTo>
                    <a:pt x="781" y="593"/>
                    <a:pt x="781" y="593"/>
                    <a:pt x="781" y="593"/>
                  </a:cubicBezTo>
                  <a:cubicBezTo>
                    <a:pt x="1064" y="600"/>
                    <a:pt x="1064" y="600"/>
                    <a:pt x="1064" y="600"/>
                  </a:cubicBezTo>
                  <a:lnTo>
                    <a:pt x="1064" y="66"/>
                  </a:lnTo>
                  <a:close/>
                  <a:moveTo>
                    <a:pt x="40" y="756"/>
                  </a:moveTo>
                  <a:cubicBezTo>
                    <a:pt x="39" y="748"/>
                    <a:pt x="38" y="740"/>
                    <a:pt x="39" y="732"/>
                  </a:cubicBezTo>
                  <a:cubicBezTo>
                    <a:pt x="40" y="726"/>
                    <a:pt x="39" y="721"/>
                    <a:pt x="42" y="719"/>
                  </a:cubicBezTo>
                  <a:cubicBezTo>
                    <a:pt x="45" y="716"/>
                    <a:pt x="51" y="716"/>
                    <a:pt x="60" y="717"/>
                  </a:cubicBezTo>
                  <a:cubicBezTo>
                    <a:pt x="78" y="717"/>
                    <a:pt x="91" y="719"/>
                    <a:pt x="91" y="719"/>
                  </a:cubicBezTo>
                  <a:cubicBezTo>
                    <a:pt x="91" y="719"/>
                    <a:pt x="100" y="717"/>
                    <a:pt x="105" y="733"/>
                  </a:cubicBezTo>
                  <a:cubicBezTo>
                    <a:pt x="108" y="743"/>
                    <a:pt x="107" y="747"/>
                    <a:pt x="109" y="753"/>
                  </a:cubicBezTo>
                  <a:cubicBezTo>
                    <a:pt x="113" y="765"/>
                    <a:pt x="111" y="768"/>
                    <a:pt x="98" y="770"/>
                  </a:cubicBezTo>
                  <a:cubicBezTo>
                    <a:pt x="78" y="772"/>
                    <a:pt x="53" y="770"/>
                    <a:pt x="53" y="770"/>
                  </a:cubicBezTo>
                  <a:cubicBezTo>
                    <a:pt x="53" y="770"/>
                    <a:pt x="52" y="770"/>
                    <a:pt x="51" y="770"/>
                  </a:cubicBezTo>
                  <a:cubicBezTo>
                    <a:pt x="48" y="770"/>
                    <a:pt x="41" y="768"/>
                    <a:pt x="40" y="756"/>
                  </a:cubicBezTo>
                  <a:close/>
                  <a:moveTo>
                    <a:pt x="147" y="684"/>
                  </a:moveTo>
                  <a:cubicBezTo>
                    <a:pt x="147" y="684"/>
                    <a:pt x="134" y="679"/>
                    <a:pt x="130" y="673"/>
                  </a:cubicBezTo>
                  <a:cubicBezTo>
                    <a:pt x="125" y="668"/>
                    <a:pt x="118" y="649"/>
                    <a:pt x="118" y="649"/>
                  </a:cubicBezTo>
                  <a:cubicBezTo>
                    <a:pt x="164" y="648"/>
                    <a:pt x="164" y="648"/>
                    <a:pt x="164" y="648"/>
                  </a:cubicBezTo>
                  <a:cubicBezTo>
                    <a:pt x="164" y="648"/>
                    <a:pt x="162" y="662"/>
                    <a:pt x="185" y="663"/>
                  </a:cubicBezTo>
                  <a:cubicBezTo>
                    <a:pt x="208" y="663"/>
                    <a:pt x="357" y="659"/>
                    <a:pt x="359" y="659"/>
                  </a:cubicBezTo>
                  <a:cubicBezTo>
                    <a:pt x="361" y="660"/>
                    <a:pt x="371" y="658"/>
                    <a:pt x="374" y="654"/>
                  </a:cubicBezTo>
                  <a:cubicBezTo>
                    <a:pt x="377" y="650"/>
                    <a:pt x="379" y="646"/>
                    <a:pt x="379" y="646"/>
                  </a:cubicBezTo>
                  <a:cubicBezTo>
                    <a:pt x="424" y="646"/>
                    <a:pt x="424" y="646"/>
                    <a:pt x="424" y="646"/>
                  </a:cubicBezTo>
                  <a:cubicBezTo>
                    <a:pt x="424" y="646"/>
                    <a:pt x="415" y="682"/>
                    <a:pt x="387" y="683"/>
                  </a:cubicBezTo>
                  <a:cubicBezTo>
                    <a:pt x="359" y="684"/>
                    <a:pt x="147" y="684"/>
                    <a:pt x="147" y="684"/>
                  </a:cubicBezTo>
                  <a:close/>
                  <a:moveTo>
                    <a:pt x="163" y="571"/>
                  </a:moveTo>
                  <a:cubicBezTo>
                    <a:pt x="186" y="570"/>
                    <a:pt x="212" y="570"/>
                    <a:pt x="228" y="569"/>
                  </a:cubicBezTo>
                  <a:cubicBezTo>
                    <a:pt x="228" y="569"/>
                    <a:pt x="228" y="569"/>
                    <a:pt x="228" y="569"/>
                  </a:cubicBezTo>
                  <a:cubicBezTo>
                    <a:pt x="242" y="569"/>
                    <a:pt x="242" y="569"/>
                    <a:pt x="242" y="569"/>
                  </a:cubicBezTo>
                  <a:cubicBezTo>
                    <a:pt x="243" y="569"/>
                    <a:pt x="244" y="569"/>
                    <a:pt x="244" y="569"/>
                  </a:cubicBezTo>
                  <a:cubicBezTo>
                    <a:pt x="244" y="569"/>
                    <a:pt x="244" y="569"/>
                    <a:pt x="244" y="569"/>
                  </a:cubicBezTo>
                  <a:cubicBezTo>
                    <a:pt x="290" y="569"/>
                    <a:pt x="290" y="569"/>
                    <a:pt x="290" y="569"/>
                  </a:cubicBezTo>
                  <a:cubicBezTo>
                    <a:pt x="290" y="569"/>
                    <a:pt x="290" y="569"/>
                    <a:pt x="290" y="569"/>
                  </a:cubicBezTo>
                  <a:cubicBezTo>
                    <a:pt x="290" y="569"/>
                    <a:pt x="382" y="567"/>
                    <a:pt x="391" y="565"/>
                  </a:cubicBezTo>
                  <a:cubicBezTo>
                    <a:pt x="400" y="564"/>
                    <a:pt x="404" y="559"/>
                    <a:pt x="408" y="556"/>
                  </a:cubicBezTo>
                  <a:cubicBezTo>
                    <a:pt x="413" y="552"/>
                    <a:pt x="408" y="551"/>
                    <a:pt x="410" y="551"/>
                  </a:cubicBezTo>
                  <a:cubicBezTo>
                    <a:pt x="411" y="552"/>
                    <a:pt x="461" y="549"/>
                    <a:pt x="461" y="549"/>
                  </a:cubicBezTo>
                  <a:cubicBezTo>
                    <a:pt x="447" y="589"/>
                    <a:pt x="447" y="589"/>
                    <a:pt x="447" y="589"/>
                  </a:cubicBezTo>
                  <a:cubicBezTo>
                    <a:pt x="328" y="591"/>
                    <a:pt x="328" y="591"/>
                    <a:pt x="328" y="591"/>
                  </a:cubicBezTo>
                  <a:cubicBezTo>
                    <a:pt x="328" y="591"/>
                    <a:pt x="328" y="591"/>
                    <a:pt x="328" y="591"/>
                  </a:cubicBezTo>
                  <a:cubicBezTo>
                    <a:pt x="97" y="594"/>
                    <a:pt x="97" y="594"/>
                    <a:pt x="97" y="594"/>
                  </a:cubicBezTo>
                  <a:cubicBezTo>
                    <a:pt x="89" y="557"/>
                    <a:pt x="89" y="557"/>
                    <a:pt x="89" y="557"/>
                  </a:cubicBezTo>
                  <a:cubicBezTo>
                    <a:pt x="133" y="556"/>
                    <a:pt x="133" y="556"/>
                    <a:pt x="133" y="556"/>
                  </a:cubicBezTo>
                  <a:cubicBezTo>
                    <a:pt x="133" y="556"/>
                    <a:pt x="127" y="572"/>
                    <a:pt x="163" y="571"/>
                  </a:cubicBezTo>
                  <a:close/>
                  <a:moveTo>
                    <a:pt x="228" y="616"/>
                  </a:moveTo>
                  <a:cubicBezTo>
                    <a:pt x="321" y="614"/>
                    <a:pt x="321" y="614"/>
                    <a:pt x="321" y="614"/>
                  </a:cubicBezTo>
                  <a:cubicBezTo>
                    <a:pt x="340" y="614"/>
                    <a:pt x="371" y="614"/>
                    <a:pt x="372" y="614"/>
                  </a:cubicBezTo>
                  <a:cubicBezTo>
                    <a:pt x="391" y="615"/>
                    <a:pt x="397" y="600"/>
                    <a:pt x="397" y="600"/>
                  </a:cubicBezTo>
                  <a:cubicBezTo>
                    <a:pt x="397" y="600"/>
                    <a:pt x="408" y="599"/>
                    <a:pt x="416" y="599"/>
                  </a:cubicBezTo>
                  <a:cubicBezTo>
                    <a:pt x="429" y="599"/>
                    <a:pt x="443" y="599"/>
                    <a:pt x="443" y="599"/>
                  </a:cubicBezTo>
                  <a:cubicBezTo>
                    <a:pt x="431" y="637"/>
                    <a:pt x="431" y="637"/>
                    <a:pt x="431" y="637"/>
                  </a:cubicBezTo>
                  <a:cubicBezTo>
                    <a:pt x="294" y="638"/>
                    <a:pt x="294" y="638"/>
                    <a:pt x="294" y="638"/>
                  </a:cubicBezTo>
                  <a:cubicBezTo>
                    <a:pt x="240" y="639"/>
                    <a:pt x="240" y="639"/>
                    <a:pt x="240" y="639"/>
                  </a:cubicBezTo>
                  <a:cubicBezTo>
                    <a:pt x="112" y="639"/>
                    <a:pt x="112" y="639"/>
                    <a:pt x="112" y="639"/>
                  </a:cubicBezTo>
                  <a:cubicBezTo>
                    <a:pt x="99" y="603"/>
                    <a:pt x="99" y="603"/>
                    <a:pt x="99" y="603"/>
                  </a:cubicBezTo>
                  <a:cubicBezTo>
                    <a:pt x="145" y="603"/>
                    <a:pt x="145" y="603"/>
                    <a:pt x="145" y="603"/>
                  </a:cubicBezTo>
                  <a:cubicBezTo>
                    <a:pt x="145" y="603"/>
                    <a:pt x="145" y="615"/>
                    <a:pt x="168" y="616"/>
                  </a:cubicBezTo>
                  <a:cubicBezTo>
                    <a:pt x="191" y="617"/>
                    <a:pt x="228" y="616"/>
                    <a:pt x="228" y="616"/>
                  </a:cubicBezTo>
                  <a:cubicBezTo>
                    <a:pt x="228" y="616"/>
                    <a:pt x="228" y="616"/>
                    <a:pt x="228" y="616"/>
                  </a:cubicBezTo>
                  <a:close/>
                  <a:moveTo>
                    <a:pt x="100" y="842"/>
                  </a:moveTo>
                  <a:cubicBezTo>
                    <a:pt x="100" y="842"/>
                    <a:pt x="62" y="841"/>
                    <a:pt x="55" y="837"/>
                  </a:cubicBezTo>
                  <a:cubicBezTo>
                    <a:pt x="48" y="832"/>
                    <a:pt x="46" y="821"/>
                    <a:pt x="46" y="821"/>
                  </a:cubicBezTo>
                  <a:cubicBezTo>
                    <a:pt x="117" y="821"/>
                    <a:pt x="117" y="821"/>
                    <a:pt x="117" y="821"/>
                  </a:cubicBezTo>
                  <a:lnTo>
                    <a:pt x="100" y="842"/>
                  </a:lnTo>
                  <a:close/>
                  <a:moveTo>
                    <a:pt x="391" y="770"/>
                  </a:moveTo>
                  <a:cubicBezTo>
                    <a:pt x="391" y="770"/>
                    <a:pt x="391" y="799"/>
                    <a:pt x="370" y="801"/>
                  </a:cubicBezTo>
                  <a:cubicBezTo>
                    <a:pt x="349" y="804"/>
                    <a:pt x="164" y="799"/>
                    <a:pt x="164" y="799"/>
                  </a:cubicBezTo>
                  <a:cubicBezTo>
                    <a:pt x="164" y="799"/>
                    <a:pt x="149" y="802"/>
                    <a:pt x="143" y="792"/>
                  </a:cubicBezTo>
                  <a:cubicBezTo>
                    <a:pt x="137" y="781"/>
                    <a:pt x="134" y="770"/>
                    <a:pt x="134" y="770"/>
                  </a:cubicBezTo>
                  <a:lnTo>
                    <a:pt x="391" y="770"/>
                  </a:lnTo>
                  <a:close/>
                  <a:moveTo>
                    <a:pt x="406" y="844"/>
                  </a:moveTo>
                  <a:cubicBezTo>
                    <a:pt x="134" y="844"/>
                    <a:pt x="134" y="844"/>
                    <a:pt x="134" y="844"/>
                  </a:cubicBezTo>
                  <a:cubicBezTo>
                    <a:pt x="134" y="844"/>
                    <a:pt x="136" y="825"/>
                    <a:pt x="161" y="824"/>
                  </a:cubicBezTo>
                  <a:cubicBezTo>
                    <a:pt x="187" y="823"/>
                    <a:pt x="359" y="824"/>
                    <a:pt x="359" y="824"/>
                  </a:cubicBezTo>
                  <a:cubicBezTo>
                    <a:pt x="359" y="824"/>
                    <a:pt x="382" y="821"/>
                    <a:pt x="394" y="831"/>
                  </a:cubicBezTo>
                  <a:cubicBezTo>
                    <a:pt x="407" y="842"/>
                    <a:pt x="406" y="844"/>
                    <a:pt x="406" y="844"/>
                  </a:cubicBezTo>
                  <a:close/>
                  <a:moveTo>
                    <a:pt x="494" y="837"/>
                  </a:moveTo>
                  <a:cubicBezTo>
                    <a:pt x="487" y="842"/>
                    <a:pt x="435" y="843"/>
                    <a:pt x="435" y="843"/>
                  </a:cubicBezTo>
                  <a:cubicBezTo>
                    <a:pt x="415" y="823"/>
                    <a:pt x="415" y="823"/>
                    <a:pt x="415" y="823"/>
                  </a:cubicBezTo>
                  <a:cubicBezTo>
                    <a:pt x="503" y="823"/>
                    <a:pt x="503" y="823"/>
                    <a:pt x="503" y="823"/>
                  </a:cubicBezTo>
                  <a:cubicBezTo>
                    <a:pt x="503" y="823"/>
                    <a:pt x="501" y="831"/>
                    <a:pt x="494" y="837"/>
                  </a:cubicBezTo>
                  <a:close/>
                  <a:moveTo>
                    <a:pt x="518" y="729"/>
                  </a:moveTo>
                  <a:cubicBezTo>
                    <a:pt x="517" y="748"/>
                    <a:pt x="522" y="768"/>
                    <a:pt x="494" y="770"/>
                  </a:cubicBezTo>
                  <a:cubicBezTo>
                    <a:pt x="486" y="770"/>
                    <a:pt x="477" y="770"/>
                    <a:pt x="467" y="770"/>
                  </a:cubicBezTo>
                  <a:cubicBezTo>
                    <a:pt x="457" y="770"/>
                    <a:pt x="446" y="770"/>
                    <a:pt x="434" y="770"/>
                  </a:cubicBezTo>
                  <a:cubicBezTo>
                    <a:pt x="433" y="770"/>
                    <a:pt x="432" y="770"/>
                    <a:pt x="431" y="770"/>
                  </a:cubicBezTo>
                  <a:cubicBezTo>
                    <a:pt x="409" y="770"/>
                    <a:pt x="414" y="759"/>
                    <a:pt x="414" y="759"/>
                  </a:cubicBezTo>
                  <a:cubicBezTo>
                    <a:pt x="424" y="725"/>
                    <a:pt x="424" y="725"/>
                    <a:pt x="424" y="725"/>
                  </a:cubicBezTo>
                  <a:cubicBezTo>
                    <a:pt x="424" y="725"/>
                    <a:pt x="428" y="710"/>
                    <a:pt x="453" y="711"/>
                  </a:cubicBezTo>
                  <a:cubicBezTo>
                    <a:pt x="481" y="712"/>
                    <a:pt x="505" y="713"/>
                    <a:pt x="505" y="713"/>
                  </a:cubicBezTo>
                  <a:cubicBezTo>
                    <a:pt x="505" y="713"/>
                    <a:pt x="519" y="711"/>
                    <a:pt x="518" y="729"/>
                  </a:cubicBezTo>
                  <a:close/>
                  <a:moveTo>
                    <a:pt x="532" y="374"/>
                  </a:moveTo>
                  <a:cubicBezTo>
                    <a:pt x="529" y="394"/>
                    <a:pt x="504" y="389"/>
                    <a:pt x="504" y="389"/>
                  </a:cubicBezTo>
                  <a:cubicBezTo>
                    <a:pt x="504" y="389"/>
                    <a:pt x="151" y="404"/>
                    <a:pt x="76" y="404"/>
                  </a:cubicBezTo>
                  <a:cubicBezTo>
                    <a:pt x="76" y="404"/>
                    <a:pt x="76" y="404"/>
                    <a:pt x="76" y="404"/>
                  </a:cubicBezTo>
                  <a:cubicBezTo>
                    <a:pt x="68" y="404"/>
                    <a:pt x="64" y="392"/>
                    <a:pt x="64" y="392"/>
                  </a:cubicBezTo>
                  <a:cubicBezTo>
                    <a:pt x="64" y="392"/>
                    <a:pt x="63" y="388"/>
                    <a:pt x="62" y="382"/>
                  </a:cubicBezTo>
                  <a:cubicBezTo>
                    <a:pt x="62" y="374"/>
                    <a:pt x="62" y="346"/>
                    <a:pt x="61" y="318"/>
                  </a:cubicBezTo>
                  <a:cubicBezTo>
                    <a:pt x="61" y="317"/>
                    <a:pt x="62" y="315"/>
                    <a:pt x="62" y="314"/>
                  </a:cubicBezTo>
                  <a:cubicBezTo>
                    <a:pt x="66" y="280"/>
                    <a:pt x="80" y="230"/>
                    <a:pt x="80" y="230"/>
                  </a:cubicBezTo>
                  <a:cubicBezTo>
                    <a:pt x="80" y="230"/>
                    <a:pt x="351" y="217"/>
                    <a:pt x="413" y="216"/>
                  </a:cubicBezTo>
                  <a:cubicBezTo>
                    <a:pt x="474" y="215"/>
                    <a:pt x="537" y="210"/>
                    <a:pt x="537" y="210"/>
                  </a:cubicBezTo>
                  <a:cubicBezTo>
                    <a:pt x="537" y="210"/>
                    <a:pt x="535" y="354"/>
                    <a:pt x="532" y="374"/>
                  </a:cubicBezTo>
                  <a:close/>
                  <a:moveTo>
                    <a:pt x="582" y="233"/>
                  </a:moveTo>
                  <a:cubicBezTo>
                    <a:pt x="580" y="235"/>
                    <a:pt x="581" y="238"/>
                    <a:pt x="581" y="238"/>
                  </a:cubicBezTo>
                  <a:cubicBezTo>
                    <a:pt x="581" y="238"/>
                    <a:pt x="580" y="347"/>
                    <a:pt x="580" y="363"/>
                  </a:cubicBezTo>
                  <a:cubicBezTo>
                    <a:pt x="579" y="379"/>
                    <a:pt x="585" y="377"/>
                    <a:pt x="585" y="377"/>
                  </a:cubicBezTo>
                  <a:cubicBezTo>
                    <a:pt x="585" y="377"/>
                    <a:pt x="583" y="387"/>
                    <a:pt x="581" y="392"/>
                  </a:cubicBezTo>
                  <a:cubicBezTo>
                    <a:pt x="577" y="392"/>
                    <a:pt x="567" y="390"/>
                    <a:pt x="566" y="374"/>
                  </a:cubicBezTo>
                  <a:cubicBezTo>
                    <a:pt x="565" y="353"/>
                    <a:pt x="564" y="238"/>
                    <a:pt x="564" y="238"/>
                  </a:cubicBezTo>
                  <a:cubicBezTo>
                    <a:pt x="564" y="238"/>
                    <a:pt x="563" y="220"/>
                    <a:pt x="582" y="219"/>
                  </a:cubicBezTo>
                  <a:cubicBezTo>
                    <a:pt x="586" y="225"/>
                    <a:pt x="587" y="233"/>
                    <a:pt x="587" y="233"/>
                  </a:cubicBezTo>
                  <a:cubicBezTo>
                    <a:pt x="587" y="233"/>
                    <a:pt x="585" y="232"/>
                    <a:pt x="582" y="233"/>
                  </a:cubicBezTo>
                  <a:close/>
                  <a:moveTo>
                    <a:pt x="637" y="337"/>
                  </a:moveTo>
                  <a:cubicBezTo>
                    <a:pt x="636" y="330"/>
                    <a:pt x="625" y="331"/>
                    <a:pt x="619" y="330"/>
                  </a:cubicBezTo>
                  <a:cubicBezTo>
                    <a:pt x="612" y="329"/>
                    <a:pt x="614" y="324"/>
                    <a:pt x="614" y="324"/>
                  </a:cubicBezTo>
                  <a:cubicBezTo>
                    <a:pt x="614" y="324"/>
                    <a:pt x="626" y="321"/>
                    <a:pt x="632" y="319"/>
                  </a:cubicBezTo>
                  <a:cubicBezTo>
                    <a:pt x="639" y="317"/>
                    <a:pt x="639" y="314"/>
                    <a:pt x="639" y="307"/>
                  </a:cubicBezTo>
                  <a:cubicBezTo>
                    <a:pt x="639" y="301"/>
                    <a:pt x="637" y="251"/>
                    <a:pt x="637" y="243"/>
                  </a:cubicBezTo>
                  <a:cubicBezTo>
                    <a:pt x="637" y="234"/>
                    <a:pt x="626" y="233"/>
                    <a:pt x="626" y="233"/>
                  </a:cubicBezTo>
                  <a:cubicBezTo>
                    <a:pt x="597" y="232"/>
                    <a:pt x="597" y="232"/>
                    <a:pt x="597" y="232"/>
                  </a:cubicBezTo>
                  <a:cubicBezTo>
                    <a:pt x="597" y="232"/>
                    <a:pt x="594" y="226"/>
                    <a:pt x="591" y="219"/>
                  </a:cubicBezTo>
                  <a:cubicBezTo>
                    <a:pt x="611" y="220"/>
                    <a:pt x="637" y="224"/>
                    <a:pt x="637" y="224"/>
                  </a:cubicBezTo>
                  <a:cubicBezTo>
                    <a:pt x="637" y="224"/>
                    <a:pt x="654" y="223"/>
                    <a:pt x="654" y="245"/>
                  </a:cubicBezTo>
                  <a:cubicBezTo>
                    <a:pt x="654" y="256"/>
                    <a:pt x="654" y="287"/>
                    <a:pt x="654" y="315"/>
                  </a:cubicBezTo>
                  <a:cubicBezTo>
                    <a:pt x="654" y="343"/>
                    <a:pt x="655" y="369"/>
                    <a:pt x="655" y="369"/>
                  </a:cubicBezTo>
                  <a:cubicBezTo>
                    <a:pt x="655" y="369"/>
                    <a:pt x="658" y="382"/>
                    <a:pt x="649" y="387"/>
                  </a:cubicBezTo>
                  <a:cubicBezTo>
                    <a:pt x="646" y="389"/>
                    <a:pt x="642" y="390"/>
                    <a:pt x="638" y="390"/>
                  </a:cubicBezTo>
                  <a:cubicBezTo>
                    <a:pt x="623" y="391"/>
                    <a:pt x="604" y="392"/>
                    <a:pt x="593" y="392"/>
                  </a:cubicBezTo>
                  <a:cubicBezTo>
                    <a:pt x="596" y="377"/>
                    <a:pt x="596" y="377"/>
                    <a:pt x="596" y="377"/>
                  </a:cubicBezTo>
                  <a:cubicBezTo>
                    <a:pt x="596" y="377"/>
                    <a:pt x="618" y="376"/>
                    <a:pt x="630" y="375"/>
                  </a:cubicBezTo>
                  <a:cubicBezTo>
                    <a:pt x="642" y="373"/>
                    <a:pt x="637" y="344"/>
                    <a:pt x="637" y="337"/>
                  </a:cubicBezTo>
                  <a:close/>
                  <a:moveTo>
                    <a:pt x="654" y="862"/>
                  </a:moveTo>
                  <a:cubicBezTo>
                    <a:pt x="654" y="862"/>
                    <a:pt x="654" y="862"/>
                    <a:pt x="654" y="862"/>
                  </a:cubicBezTo>
                  <a:cubicBezTo>
                    <a:pt x="647" y="862"/>
                    <a:pt x="637" y="854"/>
                    <a:pt x="631" y="836"/>
                  </a:cubicBezTo>
                  <a:cubicBezTo>
                    <a:pt x="642" y="831"/>
                    <a:pt x="650" y="813"/>
                    <a:pt x="650" y="791"/>
                  </a:cubicBezTo>
                  <a:cubicBezTo>
                    <a:pt x="650" y="768"/>
                    <a:pt x="641" y="749"/>
                    <a:pt x="630" y="745"/>
                  </a:cubicBezTo>
                  <a:cubicBezTo>
                    <a:pt x="637" y="722"/>
                    <a:pt x="648" y="724"/>
                    <a:pt x="648" y="724"/>
                  </a:cubicBezTo>
                  <a:cubicBezTo>
                    <a:pt x="648" y="724"/>
                    <a:pt x="679" y="723"/>
                    <a:pt x="680" y="778"/>
                  </a:cubicBezTo>
                  <a:cubicBezTo>
                    <a:pt x="681" y="834"/>
                    <a:pt x="666" y="862"/>
                    <a:pt x="654" y="862"/>
                  </a:cubicBezTo>
                  <a:close/>
                  <a:moveTo>
                    <a:pt x="983" y="709"/>
                  </a:moveTo>
                  <a:cubicBezTo>
                    <a:pt x="983" y="709"/>
                    <a:pt x="1009" y="708"/>
                    <a:pt x="1010" y="759"/>
                  </a:cubicBezTo>
                  <a:cubicBezTo>
                    <a:pt x="1011" y="809"/>
                    <a:pt x="998" y="835"/>
                    <a:pt x="988" y="835"/>
                  </a:cubicBezTo>
                  <a:cubicBezTo>
                    <a:pt x="987" y="835"/>
                    <a:pt x="987" y="835"/>
                    <a:pt x="987" y="835"/>
                  </a:cubicBezTo>
                  <a:cubicBezTo>
                    <a:pt x="981" y="835"/>
                    <a:pt x="973" y="828"/>
                    <a:pt x="968" y="812"/>
                  </a:cubicBezTo>
                  <a:cubicBezTo>
                    <a:pt x="976" y="805"/>
                    <a:pt x="983" y="788"/>
                    <a:pt x="983" y="769"/>
                  </a:cubicBezTo>
                  <a:cubicBezTo>
                    <a:pt x="983" y="750"/>
                    <a:pt x="976" y="733"/>
                    <a:pt x="967" y="726"/>
                  </a:cubicBezTo>
                  <a:cubicBezTo>
                    <a:pt x="973" y="707"/>
                    <a:pt x="983" y="709"/>
                    <a:pt x="983" y="70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grpSp>
      <p:grpSp>
        <p:nvGrpSpPr>
          <p:cNvPr id="90" name="Skupina 89"/>
          <p:cNvGrpSpPr/>
          <p:nvPr/>
        </p:nvGrpSpPr>
        <p:grpSpPr>
          <a:xfrm>
            <a:off x="623888" y="2802930"/>
            <a:ext cx="783555" cy="785445"/>
            <a:chOff x="623888" y="2802930"/>
            <a:chExt cx="783555" cy="785445"/>
          </a:xfrm>
        </p:grpSpPr>
        <p:grpSp>
          <p:nvGrpSpPr>
            <p:cNvPr id="86" name="Skupina 85"/>
            <p:cNvGrpSpPr/>
            <p:nvPr/>
          </p:nvGrpSpPr>
          <p:grpSpPr>
            <a:xfrm>
              <a:off x="700844" y="2900299"/>
              <a:ext cx="578222" cy="626786"/>
              <a:chOff x="11190288" y="2342154"/>
              <a:chExt cx="1001713" cy="1085850"/>
            </a:xfrm>
          </p:grpSpPr>
          <p:sp>
            <p:nvSpPr>
              <p:cNvPr id="66" name="Rectangle 93"/>
              <p:cNvSpPr>
                <a:spLocks noChangeArrowheads="1"/>
              </p:cNvSpPr>
              <p:nvPr/>
            </p:nvSpPr>
            <p:spPr bwMode="auto">
              <a:xfrm>
                <a:off x="11911013" y="3029542"/>
                <a:ext cx="280988" cy="428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67" name="Rectangle 94"/>
              <p:cNvSpPr>
                <a:spLocks noChangeArrowheads="1"/>
              </p:cNvSpPr>
              <p:nvPr/>
            </p:nvSpPr>
            <p:spPr bwMode="auto">
              <a:xfrm>
                <a:off x="11911013" y="2896192"/>
                <a:ext cx="139700"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68" name="Rectangle 95"/>
              <p:cNvSpPr>
                <a:spLocks noChangeArrowheads="1"/>
              </p:cNvSpPr>
              <p:nvPr/>
            </p:nvSpPr>
            <p:spPr bwMode="auto">
              <a:xfrm>
                <a:off x="11911013" y="2761254"/>
                <a:ext cx="280988" cy="460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69" name="Rectangle 96"/>
              <p:cNvSpPr>
                <a:spLocks noChangeArrowheads="1"/>
              </p:cNvSpPr>
              <p:nvPr/>
            </p:nvSpPr>
            <p:spPr bwMode="auto">
              <a:xfrm>
                <a:off x="11911013" y="2629492"/>
                <a:ext cx="139700"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70" name="Rectangle 97"/>
              <p:cNvSpPr>
                <a:spLocks noChangeArrowheads="1"/>
              </p:cNvSpPr>
              <p:nvPr/>
            </p:nvSpPr>
            <p:spPr bwMode="auto">
              <a:xfrm>
                <a:off x="11911013" y="2496142"/>
                <a:ext cx="2809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71" name="Freeform 98"/>
              <p:cNvSpPr>
                <a:spLocks noEditPoints="1"/>
              </p:cNvSpPr>
              <p:nvPr/>
            </p:nvSpPr>
            <p:spPr bwMode="auto">
              <a:xfrm>
                <a:off x="11634788" y="2342154"/>
                <a:ext cx="322263" cy="1085850"/>
              </a:xfrm>
              <a:custGeom>
                <a:avLst/>
                <a:gdLst>
                  <a:gd name="T0" fmla="*/ 196 w 273"/>
                  <a:gd name="T1" fmla="*/ 656 h 915"/>
                  <a:gd name="T2" fmla="*/ 196 w 273"/>
                  <a:gd name="T3" fmla="*/ 0 h 915"/>
                  <a:gd name="T4" fmla="*/ 77 w 273"/>
                  <a:gd name="T5" fmla="*/ 0 h 915"/>
                  <a:gd name="T6" fmla="*/ 77 w 273"/>
                  <a:gd name="T7" fmla="*/ 656 h 915"/>
                  <a:gd name="T8" fmla="*/ 0 w 273"/>
                  <a:gd name="T9" fmla="*/ 779 h 915"/>
                  <a:gd name="T10" fmla="*/ 137 w 273"/>
                  <a:gd name="T11" fmla="*/ 915 h 915"/>
                  <a:gd name="T12" fmla="*/ 273 w 273"/>
                  <a:gd name="T13" fmla="*/ 779 h 915"/>
                  <a:gd name="T14" fmla="*/ 196 w 273"/>
                  <a:gd name="T15" fmla="*/ 656 h 915"/>
                  <a:gd name="T16" fmla="*/ 136 w 273"/>
                  <a:gd name="T17" fmla="*/ 837 h 915"/>
                  <a:gd name="T18" fmla="*/ 78 w 273"/>
                  <a:gd name="T19" fmla="*/ 779 h 915"/>
                  <a:gd name="T20" fmla="*/ 118 w 273"/>
                  <a:gd name="T21" fmla="*/ 724 h 915"/>
                  <a:gd name="T22" fmla="*/ 118 w 273"/>
                  <a:gd name="T23" fmla="*/ 504 h 915"/>
                  <a:gd name="T24" fmla="*/ 155 w 273"/>
                  <a:gd name="T25" fmla="*/ 504 h 915"/>
                  <a:gd name="T26" fmla="*/ 155 w 273"/>
                  <a:gd name="T27" fmla="*/ 724 h 915"/>
                  <a:gd name="T28" fmla="*/ 195 w 273"/>
                  <a:gd name="T29" fmla="*/ 779 h 915"/>
                  <a:gd name="T30" fmla="*/ 136 w 273"/>
                  <a:gd name="T31" fmla="*/ 837 h 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3" h="915">
                    <a:moveTo>
                      <a:pt x="196" y="656"/>
                    </a:moveTo>
                    <a:cubicBezTo>
                      <a:pt x="196" y="0"/>
                      <a:pt x="196" y="0"/>
                      <a:pt x="196" y="0"/>
                    </a:cubicBezTo>
                    <a:cubicBezTo>
                      <a:pt x="77" y="0"/>
                      <a:pt x="77" y="0"/>
                      <a:pt x="77" y="0"/>
                    </a:cubicBezTo>
                    <a:cubicBezTo>
                      <a:pt x="77" y="656"/>
                      <a:pt x="77" y="656"/>
                      <a:pt x="77" y="656"/>
                    </a:cubicBezTo>
                    <a:cubicBezTo>
                      <a:pt x="32" y="678"/>
                      <a:pt x="0" y="725"/>
                      <a:pt x="0" y="779"/>
                    </a:cubicBezTo>
                    <a:cubicBezTo>
                      <a:pt x="0" y="854"/>
                      <a:pt x="61" y="915"/>
                      <a:pt x="137" y="915"/>
                    </a:cubicBezTo>
                    <a:cubicBezTo>
                      <a:pt x="212" y="915"/>
                      <a:pt x="273" y="854"/>
                      <a:pt x="273" y="779"/>
                    </a:cubicBezTo>
                    <a:cubicBezTo>
                      <a:pt x="273" y="725"/>
                      <a:pt x="241" y="678"/>
                      <a:pt x="196" y="656"/>
                    </a:cubicBezTo>
                    <a:close/>
                    <a:moveTo>
                      <a:pt x="136" y="837"/>
                    </a:moveTo>
                    <a:cubicBezTo>
                      <a:pt x="104" y="837"/>
                      <a:pt x="78" y="811"/>
                      <a:pt x="78" y="779"/>
                    </a:cubicBezTo>
                    <a:cubicBezTo>
                      <a:pt x="78" y="753"/>
                      <a:pt x="95" y="732"/>
                      <a:pt x="118" y="724"/>
                    </a:cubicBezTo>
                    <a:cubicBezTo>
                      <a:pt x="118" y="504"/>
                      <a:pt x="118" y="504"/>
                      <a:pt x="118" y="504"/>
                    </a:cubicBezTo>
                    <a:cubicBezTo>
                      <a:pt x="155" y="504"/>
                      <a:pt x="155" y="504"/>
                      <a:pt x="155" y="504"/>
                    </a:cubicBezTo>
                    <a:cubicBezTo>
                      <a:pt x="155" y="724"/>
                      <a:pt x="155" y="724"/>
                      <a:pt x="155" y="724"/>
                    </a:cubicBezTo>
                    <a:cubicBezTo>
                      <a:pt x="178" y="732"/>
                      <a:pt x="195" y="753"/>
                      <a:pt x="195" y="779"/>
                    </a:cubicBezTo>
                    <a:cubicBezTo>
                      <a:pt x="195" y="811"/>
                      <a:pt x="169" y="837"/>
                      <a:pt x="136" y="83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72" name="Freeform 99"/>
              <p:cNvSpPr>
                <a:spLocks/>
              </p:cNvSpPr>
              <p:nvPr/>
            </p:nvSpPr>
            <p:spPr bwMode="auto">
              <a:xfrm>
                <a:off x="11395075" y="2361204"/>
                <a:ext cx="265113" cy="282575"/>
              </a:xfrm>
              <a:custGeom>
                <a:avLst/>
                <a:gdLst>
                  <a:gd name="T0" fmla="*/ 70 w 167"/>
                  <a:gd name="T1" fmla="*/ 0 h 178"/>
                  <a:gd name="T2" fmla="*/ 97 w 167"/>
                  <a:gd name="T3" fmla="*/ 0 h 178"/>
                  <a:gd name="T4" fmla="*/ 97 w 167"/>
                  <a:gd name="T5" fmla="*/ 65 h 178"/>
                  <a:gd name="T6" fmla="*/ 153 w 167"/>
                  <a:gd name="T7" fmla="*/ 32 h 178"/>
                  <a:gd name="T8" fmla="*/ 167 w 167"/>
                  <a:gd name="T9" fmla="*/ 57 h 178"/>
                  <a:gd name="T10" fmla="*/ 111 w 167"/>
                  <a:gd name="T11" fmla="*/ 89 h 178"/>
                  <a:gd name="T12" fmla="*/ 167 w 167"/>
                  <a:gd name="T13" fmla="*/ 121 h 178"/>
                  <a:gd name="T14" fmla="*/ 153 w 167"/>
                  <a:gd name="T15" fmla="*/ 146 h 178"/>
                  <a:gd name="T16" fmla="*/ 97 w 167"/>
                  <a:gd name="T17" fmla="*/ 113 h 178"/>
                  <a:gd name="T18" fmla="*/ 97 w 167"/>
                  <a:gd name="T19" fmla="*/ 178 h 178"/>
                  <a:gd name="T20" fmla="*/ 70 w 167"/>
                  <a:gd name="T21" fmla="*/ 178 h 178"/>
                  <a:gd name="T22" fmla="*/ 70 w 167"/>
                  <a:gd name="T23" fmla="*/ 113 h 178"/>
                  <a:gd name="T24" fmla="*/ 14 w 167"/>
                  <a:gd name="T25" fmla="*/ 146 h 178"/>
                  <a:gd name="T26" fmla="*/ 0 w 167"/>
                  <a:gd name="T27" fmla="*/ 121 h 178"/>
                  <a:gd name="T28" fmla="*/ 56 w 167"/>
                  <a:gd name="T29" fmla="*/ 89 h 178"/>
                  <a:gd name="T30" fmla="*/ 0 w 167"/>
                  <a:gd name="T31" fmla="*/ 57 h 178"/>
                  <a:gd name="T32" fmla="*/ 14 w 167"/>
                  <a:gd name="T33" fmla="*/ 32 h 178"/>
                  <a:gd name="T34" fmla="*/ 70 w 167"/>
                  <a:gd name="T35" fmla="*/ 65 h 178"/>
                  <a:gd name="T36" fmla="*/ 70 w 167"/>
                  <a:gd name="T37"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7" h="178">
                    <a:moveTo>
                      <a:pt x="70" y="0"/>
                    </a:moveTo>
                    <a:lnTo>
                      <a:pt x="97" y="0"/>
                    </a:lnTo>
                    <a:lnTo>
                      <a:pt x="97" y="65"/>
                    </a:lnTo>
                    <a:lnTo>
                      <a:pt x="153" y="32"/>
                    </a:lnTo>
                    <a:lnTo>
                      <a:pt x="167" y="57"/>
                    </a:lnTo>
                    <a:lnTo>
                      <a:pt x="111" y="89"/>
                    </a:lnTo>
                    <a:lnTo>
                      <a:pt x="167" y="121"/>
                    </a:lnTo>
                    <a:lnTo>
                      <a:pt x="153" y="146"/>
                    </a:lnTo>
                    <a:lnTo>
                      <a:pt x="97" y="113"/>
                    </a:lnTo>
                    <a:lnTo>
                      <a:pt x="97" y="178"/>
                    </a:lnTo>
                    <a:lnTo>
                      <a:pt x="70" y="178"/>
                    </a:lnTo>
                    <a:lnTo>
                      <a:pt x="70" y="113"/>
                    </a:lnTo>
                    <a:lnTo>
                      <a:pt x="14" y="146"/>
                    </a:lnTo>
                    <a:lnTo>
                      <a:pt x="0" y="121"/>
                    </a:lnTo>
                    <a:lnTo>
                      <a:pt x="56" y="89"/>
                    </a:lnTo>
                    <a:lnTo>
                      <a:pt x="0" y="57"/>
                    </a:lnTo>
                    <a:lnTo>
                      <a:pt x="14" y="32"/>
                    </a:lnTo>
                    <a:lnTo>
                      <a:pt x="70" y="65"/>
                    </a:lnTo>
                    <a:lnTo>
                      <a:pt x="7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73" name="Freeform 100"/>
              <p:cNvSpPr>
                <a:spLocks/>
              </p:cNvSpPr>
              <p:nvPr/>
            </p:nvSpPr>
            <p:spPr bwMode="auto">
              <a:xfrm>
                <a:off x="11190288" y="2608854"/>
                <a:ext cx="265113" cy="282575"/>
              </a:xfrm>
              <a:custGeom>
                <a:avLst/>
                <a:gdLst>
                  <a:gd name="T0" fmla="*/ 70 w 167"/>
                  <a:gd name="T1" fmla="*/ 0 h 178"/>
                  <a:gd name="T2" fmla="*/ 98 w 167"/>
                  <a:gd name="T3" fmla="*/ 0 h 178"/>
                  <a:gd name="T4" fmla="*/ 98 w 167"/>
                  <a:gd name="T5" fmla="*/ 65 h 178"/>
                  <a:gd name="T6" fmla="*/ 154 w 167"/>
                  <a:gd name="T7" fmla="*/ 33 h 178"/>
                  <a:gd name="T8" fmla="*/ 167 w 167"/>
                  <a:gd name="T9" fmla="*/ 57 h 178"/>
                  <a:gd name="T10" fmla="*/ 112 w 167"/>
                  <a:gd name="T11" fmla="*/ 89 h 178"/>
                  <a:gd name="T12" fmla="*/ 167 w 167"/>
                  <a:gd name="T13" fmla="*/ 121 h 178"/>
                  <a:gd name="T14" fmla="*/ 154 w 167"/>
                  <a:gd name="T15" fmla="*/ 146 h 178"/>
                  <a:gd name="T16" fmla="*/ 98 w 167"/>
                  <a:gd name="T17" fmla="*/ 114 h 178"/>
                  <a:gd name="T18" fmla="*/ 98 w 167"/>
                  <a:gd name="T19" fmla="*/ 178 h 178"/>
                  <a:gd name="T20" fmla="*/ 70 w 167"/>
                  <a:gd name="T21" fmla="*/ 178 h 178"/>
                  <a:gd name="T22" fmla="*/ 70 w 167"/>
                  <a:gd name="T23" fmla="*/ 114 h 178"/>
                  <a:gd name="T24" fmla="*/ 15 w 167"/>
                  <a:gd name="T25" fmla="*/ 146 h 178"/>
                  <a:gd name="T26" fmla="*/ 0 w 167"/>
                  <a:gd name="T27" fmla="*/ 121 h 178"/>
                  <a:gd name="T28" fmla="*/ 56 w 167"/>
                  <a:gd name="T29" fmla="*/ 89 h 178"/>
                  <a:gd name="T30" fmla="*/ 0 w 167"/>
                  <a:gd name="T31" fmla="*/ 57 h 178"/>
                  <a:gd name="T32" fmla="*/ 15 w 167"/>
                  <a:gd name="T33" fmla="*/ 33 h 178"/>
                  <a:gd name="T34" fmla="*/ 70 w 167"/>
                  <a:gd name="T35" fmla="*/ 65 h 178"/>
                  <a:gd name="T36" fmla="*/ 70 w 167"/>
                  <a:gd name="T37"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7" h="178">
                    <a:moveTo>
                      <a:pt x="70" y="0"/>
                    </a:moveTo>
                    <a:lnTo>
                      <a:pt x="98" y="0"/>
                    </a:lnTo>
                    <a:lnTo>
                      <a:pt x="98" y="65"/>
                    </a:lnTo>
                    <a:lnTo>
                      <a:pt x="154" y="33"/>
                    </a:lnTo>
                    <a:lnTo>
                      <a:pt x="167" y="57"/>
                    </a:lnTo>
                    <a:lnTo>
                      <a:pt x="112" y="89"/>
                    </a:lnTo>
                    <a:lnTo>
                      <a:pt x="167" y="121"/>
                    </a:lnTo>
                    <a:lnTo>
                      <a:pt x="154" y="146"/>
                    </a:lnTo>
                    <a:lnTo>
                      <a:pt x="98" y="114"/>
                    </a:lnTo>
                    <a:lnTo>
                      <a:pt x="98" y="178"/>
                    </a:lnTo>
                    <a:lnTo>
                      <a:pt x="70" y="178"/>
                    </a:lnTo>
                    <a:lnTo>
                      <a:pt x="70" y="114"/>
                    </a:lnTo>
                    <a:lnTo>
                      <a:pt x="15" y="146"/>
                    </a:lnTo>
                    <a:lnTo>
                      <a:pt x="0" y="121"/>
                    </a:lnTo>
                    <a:lnTo>
                      <a:pt x="56" y="89"/>
                    </a:lnTo>
                    <a:lnTo>
                      <a:pt x="0" y="57"/>
                    </a:lnTo>
                    <a:lnTo>
                      <a:pt x="15" y="33"/>
                    </a:lnTo>
                    <a:lnTo>
                      <a:pt x="70" y="65"/>
                    </a:lnTo>
                    <a:lnTo>
                      <a:pt x="7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74" name="Freeform 101"/>
              <p:cNvSpPr>
                <a:spLocks/>
              </p:cNvSpPr>
              <p:nvPr/>
            </p:nvSpPr>
            <p:spPr bwMode="auto">
              <a:xfrm>
                <a:off x="11395075" y="2858092"/>
                <a:ext cx="265113" cy="280988"/>
              </a:xfrm>
              <a:custGeom>
                <a:avLst/>
                <a:gdLst>
                  <a:gd name="T0" fmla="*/ 70 w 167"/>
                  <a:gd name="T1" fmla="*/ 0 h 177"/>
                  <a:gd name="T2" fmla="*/ 97 w 167"/>
                  <a:gd name="T3" fmla="*/ 0 h 177"/>
                  <a:gd name="T4" fmla="*/ 97 w 167"/>
                  <a:gd name="T5" fmla="*/ 64 h 177"/>
                  <a:gd name="T6" fmla="*/ 153 w 167"/>
                  <a:gd name="T7" fmla="*/ 32 h 177"/>
                  <a:gd name="T8" fmla="*/ 167 w 167"/>
                  <a:gd name="T9" fmla="*/ 56 h 177"/>
                  <a:gd name="T10" fmla="*/ 111 w 167"/>
                  <a:gd name="T11" fmla="*/ 88 h 177"/>
                  <a:gd name="T12" fmla="*/ 167 w 167"/>
                  <a:gd name="T13" fmla="*/ 121 h 177"/>
                  <a:gd name="T14" fmla="*/ 153 w 167"/>
                  <a:gd name="T15" fmla="*/ 145 h 177"/>
                  <a:gd name="T16" fmla="*/ 97 w 167"/>
                  <a:gd name="T17" fmla="*/ 113 h 177"/>
                  <a:gd name="T18" fmla="*/ 97 w 167"/>
                  <a:gd name="T19" fmla="*/ 177 h 177"/>
                  <a:gd name="T20" fmla="*/ 70 w 167"/>
                  <a:gd name="T21" fmla="*/ 177 h 177"/>
                  <a:gd name="T22" fmla="*/ 70 w 167"/>
                  <a:gd name="T23" fmla="*/ 113 h 177"/>
                  <a:gd name="T24" fmla="*/ 14 w 167"/>
                  <a:gd name="T25" fmla="*/ 145 h 177"/>
                  <a:gd name="T26" fmla="*/ 0 w 167"/>
                  <a:gd name="T27" fmla="*/ 121 h 177"/>
                  <a:gd name="T28" fmla="*/ 56 w 167"/>
                  <a:gd name="T29" fmla="*/ 88 h 177"/>
                  <a:gd name="T30" fmla="*/ 0 w 167"/>
                  <a:gd name="T31" fmla="*/ 56 h 177"/>
                  <a:gd name="T32" fmla="*/ 14 w 167"/>
                  <a:gd name="T33" fmla="*/ 32 h 177"/>
                  <a:gd name="T34" fmla="*/ 70 w 167"/>
                  <a:gd name="T35" fmla="*/ 64 h 177"/>
                  <a:gd name="T36" fmla="*/ 70 w 167"/>
                  <a:gd name="T37" fmla="*/ 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7" h="177">
                    <a:moveTo>
                      <a:pt x="70" y="0"/>
                    </a:moveTo>
                    <a:lnTo>
                      <a:pt x="97" y="0"/>
                    </a:lnTo>
                    <a:lnTo>
                      <a:pt x="97" y="64"/>
                    </a:lnTo>
                    <a:lnTo>
                      <a:pt x="153" y="32"/>
                    </a:lnTo>
                    <a:lnTo>
                      <a:pt x="167" y="56"/>
                    </a:lnTo>
                    <a:lnTo>
                      <a:pt x="111" y="88"/>
                    </a:lnTo>
                    <a:lnTo>
                      <a:pt x="167" y="121"/>
                    </a:lnTo>
                    <a:lnTo>
                      <a:pt x="153" y="145"/>
                    </a:lnTo>
                    <a:lnTo>
                      <a:pt x="97" y="113"/>
                    </a:lnTo>
                    <a:lnTo>
                      <a:pt x="97" y="177"/>
                    </a:lnTo>
                    <a:lnTo>
                      <a:pt x="70" y="177"/>
                    </a:lnTo>
                    <a:lnTo>
                      <a:pt x="70" y="113"/>
                    </a:lnTo>
                    <a:lnTo>
                      <a:pt x="14" y="145"/>
                    </a:lnTo>
                    <a:lnTo>
                      <a:pt x="0" y="121"/>
                    </a:lnTo>
                    <a:lnTo>
                      <a:pt x="56" y="88"/>
                    </a:lnTo>
                    <a:lnTo>
                      <a:pt x="0" y="56"/>
                    </a:lnTo>
                    <a:lnTo>
                      <a:pt x="14" y="32"/>
                    </a:lnTo>
                    <a:lnTo>
                      <a:pt x="70" y="64"/>
                    </a:lnTo>
                    <a:lnTo>
                      <a:pt x="7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grpSp>
        <p:sp>
          <p:nvSpPr>
            <p:cNvPr id="230" name="Freeform 108"/>
            <p:cNvSpPr>
              <a:spLocks/>
            </p:cNvSpPr>
            <p:nvPr/>
          </p:nvSpPr>
          <p:spPr bwMode="auto">
            <a:xfrm>
              <a:off x="623888" y="2802930"/>
              <a:ext cx="783555" cy="785445"/>
            </a:xfrm>
            <a:custGeom>
              <a:avLst/>
              <a:gdLst>
                <a:gd name="T0" fmla="*/ 955 w 1113"/>
                <a:gd name="T1" fmla="*/ 0 h 1112"/>
                <a:gd name="T2" fmla="*/ 158 w 1113"/>
                <a:gd name="T3" fmla="*/ 0 h 1112"/>
                <a:gd name="T4" fmla="*/ 0 w 1113"/>
                <a:gd name="T5" fmla="*/ 157 h 1112"/>
                <a:gd name="T6" fmla="*/ 0 w 1113"/>
                <a:gd name="T7" fmla="*/ 953 h 1112"/>
                <a:gd name="T8" fmla="*/ 0 w 1113"/>
                <a:gd name="T9" fmla="*/ 955 h 1112"/>
                <a:gd name="T10" fmla="*/ 158 w 1113"/>
                <a:gd name="T11" fmla="*/ 1112 h 1112"/>
                <a:gd name="T12" fmla="*/ 955 w 1113"/>
                <a:gd name="T13" fmla="*/ 1112 h 1112"/>
                <a:gd name="T14" fmla="*/ 1113 w 1113"/>
                <a:gd name="T15" fmla="*/ 955 h 1112"/>
                <a:gd name="T16" fmla="*/ 1113 w 1113"/>
                <a:gd name="T17" fmla="*/ 953 h 1112"/>
                <a:gd name="T18" fmla="*/ 1113 w 1113"/>
                <a:gd name="T19" fmla="*/ 939 h 1112"/>
                <a:gd name="T20" fmla="*/ 1112 w 1113"/>
                <a:gd name="T21" fmla="*/ 939 h 1112"/>
                <a:gd name="T22" fmla="*/ 1112 w 1113"/>
                <a:gd name="T23" fmla="*/ 736 h 1112"/>
                <a:gd name="T24" fmla="*/ 1113 w 1113"/>
                <a:gd name="T25" fmla="*/ 736 h 1112"/>
                <a:gd name="T26" fmla="*/ 1113 w 1113"/>
                <a:gd name="T27" fmla="*/ 706 h 1112"/>
                <a:gd name="T28" fmla="*/ 1113 w 1113"/>
                <a:gd name="T29" fmla="*/ 177 h 1112"/>
                <a:gd name="T30" fmla="*/ 1113 w 1113"/>
                <a:gd name="T31" fmla="*/ 157 h 1112"/>
                <a:gd name="T32" fmla="*/ 955 w 1113"/>
                <a:gd name="T33" fmla="*/ 0 h 1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13" h="1112">
                  <a:moveTo>
                    <a:pt x="955" y="0"/>
                  </a:moveTo>
                  <a:cubicBezTo>
                    <a:pt x="158" y="0"/>
                    <a:pt x="158" y="0"/>
                    <a:pt x="158" y="0"/>
                  </a:cubicBezTo>
                  <a:cubicBezTo>
                    <a:pt x="71" y="0"/>
                    <a:pt x="0" y="71"/>
                    <a:pt x="0" y="157"/>
                  </a:cubicBezTo>
                  <a:cubicBezTo>
                    <a:pt x="0" y="953"/>
                    <a:pt x="0" y="953"/>
                    <a:pt x="0" y="953"/>
                  </a:cubicBezTo>
                  <a:cubicBezTo>
                    <a:pt x="0" y="955"/>
                    <a:pt x="0" y="955"/>
                    <a:pt x="0" y="955"/>
                  </a:cubicBezTo>
                  <a:cubicBezTo>
                    <a:pt x="0" y="1041"/>
                    <a:pt x="71" y="1112"/>
                    <a:pt x="158" y="1112"/>
                  </a:cubicBezTo>
                  <a:cubicBezTo>
                    <a:pt x="955" y="1112"/>
                    <a:pt x="955" y="1112"/>
                    <a:pt x="955" y="1112"/>
                  </a:cubicBezTo>
                  <a:cubicBezTo>
                    <a:pt x="1042" y="1112"/>
                    <a:pt x="1113" y="1041"/>
                    <a:pt x="1113" y="955"/>
                  </a:cubicBezTo>
                  <a:cubicBezTo>
                    <a:pt x="1113" y="953"/>
                    <a:pt x="1113" y="953"/>
                    <a:pt x="1113" y="953"/>
                  </a:cubicBezTo>
                  <a:cubicBezTo>
                    <a:pt x="1113" y="939"/>
                    <a:pt x="1113" y="939"/>
                    <a:pt x="1113" y="939"/>
                  </a:cubicBezTo>
                  <a:cubicBezTo>
                    <a:pt x="1112" y="939"/>
                    <a:pt x="1112" y="939"/>
                    <a:pt x="1112" y="939"/>
                  </a:cubicBezTo>
                  <a:cubicBezTo>
                    <a:pt x="1112" y="736"/>
                    <a:pt x="1112" y="736"/>
                    <a:pt x="1112" y="736"/>
                  </a:cubicBezTo>
                  <a:cubicBezTo>
                    <a:pt x="1113" y="736"/>
                    <a:pt x="1113" y="736"/>
                    <a:pt x="1113" y="736"/>
                  </a:cubicBezTo>
                  <a:cubicBezTo>
                    <a:pt x="1113" y="706"/>
                    <a:pt x="1113" y="706"/>
                    <a:pt x="1113" y="706"/>
                  </a:cubicBezTo>
                  <a:cubicBezTo>
                    <a:pt x="1113" y="177"/>
                    <a:pt x="1113" y="177"/>
                    <a:pt x="1113" y="177"/>
                  </a:cubicBezTo>
                  <a:cubicBezTo>
                    <a:pt x="1113" y="157"/>
                    <a:pt x="1113" y="157"/>
                    <a:pt x="1113" y="157"/>
                  </a:cubicBezTo>
                  <a:cubicBezTo>
                    <a:pt x="1113" y="71"/>
                    <a:pt x="1042" y="0"/>
                    <a:pt x="955" y="0"/>
                  </a:cubicBezTo>
                  <a:close/>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grpSp>
      <p:sp>
        <p:nvSpPr>
          <p:cNvPr id="58" name="Obdélník 57"/>
          <p:cNvSpPr/>
          <p:nvPr/>
        </p:nvSpPr>
        <p:spPr>
          <a:xfrm>
            <a:off x="0" y="1737780"/>
            <a:ext cx="12192000" cy="5120220"/>
          </a:xfrm>
          <a:prstGeom prst="rect">
            <a:avLst/>
          </a:prstGeom>
          <a:gradFill flip="none" rotWithShape="1">
            <a:gsLst>
              <a:gs pos="0">
                <a:schemeClr val="bg2"/>
              </a:gs>
              <a:gs pos="100000">
                <a:schemeClr val="tx2"/>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endParaRPr lang="cs-CZ" sz="2200" dirty="0"/>
          </a:p>
        </p:txBody>
      </p:sp>
      <p:sp>
        <p:nvSpPr>
          <p:cNvPr id="59" name="Obdélník 58"/>
          <p:cNvSpPr/>
          <p:nvPr/>
        </p:nvSpPr>
        <p:spPr>
          <a:xfrm>
            <a:off x="623888" y="3631497"/>
            <a:ext cx="2067554" cy="405683"/>
          </a:xfrm>
          <a:prstGeom prst="rect">
            <a:avLst/>
          </a:prstGeom>
        </p:spPr>
        <p:txBody>
          <a:bodyPr wrap="none" lIns="0" tIns="0" rIns="0" bIns="36000">
            <a:spAutoFit/>
          </a:bodyPr>
          <a:lstStyle/>
          <a:p>
            <a:r>
              <a:rPr lang="cs-CZ" sz="2400" b="1" dirty="0" smtClean="0">
                <a:solidFill>
                  <a:schemeClr val="bg1"/>
                </a:solidFill>
              </a:rPr>
              <a:t>Teplotní režimy</a:t>
            </a:r>
            <a:endParaRPr lang="en-GB" sz="2400" b="1" dirty="0">
              <a:solidFill>
                <a:schemeClr val="bg1"/>
              </a:solidFill>
            </a:endParaRPr>
          </a:p>
        </p:txBody>
      </p:sp>
      <p:grpSp>
        <p:nvGrpSpPr>
          <p:cNvPr id="60" name="Skupina 59"/>
          <p:cNvGrpSpPr/>
          <p:nvPr/>
        </p:nvGrpSpPr>
        <p:grpSpPr>
          <a:xfrm>
            <a:off x="623888" y="2209435"/>
            <a:ext cx="3013170" cy="911054"/>
            <a:chOff x="623888" y="2441664"/>
            <a:chExt cx="3013170" cy="911054"/>
          </a:xfrm>
        </p:grpSpPr>
        <p:grpSp>
          <p:nvGrpSpPr>
            <p:cNvPr id="61" name="Skupina 60"/>
            <p:cNvGrpSpPr/>
            <p:nvPr/>
          </p:nvGrpSpPr>
          <p:grpSpPr>
            <a:xfrm>
              <a:off x="623888" y="2441664"/>
              <a:ext cx="908864" cy="911054"/>
              <a:chOff x="623888" y="1740366"/>
              <a:chExt cx="783555" cy="785445"/>
            </a:xfrm>
          </p:grpSpPr>
          <p:sp>
            <p:nvSpPr>
              <p:cNvPr id="63" name="Freeform 108"/>
              <p:cNvSpPr>
                <a:spLocks/>
              </p:cNvSpPr>
              <p:nvPr/>
            </p:nvSpPr>
            <p:spPr bwMode="auto">
              <a:xfrm>
                <a:off x="623888" y="1740366"/>
                <a:ext cx="783555" cy="785445"/>
              </a:xfrm>
              <a:custGeom>
                <a:avLst/>
                <a:gdLst>
                  <a:gd name="T0" fmla="*/ 955 w 1113"/>
                  <a:gd name="T1" fmla="*/ 0 h 1112"/>
                  <a:gd name="T2" fmla="*/ 158 w 1113"/>
                  <a:gd name="T3" fmla="*/ 0 h 1112"/>
                  <a:gd name="T4" fmla="*/ 0 w 1113"/>
                  <a:gd name="T5" fmla="*/ 157 h 1112"/>
                  <a:gd name="T6" fmla="*/ 0 w 1113"/>
                  <a:gd name="T7" fmla="*/ 953 h 1112"/>
                  <a:gd name="T8" fmla="*/ 0 w 1113"/>
                  <a:gd name="T9" fmla="*/ 955 h 1112"/>
                  <a:gd name="T10" fmla="*/ 158 w 1113"/>
                  <a:gd name="T11" fmla="*/ 1112 h 1112"/>
                  <a:gd name="T12" fmla="*/ 955 w 1113"/>
                  <a:gd name="T13" fmla="*/ 1112 h 1112"/>
                  <a:gd name="T14" fmla="*/ 1113 w 1113"/>
                  <a:gd name="T15" fmla="*/ 955 h 1112"/>
                  <a:gd name="T16" fmla="*/ 1113 w 1113"/>
                  <a:gd name="T17" fmla="*/ 953 h 1112"/>
                  <a:gd name="T18" fmla="*/ 1113 w 1113"/>
                  <a:gd name="T19" fmla="*/ 939 h 1112"/>
                  <a:gd name="T20" fmla="*/ 1112 w 1113"/>
                  <a:gd name="T21" fmla="*/ 939 h 1112"/>
                  <a:gd name="T22" fmla="*/ 1112 w 1113"/>
                  <a:gd name="T23" fmla="*/ 736 h 1112"/>
                  <a:gd name="T24" fmla="*/ 1113 w 1113"/>
                  <a:gd name="T25" fmla="*/ 736 h 1112"/>
                  <a:gd name="T26" fmla="*/ 1113 w 1113"/>
                  <a:gd name="T27" fmla="*/ 706 h 1112"/>
                  <a:gd name="T28" fmla="*/ 1113 w 1113"/>
                  <a:gd name="T29" fmla="*/ 177 h 1112"/>
                  <a:gd name="T30" fmla="*/ 1113 w 1113"/>
                  <a:gd name="T31" fmla="*/ 157 h 1112"/>
                  <a:gd name="T32" fmla="*/ 955 w 1113"/>
                  <a:gd name="T33" fmla="*/ 0 h 1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13" h="1112">
                    <a:moveTo>
                      <a:pt x="955" y="0"/>
                    </a:moveTo>
                    <a:cubicBezTo>
                      <a:pt x="158" y="0"/>
                      <a:pt x="158" y="0"/>
                      <a:pt x="158" y="0"/>
                    </a:cubicBezTo>
                    <a:cubicBezTo>
                      <a:pt x="71" y="0"/>
                      <a:pt x="0" y="71"/>
                      <a:pt x="0" y="157"/>
                    </a:cubicBezTo>
                    <a:cubicBezTo>
                      <a:pt x="0" y="953"/>
                      <a:pt x="0" y="953"/>
                      <a:pt x="0" y="953"/>
                    </a:cubicBezTo>
                    <a:cubicBezTo>
                      <a:pt x="0" y="955"/>
                      <a:pt x="0" y="955"/>
                      <a:pt x="0" y="955"/>
                    </a:cubicBezTo>
                    <a:cubicBezTo>
                      <a:pt x="0" y="1041"/>
                      <a:pt x="71" y="1112"/>
                      <a:pt x="158" y="1112"/>
                    </a:cubicBezTo>
                    <a:cubicBezTo>
                      <a:pt x="955" y="1112"/>
                      <a:pt x="955" y="1112"/>
                      <a:pt x="955" y="1112"/>
                    </a:cubicBezTo>
                    <a:cubicBezTo>
                      <a:pt x="1042" y="1112"/>
                      <a:pt x="1113" y="1041"/>
                      <a:pt x="1113" y="955"/>
                    </a:cubicBezTo>
                    <a:cubicBezTo>
                      <a:pt x="1113" y="953"/>
                      <a:pt x="1113" y="953"/>
                      <a:pt x="1113" y="953"/>
                    </a:cubicBezTo>
                    <a:cubicBezTo>
                      <a:pt x="1113" y="939"/>
                      <a:pt x="1113" y="939"/>
                      <a:pt x="1113" y="939"/>
                    </a:cubicBezTo>
                    <a:cubicBezTo>
                      <a:pt x="1112" y="939"/>
                      <a:pt x="1112" y="939"/>
                      <a:pt x="1112" y="939"/>
                    </a:cubicBezTo>
                    <a:cubicBezTo>
                      <a:pt x="1112" y="736"/>
                      <a:pt x="1112" y="736"/>
                      <a:pt x="1112" y="736"/>
                    </a:cubicBezTo>
                    <a:cubicBezTo>
                      <a:pt x="1113" y="736"/>
                      <a:pt x="1113" y="736"/>
                      <a:pt x="1113" y="736"/>
                    </a:cubicBezTo>
                    <a:cubicBezTo>
                      <a:pt x="1113" y="706"/>
                      <a:pt x="1113" y="706"/>
                      <a:pt x="1113" y="706"/>
                    </a:cubicBezTo>
                    <a:cubicBezTo>
                      <a:pt x="1113" y="177"/>
                      <a:pt x="1113" y="177"/>
                      <a:pt x="1113" y="177"/>
                    </a:cubicBezTo>
                    <a:cubicBezTo>
                      <a:pt x="1113" y="157"/>
                      <a:pt x="1113" y="157"/>
                      <a:pt x="1113" y="157"/>
                    </a:cubicBezTo>
                    <a:cubicBezTo>
                      <a:pt x="1113" y="71"/>
                      <a:pt x="1042" y="0"/>
                      <a:pt x="955" y="0"/>
                    </a:cubicBezTo>
                    <a:close/>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64" name="Freeform 109"/>
              <p:cNvSpPr>
                <a:spLocks noEditPoints="1"/>
              </p:cNvSpPr>
              <p:nvPr/>
            </p:nvSpPr>
            <p:spPr bwMode="auto">
              <a:xfrm>
                <a:off x="667781" y="1831019"/>
                <a:ext cx="701438" cy="604138"/>
              </a:xfrm>
              <a:custGeom>
                <a:avLst/>
                <a:gdLst>
                  <a:gd name="T0" fmla="*/ 321 w 1064"/>
                  <a:gd name="T1" fmla="*/ 74 h 913"/>
                  <a:gd name="T2" fmla="*/ 71 w 1064"/>
                  <a:gd name="T3" fmla="*/ 220 h 913"/>
                  <a:gd name="T4" fmla="*/ 5 w 1064"/>
                  <a:gd name="T5" fmla="*/ 262 h 913"/>
                  <a:gd name="T6" fmla="*/ 23 w 1064"/>
                  <a:gd name="T7" fmla="*/ 349 h 913"/>
                  <a:gd name="T8" fmla="*/ 44 w 1064"/>
                  <a:gd name="T9" fmla="*/ 513 h 913"/>
                  <a:gd name="T10" fmla="*/ 51 w 1064"/>
                  <a:gd name="T11" fmla="*/ 627 h 913"/>
                  <a:gd name="T12" fmla="*/ 143 w 1064"/>
                  <a:gd name="T13" fmla="*/ 854 h 913"/>
                  <a:gd name="T14" fmla="*/ 560 w 1064"/>
                  <a:gd name="T15" fmla="*/ 853 h 913"/>
                  <a:gd name="T16" fmla="*/ 751 w 1064"/>
                  <a:gd name="T17" fmla="*/ 875 h 913"/>
                  <a:gd name="T18" fmla="*/ 847 w 1064"/>
                  <a:gd name="T19" fmla="*/ 864 h 913"/>
                  <a:gd name="T20" fmla="*/ 968 w 1064"/>
                  <a:gd name="T21" fmla="*/ 883 h 913"/>
                  <a:gd name="T22" fmla="*/ 1064 w 1064"/>
                  <a:gd name="T23" fmla="*/ 850 h 913"/>
                  <a:gd name="T24" fmla="*/ 1064 w 1064"/>
                  <a:gd name="T25" fmla="*/ 66 h 913"/>
                  <a:gd name="T26" fmla="*/ 60 w 1064"/>
                  <a:gd name="T27" fmla="*/ 717 h 913"/>
                  <a:gd name="T28" fmla="*/ 98 w 1064"/>
                  <a:gd name="T29" fmla="*/ 770 h 913"/>
                  <a:gd name="T30" fmla="*/ 147 w 1064"/>
                  <a:gd name="T31" fmla="*/ 684 h 913"/>
                  <a:gd name="T32" fmla="*/ 185 w 1064"/>
                  <a:gd name="T33" fmla="*/ 663 h 913"/>
                  <a:gd name="T34" fmla="*/ 424 w 1064"/>
                  <a:gd name="T35" fmla="*/ 646 h 913"/>
                  <a:gd name="T36" fmla="*/ 228 w 1064"/>
                  <a:gd name="T37" fmla="*/ 569 h 913"/>
                  <a:gd name="T38" fmla="*/ 244 w 1064"/>
                  <a:gd name="T39" fmla="*/ 569 h 913"/>
                  <a:gd name="T40" fmla="*/ 408 w 1064"/>
                  <a:gd name="T41" fmla="*/ 556 h 913"/>
                  <a:gd name="T42" fmla="*/ 328 w 1064"/>
                  <a:gd name="T43" fmla="*/ 591 h 913"/>
                  <a:gd name="T44" fmla="*/ 133 w 1064"/>
                  <a:gd name="T45" fmla="*/ 556 h 913"/>
                  <a:gd name="T46" fmla="*/ 372 w 1064"/>
                  <a:gd name="T47" fmla="*/ 614 h 913"/>
                  <a:gd name="T48" fmla="*/ 431 w 1064"/>
                  <a:gd name="T49" fmla="*/ 637 h 913"/>
                  <a:gd name="T50" fmla="*/ 99 w 1064"/>
                  <a:gd name="T51" fmla="*/ 603 h 913"/>
                  <a:gd name="T52" fmla="*/ 228 w 1064"/>
                  <a:gd name="T53" fmla="*/ 616 h 913"/>
                  <a:gd name="T54" fmla="*/ 117 w 1064"/>
                  <a:gd name="T55" fmla="*/ 821 h 913"/>
                  <a:gd name="T56" fmla="*/ 164 w 1064"/>
                  <a:gd name="T57" fmla="*/ 799 h 913"/>
                  <a:gd name="T58" fmla="*/ 406 w 1064"/>
                  <a:gd name="T59" fmla="*/ 844 h 913"/>
                  <a:gd name="T60" fmla="*/ 394 w 1064"/>
                  <a:gd name="T61" fmla="*/ 831 h 913"/>
                  <a:gd name="T62" fmla="*/ 415 w 1064"/>
                  <a:gd name="T63" fmla="*/ 823 h 913"/>
                  <a:gd name="T64" fmla="*/ 494 w 1064"/>
                  <a:gd name="T65" fmla="*/ 770 h 913"/>
                  <a:gd name="T66" fmla="*/ 414 w 1064"/>
                  <a:gd name="T67" fmla="*/ 759 h 913"/>
                  <a:gd name="T68" fmla="*/ 518 w 1064"/>
                  <a:gd name="T69" fmla="*/ 729 h 913"/>
                  <a:gd name="T70" fmla="*/ 76 w 1064"/>
                  <a:gd name="T71" fmla="*/ 404 h 913"/>
                  <a:gd name="T72" fmla="*/ 62 w 1064"/>
                  <a:gd name="T73" fmla="*/ 314 h 913"/>
                  <a:gd name="T74" fmla="*/ 532 w 1064"/>
                  <a:gd name="T75" fmla="*/ 374 h 913"/>
                  <a:gd name="T76" fmla="*/ 585 w 1064"/>
                  <a:gd name="T77" fmla="*/ 377 h 913"/>
                  <a:gd name="T78" fmla="*/ 582 w 1064"/>
                  <a:gd name="T79" fmla="*/ 219 h 913"/>
                  <a:gd name="T80" fmla="*/ 619 w 1064"/>
                  <a:gd name="T81" fmla="*/ 330 h 913"/>
                  <a:gd name="T82" fmla="*/ 637 w 1064"/>
                  <a:gd name="T83" fmla="*/ 243 h 913"/>
                  <a:gd name="T84" fmla="*/ 637 w 1064"/>
                  <a:gd name="T85" fmla="*/ 224 h 913"/>
                  <a:gd name="T86" fmla="*/ 649 w 1064"/>
                  <a:gd name="T87" fmla="*/ 387 h 913"/>
                  <a:gd name="T88" fmla="*/ 630 w 1064"/>
                  <a:gd name="T89" fmla="*/ 375 h 913"/>
                  <a:gd name="T90" fmla="*/ 631 w 1064"/>
                  <a:gd name="T91" fmla="*/ 836 h 913"/>
                  <a:gd name="T92" fmla="*/ 680 w 1064"/>
                  <a:gd name="T93" fmla="*/ 778 h 913"/>
                  <a:gd name="T94" fmla="*/ 988 w 1064"/>
                  <a:gd name="T95" fmla="*/ 835 h 913"/>
                  <a:gd name="T96" fmla="*/ 967 w 1064"/>
                  <a:gd name="T97" fmla="*/ 726 h 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64" h="913">
                    <a:moveTo>
                      <a:pt x="1064" y="66"/>
                    </a:moveTo>
                    <a:cubicBezTo>
                      <a:pt x="814" y="0"/>
                      <a:pt x="814" y="0"/>
                      <a:pt x="814" y="0"/>
                    </a:cubicBezTo>
                    <a:cubicBezTo>
                      <a:pt x="321" y="36"/>
                      <a:pt x="321" y="36"/>
                      <a:pt x="321" y="36"/>
                    </a:cubicBezTo>
                    <a:cubicBezTo>
                      <a:pt x="321" y="74"/>
                      <a:pt x="321" y="74"/>
                      <a:pt x="321" y="74"/>
                    </a:cubicBezTo>
                    <a:cubicBezTo>
                      <a:pt x="321" y="74"/>
                      <a:pt x="208" y="83"/>
                      <a:pt x="156" y="89"/>
                    </a:cubicBezTo>
                    <a:cubicBezTo>
                      <a:pt x="138" y="91"/>
                      <a:pt x="125" y="95"/>
                      <a:pt x="115" y="107"/>
                    </a:cubicBezTo>
                    <a:cubicBezTo>
                      <a:pt x="99" y="125"/>
                      <a:pt x="92" y="155"/>
                      <a:pt x="86" y="171"/>
                    </a:cubicBezTo>
                    <a:cubicBezTo>
                      <a:pt x="81" y="186"/>
                      <a:pt x="76" y="202"/>
                      <a:pt x="71" y="220"/>
                    </a:cubicBezTo>
                    <a:cubicBezTo>
                      <a:pt x="64" y="221"/>
                      <a:pt x="60" y="223"/>
                      <a:pt x="55" y="231"/>
                    </a:cubicBezTo>
                    <a:cubicBezTo>
                      <a:pt x="49" y="241"/>
                      <a:pt x="45" y="251"/>
                      <a:pt x="45" y="251"/>
                    </a:cubicBezTo>
                    <a:cubicBezTo>
                      <a:pt x="16" y="252"/>
                      <a:pt x="16" y="252"/>
                      <a:pt x="16" y="252"/>
                    </a:cubicBezTo>
                    <a:cubicBezTo>
                      <a:pt x="16" y="252"/>
                      <a:pt x="5" y="254"/>
                      <a:pt x="5" y="262"/>
                    </a:cubicBezTo>
                    <a:cubicBezTo>
                      <a:pt x="5" y="271"/>
                      <a:pt x="3" y="320"/>
                      <a:pt x="3" y="327"/>
                    </a:cubicBezTo>
                    <a:cubicBezTo>
                      <a:pt x="3" y="334"/>
                      <a:pt x="3" y="336"/>
                      <a:pt x="10" y="338"/>
                    </a:cubicBezTo>
                    <a:cubicBezTo>
                      <a:pt x="16" y="340"/>
                      <a:pt x="28" y="344"/>
                      <a:pt x="28" y="344"/>
                    </a:cubicBezTo>
                    <a:cubicBezTo>
                      <a:pt x="28" y="344"/>
                      <a:pt x="30" y="348"/>
                      <a:pt x="23" y="349"/>
                    </a:cubicBezTo>
                    <a:cubicBezTo>
                      <a:pt x="16" y="350"/>
                      <a:pt x="6" y="349"/>
                      <a:pt x="5" y="356"/>
                    </a:cubicBezTo>
                    <a:cubicBezTo>
                      <a:pt x="5" y="363"/>
                      <a:pt x="0" y="392"/>
                      <a:pt x="12" y="394"/>
                    </a:cubicBezTo>
                    <a:cubicBezTo>
                      <a:pt x="22" y="395"/>
                      <a:pt x="40" y="396"/>
                      <a:pt x="45" y="396"/>
                    </a:cubicBezTo>
                    <a:cubicBezTo>
                      <a:pt x="42" y="459"/>
                      <a:pt x="44" y="513"/>
                      <a:pt x="44" y="513"/>
                    </a:cubicBezTo>
                    <a:cubicBezTo>
                      <a:pt x="29" y="521"/>
                      <a:pt x="29" y="521"/>
                      <a:pt x="29" y="521"/>
                    </a:cubicBezTo>
                    <a:cubicBezTo>
                      <a:pt x="29" y="521"/>
                      <a:pt x="24" y="557"/>
                      <a:pt x="27" y="582"/>
                    </a:cubicBezTo>
                    <a:cubicBezTo>
                      <a:pt x="30" y="607"/>
                      <a:pt x="54" y="600"/>
                      <a:pt x="54" y="600"/>
                    </a:cubicBezTo>
                    <a:cubicBezTo>
                      <a:pt x="51" y="627"/>
                      <a:pt x="51" y="627"/>
                      <a:pt x="51" y="627"/>
                    </a:cubicBezTo>
                    <a:cubicBezTo>
                      <a:pt x="33" y="640"/>
                      <a:pt x="33" y="640"/>
                      <a:pt x="33" y="640"/>
                    </a:cubicBezTo>
                    <a:cubicBezTo>
                      <a:pt x="33" y="640"/>
                      <a:pt x="37" y="812"/>
                      <a:pt x="36" y="829"/>
                    </a:cubicBezTo>
                    <a:cubicBezTo>
                      <a:pt x="35" y="846"/>
                      <a:pt x="42" y="853"/>
                      <a:pt x="42" y="853"/>
                    </a:cubicBezTo>
                    <a:cubicBezTo>
                      <a:pt x="143" y="854"/>
                      <a:pt x="143" y="854"/>
                      <a:pt x="143" y="854"/>
                    </a:cubicBezTo>
                    <a:cubicBezTo>
                      <a:pt x="143" y="854"/>
                      <a:pt x="150" y="913"/>
                      <a:pt x="205" y="911"/>
                    </a:cubicBezTo>
                    <a:cubicBezTo>
                      <a:pt x="229" y="910"/>
                      <a:pt x="244" y="909"/>
                      <a:pt x="255" y="902"/>
                    </a:cubicBezTo>
                    <a:cubicBezTo>
                      <a:pt x="282" y="887"/>
                      <a:pt x="281" y="857"/>
                      <a:pt x="281" y="857"/>
                    </a:cubicBezTo>
                    <a:cubicBezTo>
                      <a:pt x="560" y="853"/>
                      <a:pt x="560" y="853"/>
                      <a:pt x="560" y="853"/>
                    </a:cubicBezTo>
                    <a:cubicBezTo>
                      <a:pt x="560" y="853"/>
                      <a:pt x="562" y="884"/>
                      <a:pt x="584" y="901"/>
                    </a:cubicBezTo>
                    <a:cubicBezTo>
                      <a:pt x="597" y="911"/>
                      <a:pt x="628" y="913"/>
                      <a:pt x="647" y="911"/>
                    </a:cubicBezTo>
                    <a:cubicBezTo>
                      <a:pt x="697" y="906"/>
                      <a:pt x="702" y="874"/>
                      <a:pt x="702" y="874"/>
                    </a:cubicBezTo>
                    <a:cubicBezTo>
                      <a:pt x="751" y="875"/>
                      <a:pt x="751" y="875"/>
                      <a:pt x="751" y="875"/>
                    </a:cubicBezTo>
                    <a:cubicBezTo>
                      <a:pt x="751" y="823"/>
                      <a:pt x="751" y="823"/>
                      <a:pt x="751" y="823"/>
                    </a:cubicBezTo>
                    <a:cubicBezTo>
                      <a:pt x="802" y="820"/>
                      <a:pt x="802" y="820"/>
                      <a:pt x="802" y="820"/>
                    </a:cubicBezTo>
                    <a:cubicBezTo>
                      <a:pt x="834" y="821"/>
                      <a:pt x="834" y="821"/>
                      <a:pt x="834" y="821"/>
                    </a:cubicBezTo>
                    <a:cubicBezTo>
                      <a:pt x="834" y="821"/>
                      <a:pt x="837" y="848"/>
                      <a:pt x="847" y="864"/>
                    </a:cubicBezTo>
                    <a:cubicBezTo>
                      <a:pt x="857" y="880"/>
                      <a:pt x="859" y="881"/>
                      <a:pt x="871" y="882"/>
                    </a:cubicBezTo>
                    <a:cubicBezTo>
                      <a:pt x="886" y="883"/>
                      <a:pt x="903" y="882"/>
                      <a:pt x="917" y="882"/>
                    </a:cubicBezTo>
                    <a:cubicBezTo>
                      <a:pt x="925" y="882"/>
                      <a:pt x="926" y="874"/>
                      <a:pt x="926" y="874"/>
                    </a:cubicBezTo>
                    <a:cubicBezTo>
                      <a:pt x="926" y="874"/>
                      <a:pt x="927" y="885"/>
                      <a:pt x="968" y="883"/>
                    </a:cubicBezTo>
                    <a:cubicBezTo>
                      <a:pt x="986" y="881"/>
                      <a:pt x="991" y="883"/>
                      <a:pt x="1002" y="876"/>
                    </a:cubicBezTo>
                    <a:cubicBezTo>
                      <a:pt x="1014" y="870"/>
                      <a:pt x="1017" y="852"/>
                      <a:pt x="1017" y="852"/>
                    </a:cubicBezTo>
                    <a:cubicBezTo>
                      <a:pt x="1017" y="852"/>
                      <a:pt x="1039" y="858"/>
                      <a:pt x="1059" y="852"/>
                    </a:cubicBezTo>
                    <a:cubicBezTo>
                      <a:pt x="1061" y="852"/>
                      <a:pt x="1063" y="851"/>
                      <a:pt x="1064" y="850"/>
                    </a:cubicBezTo>
                    <a:cubicBezTo>
                      <a:pt x="1064" y="629"/>
                      <a:pt x="1064" y="629"/>
                      <a:pt x="1064" y="629"/>
                    </a:cubicBezTo>
                    <a:cubicBezTo>
                      <a:pt x="781" y="593"/>
                      <a:pt x="781" y="593"/>
                      <a:pt x="781" y="593"/>
                    </a:cubicBezTo>
                    <a:cubicBezTo>
                      <a:pt x="1064" y="600"/>
                      <a:pt x="1064" y="600"/>
                      <a:pt x="1064" y="600"/>
                    </a:cubicBezTo>
                    <a:lnTo>
                      <a:pt x="1064" y="66"/>
                    </a:lnTo>
                    <a:close/>
                    <a:moveTo>
                      <a:pt x="40" y="756"/>
                    </a:moveTo>
                    <a:cubicBezTo>
                      <a:pt x="39" y="748"/>
                      <a:pt x="38" y="740"/>
                      <a:pt x="39" y="732"/>
                    </a:cubicBezTo>
                    <a:cubicBezTo>
                      <a:pt x="40" y="726"/>
                      <a:pt x="39" y="721"/>
                      <a:pt x="42" y="719"/>
                    </a:cubicBezTo>
                    <a:cubicBezTo>
                      <a:pt x="45" y="716"/>
                      <a:pt x="51" y="716"/>
                      <a:pt x="60" y="717"/>
                    </a:cubicBezTo>
                    <a:cubicBezTo>
                      <a:pt x="78" y="717"/>
                      <a:pt x="91" y="719"/>
                      <a:pt x="91" y="719"/>
                    </a:cubicBezTo>
                    <a:cubicBezTo>
                      <a:pt x="91" y="719"/>
                      <a:pt x="100" y="717"/>
                      <a:pt x="105" y="733"/>
                    </a:cubicBezTo>
                    <a:cubicBezTo>
                      <a:pt x="108" y="743"/>
                      <a:pt x="107" y="747"/>
                      <a:pt x="109" y="753"/>
                    </a:cubicBezTo>
                    <a:cubicBezTo>
                      <a:pt x="113" y="765"/>
                      <a:pt x="111" y="768"/>
                      <a:pt x="98" y="770"/>
                    </a:cubicBezTo>
                    <a:cubicBezTo>
                      <a:pt x="78" y="772"/>
                      <a:pt x="53" y="770"/>
                      <a:pt x="53" y="770"/>
                    </a:cubicBezTo>
                    <a:cubicBezTo>
                      <a:pt x="53" y="770"/>
                      <a:pt x="52" y="770"/>
                      <a:pt x="51" y="770"/>
                    </a:cubicBezTo>
                    <a:cubicBezTo>
                      <a:pt x="48" y="770"/>
                      <a:pt x="41" y="768"/>
                      <a:pt x="40" y="756"/>
                    </a:cubicBezTo>
                    <a:close/>
                    <a:moveTo>
                      <a:pt x="147" y="684"/>
                    </a:moveTo>
                    <a:cubicBezTo>
                      <a:pt x="147" y="684"/>
                      <a:pt x="134" y="679"/>
                      <a:pt x="130" y="673"/>
                    </a:cubicBezTo>
                    <a:cubicBezTo>
                      <a:pt x="125" y="668"/>
                      <a:pt x="118" y="649"/>
                      <a:pt x="118" y="649"/>
                    </a:cubicBezTo>
                    <a:cubicBezTo>
                      <a:pt x="164" y="648"/>
                      <a:pt x="164" y="648"/>
                      <a:pt x="164" y="648"/>
                    </a:cubicBezTo>
                    <a:cubicBezTo>
                      <a:pt x="164" y="648"/>
                      <a:pt x="162" y="662"/>
                      <a:pt x="185" y="663"/>
                    </a:cubicBezTo>
                    <a:cubicBezTo>
                      <a:pt x="208" y="663"/>
                      <a:pt x="357" y="659"/>
                      <a:pt x="359" y="659"/>
                    </a:cubicBezTo>
                    <a:cubicBezTo>
                      <a:pt x="361" y="660"/>
                      <a:pt x="371" y="658"/>
                      <a:pt x="374" y="654"/>
                    </a:cubicBezTo>
                    <a:cubicBezTo>
                      <a:pt x="377" y="650"/>
                      <a:pt x="379" y="646"/>
                      <a:pt x="379" y="646"/>
                    </a:cubicBezTo>
                    <a:cubicBezTo>
                      <a:pt x="424" y="646"/>
                      <a:pt x="424" y="646"/>
                      <a:pt x="424" y="646"/>
                    </a:cubicBezTo>
                    <a:cubicBezTo>
                      <a:pt x="424" y="646"/>
                      <a:pt x="415" y="682"/>
                      <a:pt x="387" y="683"/>
                    </a:cubicBezTo>
                    <a:cubicBezTo>
                      <a:pt x="359" y="684"/>
                      <a:pt x="147" y="684"/>
                      <a:pt x="147" y="684"/>
                    </a:cubicBezTo>
                    <a:close/>
                    <a:moveTo>
                      <a:pt x="163" y="571"/>
                    </a:moveTo>
                    <a:cubicBezTo>
                      <a:pt x="186" y="570"/>
                      <a:pt x="212" y="570"/>
                      <a:pt x="228" y="569"/>
                    </a:cubicBezTo>
                    <a:cubicBezTo>
                      <a:pt x="228" y="569"/>
                      <a:pt x="228" y="569"/>
                      <a:pt x="228" y="569"/>
                    </a:cubicBezTo>
                    <a:cubicBezTo>
                      <a:pt x="242" y="569"/>
                      <a:pt x="242" y="569"/>
                      <a:pt x="242" y="569"/>
                    </a:cubicBezTo>
                    <a:cubicBezTo>
                      <a:pt x="243" y="569"/>
                      <a:pt x="244" y="569"/>
                      <a:pt x="244" y="569"/>
                    </a:cubicBezTo>
                    <a:cubicBezTo>
                      <a:pt x="244" y="569"/>
                      <a:pt x="244" y="569"/>
                      <a:pt x="244" y="569"/>
                    </a:cubicBezTo>
                    <a:cubicBezTo>
                      <a:pt x="290" y="569"/>
                      <a:pt x="290" y="569"/>
                      <a:pt x="290" y="569"/>
                    </a:cubicBezTo>
                    <a:cubicBezTo>
                      <a:pt x="290" y="569"/>
                      <a:pt x="290" y="569"/>
                      <a:pt x="290" y="569"/>
                    </a:cubicBezTo>
                    <a:cubicBezTo>
                      <a:pt x="290" y="569"/>
                      <a:pt x="382" y="567"/>
                      <a:pt x="391" y="565"/>
                    </a:cubicBezTo>
                    <a:cubicBezTo>
                      <a:pt x="400" y="564"/>
                      <a:pt x="404" y="559"/>
                      <a:pt x="408" y="556"/>
                    </a:cubicBezTo>
                    <a:cubicBezTo>
                      <a:pt x="413" y="552"/>
                      <a:pt x="408" y="551"/>
                      <a:pt x="410" y="551"/>
                    </a:cubicBezTo>
                    <a:cubicBezTo>
                      <a:pt x="411" y="552"/>
                      <a:pt x="461" y="549"/>
                      <a:pt x="461" y="549"/>
                    </a:cubicBezTo>
                    <a:cubicBezTo>
                      <a:pt x="447" y="589"/>
                      <a:pt x="447" y="589"/>
                      <a:pt x="447" y="589"/>
                    </a:cubicBezTo>
                    <a:cubicBezTo>
                      <a:pt x="328" y="591"/>
                      <a:pt x="328" y="591"/>
                      <a:pt x="328" y="591"/>
                    </a:cubicBezTo>
                    <a:cubicBezTo>
                      <a:pt x="328" y="591"/>
                      <a:pt x="328" y="591"/>
                      <a:pt x="328" y="591"/>
                    </a:cubicBezTo>
                    <a:cubicBezTo>
                      <a:pt x="97" y="594"/>
                      <a:pt x="97" y="594"/>
                      <a:pt x="97" y="594"/>
                    </a:cubicBezTo>
                    <a:cubicBezTo>
                      <a:pt x="89" y="557"/>
                      <a:pt x="89" y="557"/>
                      <a:pt x="89" y="557"/>
                    </a:cubicBezTo>
                    <a:cubicBezTo>
                      <a:pt x="133" y="556"/>
                      <a:pt x="133" y="556"/>
                      <a:pt x="133" y="556"/>
                    </a:cubicBezTo>
                    <a:cubicBezTo>
                      <a:pt x="133" y="556"/>
                      <a:pt x="127" y="572"/>
                      <a:pt x="163" y="571"/>
                    </a:cubicBezTo>
                    <a:close/>
                    <a:moveTo>
                      <a:pt x="228" y="616"/>
                    </a:moveTo>
                    <a:cubicBezTo>
                      <a:pt x="321" y="614"/>
                      <a:pt x="321" y="614"/>
                      <a:pt x="321" y="614"/>
                    </a:cubicBezTo>
                    <a:cubicBezTo>
                      <a:pt x="340" y="614"/>
                      <a:pt x="371" y="614"/>
                      <a:pt x="372" y="614"/>
                    </a:cubicBezTo>
                    <a:cubicBezTo>
                      <a:pt x="391" y="615"/>
                      <a:pt x="397" y="600"/>
                      <a:pt x="397" y="600"/>
                    </a:cubicBezTo>
                    <a:cubicBezTo>
                      <a:pt x="397" y="600"/>
                      <a:pt x="408" y="599"/>
                      <a:pt x="416" y="599"/>
                    </a:cubicBezTo>
                    <a:cubicBezTo>
                      <a:pt x="429" y="599"/>
                      <a:pt x="443" y="599"/>
                      <a:pt x="443" y="599"/>
                    </a:cubicBezTo>
                    <a:cubicBezTo>
                      <a:pt x="431" y="637"/>
                      <a:pt x="431" y="637"/>
                      <a:pt x="431" y="637"/>
                    </a:cubicBezTo>
                    <a:cubicBezTo>
                      <a:pt x="294" y="638"/>
                      <a:pt x="294" y="638"/>
                      <a:pt x="294" y="638"/>
                    </a:cubicBezTo>
                    <a:cubicBezTo>
                      <a:pt x="240" y="639"/>
                      <a:pt x="240" y="639"/>
                      <a:pt x="240" y="639"/>
                    </a:cubicBezTo>
                    <a:cubicBezTo>
                      <a:pt x="112" y="639"/>
                      <a:pt x="112" y="639"/>
                      <a:pt x="112" y="639"/>
                    </a:cubicBezTo>
                    <a:cubicBezTo>
                      <a:pt x="99" y="603"/>
                      <a:pt x="99" y="603"/>
                      <a:pt x="99" y="603"/>
                    </a:cubicBezTo>
                    <a:cubicBezTo>
                      <a:pt x="145" y="603"/>
                      <a:pt x="145" y="603"/>
                      <a:pt x="145" y="603"/>
                    </a:cubicBezTo>
                    <a:cubicBezTo>
                      <a:pt x="145" y="603"/>
                      <a:pt x="145" y="615"/>
                      <a:pt x="168" y="616"/>
                    </a:cubicBezTo>
                    <a:cubicBezTo>
                      <a:pt x="191" y="617"/>
                      <a:pt x="228" y="616"/>
                      <a:pt x="228" y="616"/>
                    </a:cubicBezTo>
                    <a:cubicBezTo>
                      <a:pt x="228" y="616"/>
                      <a:pt x="228" y="616"/>
                      <a:pt x="228" y="616"/>
                    </a:cubicBezTo>
                    <a:close/>
                    <a:moveTo>
                      <a:pt x="100" y="842"/>
                    </a:moveTo>
                    <a:cubicBezTo>
                      <a:pt x="100" y="842"/>
                      <a:pt x="62" y="841"/>
                      <a:pt x="55" y="837"/>
                    </a:cubicBezTo>
                    <a:cubicBezTo>
                      <a:pt x="48" y="832"/>
                      <a:pt x="46" y="821"/>
                      <a:pt x="46" y="821"/>
                    </a:cubicBezTo>
                    <a:cubicBezTo>
                      <a:pt x="117" y="821"/>
                      <a:pt x="117" y="821"/>
                      <a:pt x="117" y="821"/>
                    </a:cubicBezTo>
                    <a:lnTo>
                      <a:pt x="100" y="842"/>
                    </a:lnTo>
                    <a:close/>
                    <a:moveTo>
                      <a:pt x="391" y="770"/>
                    </a:moveTo>
                    <a:cubicBezTo>
                      <a:pt x="391" y="770"/>
                      <a:pt x="391" y="799"/>
                      <a:pt x="370" y="801"/>
                    </a:cubicBezTo>
                    <a:cubicBezTo>
                      <a:pt x="349" y="804"/>
                      <a:pt x="164" y="799"/>
                      <a:pt x="164" y="799"/>
                    </a:cubicBezTo>
                    <a:cubicBezTo>
                      <a:pt x="164" y="799"/>
                      <a:pt x="149" y="802"/>
                      <a:pt x="143" y="792"/>
                    </a:cubicBezTo>
                    <a:cubicBezTo>
                      <a:pt x="137" y="781"/>
                      <a:pt x="134" y="770"/>
                      <a:pt x="134" y="770"/>
                    </a:cubicBezTo>
                    <a:lnTo>
                      <a:pt x="391" y="770"/>
                    </a:lnTo>
                    <a:close/>
                    <a:moveTo>
                      <a:pt x="406" y="844"/>
                    </a:moveTo>
                    <a:cubicBezTo>
                      <a:pt x="134" y="844"/>
                      <a:pt x="134" y="844"/>
                      <a:pt x="134" y="844"/>
                    </a:cubicBezTo>
                    <a:cubicBezTo>
                      <a:pt x="134" y="844"/>
                      <a:pt x="136" y="825"/>
                      <a:pt x="161" y="824"/>
                    </a:cubicBezTo>
                    <a:cubicBezTo>
                      <a:pt x="187" y="823"/>
                      <a:pt x="359" y="824"/>
                      <a:pt x="359" y="824"/>
                    </a:cubicBezTo>
                    <a:cubicBezTo>
                      <a:pt x="359" y="824"/>
                      <a:pt x="382" y="821"/>
                      <a:pt x="394" y="831"/>
                    </a:cubicBezTo>
                    <a:cubicBezTo>
                      <a:pt x="407" y="842"/>
                      <a:pt x="406" y="844"/>
                      <a:pt x="406" y="844"/>
                    </a:cubicBezTo>
                    <a:close/>
                    <a:moveTo>
                      <a:pt x="494" y="837"/>
                    </a:moveTo>
                    <a:cubicBezTo>
                      <a:pt x="487" y="842"/>
                      <a:pt x="435" y="843"/>
                      <a:pt x="435" y="843"/>
                    </a:cubicBezTo>
                    <a:cubicBezTo>
                      <a:pt x="415" y="823"/>
                      <a:pt x="415" y="823"/>
                      <a:pt x="415" y="823"/>
                    </a:cubicBezTo>
                    <a:cubicBezTo>
                      <a:pt x="503" y="823"/>
                      <a:pt x="503" y="823"/>
                      <a:pt x="503" y="823"/>
                    </a:cubicBezTo>
                    <a:cubicBezTo>
                      <a:pt x="503" y="823"/>
                      <a:pt x="501" y="831"/>
                      <a:pt x="494" y="837"/>
                    </a:cubicBezTo>
                    <a:close/>
                    <a:moveTo>
                      <a:pt x="518" y="729"/>
                    </a:moveTo>
                    <a:cubicBezTo>
                      <a:pt x="517" y="748"/>
                      <a:pt x="522" y="768"/>
                      <a:pt x="494" y="770"/>
                    </a:cubicBezTo>
                    <a:cubicBezTo>
                      <a:pt x="486" y="770"/>
                      <a:pt x="477" y="770"/>
                      <a:pt x="467" y="770"/>
                    </a:cubicBezTo>
                    <a:cubicBezTo>
                      <a:pt x="457" y="770"/>
                      <a:pt x="446" y="770"/>
                      <a:pt x="434" y="770"/>
                    </a:cubicBezTo>
                    <a:cubicBezTo>
                      <a:pt x="433" y="770"/>
                      <a:pt x="432" y="770"/>
                      <a:pt x="431" y="770"/>
                    </a:cubicBezTo>
                    <a:cubicBezTo>
                      <a:pt x="409" y="770"/>
                      <a:pt x="414" y="759"/>
                      <a:pt x="414" y="759"/>
                    </a:cubicBezTo>
                    <a:cubicBezTo>
                      <a:pt x="424" y="725"/>
                      <a:pt x="424" y="725"/>
                      <a:pt x="424" y="725"/>
                    </a:cubicBezTo>
                    <a:cubicBezTo>
                      <a:pt x="424" y="725"/>
                      <a:pt x="428" y="710"/>
                      <a:pt x="453" y="711"/>
                    </a:cubicBezTo>
                    <a:cubicBezTo>
                      <a:pt x="481" y="712"/>
                      <a:pt x="505" y="713"/>
                      <a:pt x="505" y="713"/>
                    </a:cubicBezTo>
                    <a:cubicBezTo>
                      <a:pt x="505" y="713"/>
                      <a:pt x="519" y="711"/>
                      <a:pt x="518" y="729"/>
                    </a:cubicBezTo>
                    <a:close/>
                    <a:moveTo>
                      <a:pt x="532" y="374"/>
                    </a:moveTo>
                    <a:cubicBezTo>
                      <a:pt x="529" y="394"/>
                      <a:pt x="504" y="389"/>
                      <a:pt x="504" y="389"/>
                    </a:cubicBezTo>
                    <a:cubicBezTo>
                      <a:pt x="504" y="389"/>
                      <a:pt x="151" y="404"/>
                      <a:pt x="76" y="404"/>
                    </a:cubicBezTo>
                    <a:cubicBezTo>
                      <a:pt x="76" y="404"/>
                      <a:pt x="76" y="404"/>
                      <a:pt x="76" y="404"/>
                    </a:cubicBezTo>
                    <a:cubicBezTo>
                      <a:pt x="68" y="404"/>
                      <a:pt x="64" y="392"/>
                      <a:pt x="64" y="392"/>
                    </a:cubicBezTo>
                    <a:cubicBezTo>
                      <a:pt x="64" y="392"/>
                      <a:pt x="63" y="388"/>
                      <a:pt x="62" y="382"/>
                    </a:cubicBezTo>
                    <a:cubicBezTo>
                      <a:pt x="62" y="374"/>
                      <a:pt x="62" y="346"/>
                      <a:pt x="61" y="318"/>
                    </a:cubicBezTo>
                    <a:cubicBezTo>
                      <a:pt x="61" y="317"/>
                      <a:pt x="62" y="315"/>
                      <a:pt x="62" y="314"/>
                    </a:cubicBezTo>
                    <a:cubicBezTo>
                      <a:pt x="66" y="280"/>
                      <a:pt x="80" y="230"/>
                      <a:pt x="80" y="230"/>
                    </a:cubicBezTo>
                    <a:cubicBezTo>
                      <a:pt x="80" y="230"/>
                      <a:pt x="351" y="217"/>
                      <a:pt x="413" y="216"/>
                    </a:cubicBezTo>
                    <a:cubicBezTo>
                      <a:pt x="474" y="215"/>
                      <a:pt x="537" y="210"/>
                      <a:pt x="537" y="210"/>
                    </a:cubicBezTo>
                    <a:cubicBezTo>
                      <a:pt x="537" y="210"/>
                      <a:pt x="535" y="354"/>
                      <a:pt x="532" y="374"/>
                    </a:cubicBezTo>
                    <a:close/>
                    <a:moveTo>
                      <a:pt x="582" y="233"/>
                    </a:moveTo>
                    <a:cubicBezTo>
                      <a:pt x="580" y="235"/>
                      <a:pt x="581" y="238"/>
                      <a:pt x="581" y="238"/>
                    </a:cubicBezTo>
                    <a:cubicBezTo>
                      <a:pt x="581" y="238"/>
                      <a:pt x="580" y="347"/>
                      <a:pt x="580" y="363"/>
                    </a:cubicBezTo>
                    <a:cubicBezTo>
                      <a:pt x="579" y="379"/>
                      <a:pt x="585" y="377"/>
                      <a:pt x="585" y="377"/>
                    </a:cubicBezTo>
                    <a:cubicBezTo>
                      <a:pt x="585" y="377"/>
                      <a:pt x="583" y="387"/>
                      <a:pt x="581" y="392"/>
                    </a:cubicBezTo>
                    <a:cubicBezTo>
                      <a:pt x="577" y="392"/>
                      <a:pt x="567" y="390"/>
                      <a:pt x="566" y="374"/>
                    </a:cubicBezTo>
                    <a:cubicBezTo>
                      <a:pt x="565" y="353"/>
                      <a:pt x="564" y="238"/>
                      <a:pt x="564" y="238"/>
                    </a:cubicBezTo>
                    <a:cubicBezTo>
                      <a:pt x="564" y="238"/>
                      <a:pt x="563" y="220"/>
                      <a:pt x="582" y="219"/>
                    </a:cubicBezTo>
                    <a:cubicBezTo>
                      <a:pt x="586" y="225"/>
                      <a:pt x="587" y="233"/>
                      <a:pt x="587" y="233"/>
                    </a:cubicBezTo>
                    <a:cubicBezTo>
                      <a:pt x="587" y="233"/>
                      <a:pt x="585" y="232"/>
                      <a:pt x="582" y="233"/>
                    </a:cubicBezTo>
                    <a:close/>
                    <a:moveTo>
                      <a:pt x="637" y="337"/>
                    </a:moveTo>
                    <a:cubicBezTo>
                      <a:pt x="636" y="330"/>
                      <a:pt x="625" y="331"/>
                      <a:pt x="619" y="330"/>
                    </a:cubicBezTo>
                    <a:cubicBezTo>
                      <a:pt x="612" y="329"/>
                      <a:pt x="614" y="324"/>
                      <a:pt x="614" y="324"/>
                    </a:cubicBezTo>
                    <a:cubicBezTo>
                      <a:pt x="614" y="324"/>
                      <a:pt x="626" y="321"/>
                      <a:pt x="632" y="319"/>
                    </a:cubicBezTo>
                    <a:cubicBezTo>
                      <a:pt x="639" y="317"/>
                      <a:pt x="639" y="314"/>
                      <a:pt x="639" y="307"/>
                    </a:cubicBezTo>
                    <a:cubicBezTo>
                      <a:pt x="639" y="301"/>
                      <a:pt x="637" y="251"/>
                      <a:pt x="637" y="243"/>
                    </a:cubicBezTo>
                    <a:cubicBezTo>
                      <a:pt x="637" y="234"/>
                      <a:pt x="626" y="233"/>
                      <a:pt x="626" y="233"/>
                    </a:cubicBezTo>
                    <a:cubicBezTo>
                      <a:pt x="597" y="232"/>
                      <a:pt x="597" y="232"/>
                      <a:pt x="597" y="232"/>
                    </a:cubicBezTo>
                    <a:cubicBezTo>
                      <a:pt x="597" y="232"/>
                      <a:pt x="594" y="226"/>
                      <a:pt x="591" y="219"/>
                    </a:cubicBezTo>
                    <a:cubicBezTo>
                      <a:pt x="611" y="220"/>
                      <a:pt x="637" y="224"/>
                      <a:pt x="637" y="224"/>
                    </a:cubicBezTo>
                    <a:cubicBezTo>
                      <a:pt x="637" y="224"/>
                      <a:pt x="654" y="223"/>
                      <a:pt x="654" y="245"/>
                    </a:cubicBezTo>
                    <a:cubicBezTo>
                      <a:pt x="654" y="256"/>
                      <a:pt x="654" y="287"/>
                      <a:pt x="654" y="315"/>
                    </a:cubicBezTo>
                    <a:cubicBezTo>
                      <a:pt x="654" y="343"/>
                      <a:pt x="655" y="369"/>
                      <a:pt x="655" y="369"/>
                    </a:cubicBezTo>
                    <a:cubicBezTo>
                      <a:pt x="655" y="369"/>
                      <a:pt x="658" y="382"/>
                      <a:pt x="649" y="387"/>
                    </a:cubicBezTo>
                    <a:cubicBezTo>
                      <a:pt x="646" y="389"/>
                      <a:pt x="642" y="390"/>
                      <a:pt x="638" y="390"/>
                    </a:cubicBezTo>
                    <a:cubicBezTo>
                      <a:pt x="623" y="391"/>
                      <a:pt x="604" y="392"/>
                      <a:pt x="593" y="392"/>
                    </a:cubicBezTo>
                    <a:cubicBezTo>
                      <a:pt x="596" y="377"/>
                      <a:pt x="596" y="377"/>
                      <a:pt x="596" y="377"/>
                    </a:cubicBezTo>
                    <a:cubicBezTo>
                      <a:pt x="596" y="377"/>
                      <a:pt x="618" y="376"/>
                      <a:pt x="630" y="375"/>
                    </a:cubicBezTo>
                    <a:cubicBezTo>
                      <a:pt x="642" y="373"/>
                      <a:pt x="637" y="344"/>
                      <a:pt x="637" y="337"/>
                    </a:cubicBezTo>
                    <a:close/>
                    <a:moveTo>
                      <a:pt x="654" y="862"/>
                    </a:moveTo>
                    <a:cubicBezTo>
                      <a:pt x="654" y="862"/>
                      <a:pt x="654" y="862"/>
                      <a:pt x="654" y="862"/>
                    </a:cubicBezTo>
                    <a:cubicBezTo>
                      <a:pt x="647" y="862"/>
                      <a:pt x="637" y="854"/>
                      <a:pt x="631" y="836"/>
                    </a:cubicBezTo>
                    <a:cubicBezTo>
                      <a:pt x="642" y="831"/>
                      <a:pt x="650" y="813"/>
                      <a:pt x="650" y="791"/>
                    </a:cubicBezTo>
                    <a:cubicBezTo>
                      <a:pt x="650" y="768"/>
                      <a:pt x="641" y="749"/>
                      <a:pt x="630" y="745"/>
                    </a:cubicBezTo>
                    <a:cubicBezTo>
                      <a:pt x="637" y="722"/>
                      <a:pt x="648" y="724"/>
                      <a:pt x="648" y="724"/>
                    </a:cubicBezTo>
                    <a:cubicBezTo>
                      <a:pt x="648" y="724"/>
                      <a:pt x="679" y="723"/>
                      <a:pt x="680" y="778"/>
                    </a:cubicBezTo>
                    <a:cubicBezTo>
                      <a:pt x="681" y="834"/>
                      <a:pt x="666" y="862"/>
                      <a:pt x="654" y="862"/>
                    </a:cubicBezTo>
                    <a:close/>
                    <a:moveTo>
                      <a:pt x="983" y="709"/>
                    </a:moveTo>
                    <a:cubicBezTo>
                      <a:pt x="983" y="709"/>
                      <a:pt x="1009" y="708"/>
                      <a:pt x="1010" y="759"/>
                    </a:cubicBezTo>
                    <a:cubicBezTo>
                      <a:pt x="1011" y="809"/>
                      <a:pt x="998" y="835"/>
                      <a:pt x="988" y="835"/>
                    </a:cubicBezTo>
                    <a:cubicBezTo>
                      <a:pt x="987" y="835"/>
                      <a:pt x="987" y="835"/>
                      <a:pt x="987" y="835"/>
                    </a:cubicBezTo>
                    <a:cubicBezTo>
                      <a:pt x="981" y="835"/>
                      <a:pt x="973" y="828"/>
                      <a:pt x="968" y="812"/>
                    </a:cubicBezTo>
                    <a:cubicBezTo>
                      <a:pt x="976" y="805"/>
                      <a:pt x="983" y="788"/>
                      <a:pt x="983" y="769"/>
                    </a:cubicBezTo>
                    <a:cubicBezTo>
                      <a:pt x="983" y="750"/>
                      <a:pt x="976" y="733"/>
                      <a:pt x="967" y="726"/>
                    </a:cubicBezTo>
                    <a:cubicBezTo>
                      <a:pt x="973" y="707"/>
                      <a:pt x="983" y="709"/>
                      <a:pt x="983" y="70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grpSp>
        <p:sp>
          <p:nvSpPr>
            <p:cNvPr id="62" name="Obdélník 61"/>
            <p:cNvSpPr/>
            <p:nvPr/>
          </p:nvSpPr>
          <p:spPr>
            <a:xfrm>
              <a:off x="1677070" y="2745277"/>
              <a:ext cx="1959988" cy="307777"/>
            </a:xfrm>
            <a:prstGeom prst="rect">
              <a:avLst/>
            </a:prstGeom>
          </p:spPr>
          <p:txBody>
            <a:bodyPr wrap="square" lIns="0" tIns="0" rIns="0" bIns="0" anchor="ctr">
              <a:spAutoFit/>
            </a:bodyPr>
            <a:lstStyle/>
            <a:p>
              <a:r>
                <a:rPr lang="cs-CZ" sz="2000" dirty="0" smtClean="0">
                  <a:solidFill>
                    <a:schemeClr val="bg1"/>
                  </a:solidFill>
                </a:rPr>
                <a:t>Doprava</a:t>
              </a:r>
              <a:endParaRPr lang="en-GB" sz="2000" dirty="0">
                <a:solidFill>
                  <a:schemeClr val="bg1"/>
                </a:solidFill>
              </a:endParaRPr>
            </a:p>
          </p:txBody>
        </p:sp>
      </p:grpSp>
      <p:grpSp>
        <p:nvGrpSpPr>
          <p:cNvPr id="77" name="Skupina 76"/>
          <p:cNvGrpSpPr/>
          <p:nvPr/>
        </p:nvGrpSpPr>
        <p:grpSpPr>
          <a:xfrm>
            <a:off x="6625016" y="2209434"/>
            <a:ext cx="3101931" cy="911054"/>
            <a:chOff x="3567579" y="2441664"/>
            <a:chExt cx="3101931" cy="911054"/>
          </a:xfrm>
        </p:grpSpPr>
        <p:grpSp>
          <p:nvGrpSpPr>
            <p:cNvPr id="80" name="Skupina 79"/>
            <p:cNvGrpSpPr/>
            <p:nvPr/>
          </p:nvGrpSpPr>
          <p:grpSpPr>
            <a:xfrm>
              <a:off x="3567579" y="2441664"/>
              <a:ext cx="908864" cy="911054"/>
              <a:chOff x="3829650" y="1740366"/>
              <a:chExt cx="783555" cy="785445"/>
            </a:xfrm>
          </p:grpSpPr>
          <p:grpSp>
            <p:nvGrpSpPr>
              <p:cNvPr id="85" name="Skupina 84"/>
              <p:cNvGrpSpPr/>
              <p:nvPr/>
            </p:nvGrpSpPr>
            <p:grpSpPr>
              <a:xfrm>
                <a:off x="3927010" y="1870142"/>
                <a:ext cx="588833" cy="529486"/>
                <a:chOff x="6824663" y="2412004"/>
                <a:chExt cx="1008063" cy="906463"/>
              </a:xfrm>
            </p:grpSpPr>
            <p:sp>
              <p:nvSpPr>
                <p:cNvPr id="88" name="Rectangle 102"/>
                <p:cNvSpPr>
                  <a:spLocks noChangeArrowheads="1"/>
                </p:cNvSpPr>
                <p:nvPr/>
              </p:nvSpPr>
              <p:spPr bwMode="auto">
                <a:xfrm>
                  <a:off x="6858000" y="2583454"/>
                  <a:ext cx="515938" cy="517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96" name="Freeform 103"/>
                <p:cNvSpPr>
                  <a:spLocks noEditPoints="1"/>
                </p:cNvSpPr>
                <p:nvPr/>
              </p:nvSpPr>
              <p:spPr bwMode="auto">
                <a:xfrm>
                  <a:off x="7624763" y="3108917"/>
                  <a:ext cx="207963" cy="209550"/>
                </a:xfrm>
                <a:custGeom>
                  <a:avLst/>
                  <a:gdLst>
                    <a:gd name="T0" fmla="*/ 88 w 176"/>
                    <a:gd name="T1" fmla="*/ 56 h 176"/>
                    <a:gd name="T2" fmla="*/ 120 w 176"/>
                    <a:gd name="T3" fmla="*/ 88 h 176"/>
                    <a:gd name="T4" fmla="*/ 88 w 176"/>
                    <a:gd name="T5" fmla="*/ 120 h 176"/>
                    <a:gd name="T6" fmla="*/ 56 w 176"/>
                    <a:gd name="T7" fmla="*/ 88 h 176"/>
                    <a:gd name="T8" fmla="*/ 88 w 176"/>
                    <a:gd name="T9" fmla="*/ 56 h 176"/>
                    <a:gd name="T10" fmla="*/ 88 w 176"/>
                    <a:gd name="T11" fmla="*/ 0 h 176"/>
                    <a:gd name="T12" fmla="*/ 176 w 176"/>
                    <a:gd name="T13" fmla="*/ 88 h 176"/>
                    <a:gd name="T14" fmla="*/ 88 w 176"/>
                    <a:gd name="T15" fmla="*/ 176 h 176"/>
                    <a:gd name="T16" fmla="*/ 0 w 176"/>
                    <a:gd name="T17" fmla="*/ 88 h 176"/>
                    <a:gd name="T18" fmla="*/ 88 w 176"/>
                    <a:gd name="T19" fmla="*/ 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6" h="176">
                      <a:moveTo>
                        <a:pt x="88" y="56"/>
                      </a:moveTo>
                      <a:cubicBezTo>
                        <a:pt x="105" y="56"/>
                        <a:pt x="120" y="70"/>
                        <a:pt x="120" y="88"/>
                      </a:cubicBezTo>
                      <a:cubicBezTo>
                        <a:pt x="120" y="105"/>
                        <a:pt x="105" y="120"/>
                        <a:pt x="88" y="120"/>
                      </a:cubicBezTo>
                      <a:cubicBezTo>
                        <a:pt x="70" y="120"/>
                        <a:pt x="56" y="105"/>
                        <a:pt x="56" y="88"/>
                      </a:cubicBezTo>
                      <a:cubicBezTo>
                        <a:pt x="56" y="70"/>
                        <a:pt x="70" y="56"/>
                        <a:pt x="88" y="56"/>
                      </a:cubicBezTo>
                      <a:moveTo>
                        <a:pt x="88" y="0"/>
                      </a:moveTo>
                      <a:cubicBezTo>
                        <a:pt x="137" y="0"/>
                        <a:pt x="176" y="39"/>
                        <a:pt x="176" y="88"/>
                      </a:cubicBezTo>
                      <a:cubicBezTo>
                        <a:pt x="176" y="136"/>
                        <a:pt x="137" y="176"/>
                        <a:pt x="88" y="176"/>
                      </a:cubicBezTo>
                      <a:cubicBezTo>
                        <a:pt x="39" y="176"/>
                        <a:pt x="0" y="136"/>
                        <a:pt x="0" y="88"/>
                      </a:cubicBezTo>
                      <a:cubicBezTo>
                        <a:pt x="0" y="39"/>
                        <a:pt x="39" y="0"/>
                        <a:pt x="88"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97" name="Freeform 104"/>
                <p:cNvSpPr>
                  <a:spLocks/>
                </p:cNvSpPr>
                <p:nvPr/>
              </p:nvSpPr>
              <p:spPr bwMode="auto">
                <a:xfrm>
                  <a:off x="6824663" y="2412004"/>
                  <a:ext cx="993775" cy="906463"/>
                </a:xfrm>
                <a:custGeom>
                  <a:avLst/>
                  <a:gdLst>
                    <a:gd name="T0" fmla="*/ 792 w 840"/>
                    <a:gd name="T1" fmla="*/ 0 h 764"/>
                    <a:gd name="T2" fmla="*/ 840 w 840"/>
                    <a:gd name="T3" fmla="*/ 48 h 764"/>
                    <a:gd name="T4" fmla="*/ 803 w 840"/>
                    <a:gd name="T5" fmla="*/ 94 h 764"/>
                    <a:gd name="T6" fmla="*/ 725 w 840"/>
                    <a:gd name="T7" fmla="*/ 324 h 764"/>
                    <a:gd name="T8" fmla="*/ 763 w 840"/>
                    <a:gd name="T9" fmla="*/ 324 h 764"/>
                    <a:gd name="T10" fmla="*/ 763 w 840"/>
                    <a:gd name="T11" fmla="*/ 559 h 764"/>
                    <a:gd name="T12" fmla="*/ 646 w 840"/>
                    <a:gd name="T13" fmla="*/ 676 h 764"/>
                    <a:gd name="T14" fmla="*/ 650 w 840"/>
                    <a:gd name="T15" fmla="*/ 708 h 764"/>
                    <a:gd name="T16" fmla="*/ 230 w 840"/>
                    <a:gd name="T17" fmla="*/ 708 h 764"/>
                    <a:gd name="T18" fmla="*/ 171 w 840"/>
                    <a:gd name="T19" fmla="*/ 764 h 764"/>
                    <a:gd name="T20" fmla="*/ 113 w 840"/>
                    <a:gd name="T21" fmla="*/ 708 h 764"/>
                    <a:gd name="T22" fmla="*/ 0 w 840"/>
                    <a:gd name="T23" fmla="*/ 708 h 764"/>
                    <a:gd name="T24" fmla="*/ 0 w 840"/>
                    <a:gd name="T25" fmla="*/ 617 h 764"/>
                    <a:gd name="T26" fmla="*/ 549 w 840"/>
                    <a:gd name="T27" fmla="*/ 617 h 764"/>
                    <a:gd name="T28" fmla="*/ 616 w 840"/>
                    <a:gd name="T29" fmla="*/ 324 h 764"/>
                    <a:gd name="T30" fmla="*/ 671 w 840"/>
                    <a:gd name="T31" fmla="*/ 324 h 764"/>
                    <a:gd name="T32" fmla="*/ 756 w 840"/>
                    <a:gd name="T33" fmla="*/ 77 h 764"/>
                    <a:gd name="T34" fmla="*/ 745 w 840"/>
                    <a:gd name="T35" fmla="*/ 48 h 764"/>
                    <a:gd name="T36" fmla="*/ 792 w 840"/>
                    <a:gd name="T37" fmla="*/ 0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40" h="764">
                      <a:moveTo>
                        <a:pt x="792" y="0"/>
                      </a:moveTo>
                      <a:cubicBezTo>
                        <a:pt x="818" y="0"/>
                        <a:pt x="840" y="21"/>
                        <a:pt x="840" y="48"/>
                      </a:cubicBezTo>
                      <a:cubicBezTo>
                        <a:pt x="840" y="70"/>
                        <a:pt x="824" y="89"/>
                        <a:pt x="803" y="94"/>
                      </a:cubicBezTo>
                      <a:cubicBezTo>
                        <a:pt x="725" y="324"/>
                        <a:pt x="725" y="324"/>
                        <a:pt x="725" y="324"/>
                      </a:cubicBezTo>
                      <a:cubicBezTo>
                        <a:pt x="763" y="324"/>
                        <a:pt x="763" y="324"/>
                        <a:pt x="763" y="324"/>
                      </a:cubicBezTo>
                      <a:cubicBezTo>
                        <a:pt x="763" y="559"/>
                        <a:pt x="763" y="559"/>
                        <a:pt x="763" y="559"/>
                      </a:cubicBezTo>
                      <a:cubicBezTo>
                        <a:pt x="698" y="559"/>
                        <a:pt x="646" y="611"/>
                        <a:pt x="646" y="676"/>
                      </a:cubicBezTo>
                      <a:cubicBezTo>
                        <a:pt x="646" y="687"/>
                        <a:pt x="647" y="698"/>
                        <a:pt x="650" y="708"/>
                      </a:cubicBezTo>
                      <a:cubicBezTo>
                        <a:pt x="230" y="708"/>
                        <a:pt x="230" y="708"/>
                        <a:pt x="230" y="708"/>
                      </a:cubicBezTo>
                      <a:cubicBezTo>
                        <a:pt x="228" y="739"/>
                        <a:pt x="203" y="764"/>
                        <a:pt x="171" y="764"/>
                      </a:cubicBezTo>
                      <a:cubicBezTo>
                        <a:pt x="140" y="764"/>
                        <a:pt x="114" y="739"/>
                        <a:pt x="113" y="708"/>
                      </a:cubicBezTo>
                      <a:cubicBezTo>
                        <a:pt x="0" y="708"/>
                        <a:pt x="0" y="708"/>
                        <a:pt x="0" y="708"/>
                      </a:cubicBezTo>
                      <a:cubicBezTo>
                        <a:pt x="0" y="617"/>
                        <a:pt x="0" y="617"/>
                        <a:pt x="0" y="617"/>
                      </a:cubicBezTo>
                      <a:cubicBezTo>
                        <a:pt x="549" y="617"/>
                        <a:pt x="549" y="617"/>
                        <a:pt x="549" y="617"/>
                      </a:cubicBezTo>
                      <a:cubicBezTo>
                        <a:pt x="616" y="324"/>
                        <a:pt x="616" y="324"/>
                        <a:pt x="616" y="324"/>
                      </a:cubicBezTo>
                      <a:cubicBezTo>
                        <a:pt x="671" y="324"/>
                        <a:pt x="671" y="324"/>
                        <a:pt x="671" y="324"/>
                      </a:cubicBezTo>
                      <a:cubicBezTo>
                        <a:pt x="756" y="77"/>
                        <a:pt x="756" y="77"/>
                        <a:pt x="756" y="77"/>
                      </a:cubicBezTo>
                      <a:cubicBezTo>
                        <a:pt x="749" y="69"/>
                        <a:pt x="745" y="59"/>
                        <a:pt x="745" y="48"/>
                      </a:cubicBezTo>
                      <a:cubicBezTo>
                        <a:pt x="745" y="21"/>
                        <a:pt x="766" y="0"/>
                        <a:pt x="79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grpSp>
          <p:sp>
            <p:nvSpPr>
              <p:cNvPr id="87" name="Freeform 108"/>
              <p:cNvSpPr>
                <a:spLocks/>
              </p:cNvSpPr>
              <p:nvPr/>
            </p:nvSpPr>
            <p:spPr bwMode="auto">
              <a:xfrm>
                <a:off x="3829650" y="1740366"/>
                <a:ext cx="783555" cy="785445"/>
              </a:xfrm>
              <a:custGeom>
                <a:avLst/>
                <a:gdLst>
                  <a:gd name="T0" fmla="*/ 955 w 1113"/>
                  <a:gd name="T1" fmla="*/ 0 h 1112"/>
                  <a:gd name="T2" fmla="*/ 158 w 1113"/>
                  <a:gd name="T3" fmla="*/ 0 h 1112"/>
                  <a:gd name="T4" fmla="*/ 0 w 1113"/>
                  <a:gd name="T5" fmla="*/ 157 h 1112"/>
                  <a:gd name="T6" fmla="*/ 0 w 1113"/>
                  <a:gd name="T7" fmla="*/ 953 h 1112"/>
                  <a:gd name="T8" fmla="*/ 0 w 1113"/>
                  <a:gd name="T9" fmla="*/ 955 h 1112"/>
                  <a:gd name="T10" fmla="*/ 158 w 1113"/>
                  <a:gd name="T11" fmla="*/ 1112 h 1112"/>
                  <a:gd name="T12" fmla="*/ 955 w 1113"/>
                  <a:gd name="T13" fmla="*/ 1112 h 1112"/>
                  <a:gd name="T14" fmla="*/ 1113 w 1113"/>
                  <a:gd name="T15" fmla="*/ 955 h 1112"/>
                  <a:gd name="T16" fmla="*/ 1113 w 1113"/>
                  <a:gd name="T17" fmla="*/ 953 h 1112"/>
                  <a:gd name="T18" fmla="*/ 1113 w 1113"/>
                  <a:gd name="T19" fmla="*/ 939 h 1112"/>
                  <a:gd name="T20" fmla="*/ 1112 w 1113"/>
                  <a:gd name="T21" fmla="*/ 939 h 1112"/>
                  <a:gd name="T22" fmla="*/ 1112 w 1113"/>
                  <a:gd name="T23" fmla="*/ 736 h 1112"/>
                  <a:gd name="T24" fmla="*/ 1113 w 1113"/>
                  <a:gd name="T25" fmla="*/ 736 h 1112"/>
                  <a:gd name="T26" fmla="*/ 1113 w 1113"/>
                  <a:gd name="T27" fmla="*/ 706 h 1112"/>
                  <a:gd name="T28" fmla="*/ 1113 w 1113"/>
                  <a:gd name="T29" fmla="*/ 177 h 1112"/>
                  <a:gd name="T30" fmla="*/ 1113 w 1113"/>
                  <a:gd name="T31" fmla="*/ 157 h 1112"/>
                  <a:gd name="T32" fmla="*/ 955 w 1113"/>
                  <a:gd name="T33" fmla="*/ 0 h 1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13" h="1112">
                    <a:moveTo>
                      <a:pt x="955" y="0"/>
                    </a:moveTo>
                    <a:cubicBezTo>
                      <a:pt x="158" y="0"/>
                      <a:pt x="158" y="0"/>
                      <a:pt x="158" y="0"/>
                    </a:cubicBezTo>
                    <a:cubicBezTo>
                      <a:pt x="71" y="0"/>
                      <a:pt x="0" y="71"/>
                      <a:pt x="0" y="157"/>
                    </a:cubicBezTo>
                    <a:cubicBezTo>
                      <a:pt x="0" y="953"/>
                      <a:pt x="0" y="953"/>
                      <a:pt x="0" y="953"/>
                    </a:cubicBezTo>
                    <a:cubicBezTo>
                      <a:pt x="0" y="955"/>
                      <a:pt x="0" y="955"/>
                      <a:pt x="0" y="955"/>
                    </a:cubicBezTo>
                    <a:cubicBezTo>
                      <a:pt x="0" y="1041"/>
                      <a:pt x="71" y="1112"/>
                      <a:pt x="158" y="1112"/>
                    </a:cubicBezTo>
                    <a:cubicBezTo>
                      <a:pt x="955" y="1112"/>
                      <a:pt x="955" y="1112"/>
                      <a:pt x="955" y="1112"/>
                    </a:cubicBezTo>
                    <a:cubicBezTo>
                      <a:pt x="1042" y="1112"/>
                      <a:pt x="1113" y="1041"/>
                      <a:pt x="1113" y="955"/>
                    </a:cubicBezTo>
                    <a:cubicBezTo>
                      <a:pt x="1113" y="953"/>
                      <a:pt x="1113" y="953"/>
                      <a:pt x="1113" y="953"/>
                    </a:cubicBezTo>
                    <a:cubicBezTo>
                      <a:pt x="1113" y="939"/>
                      <a:pt x="1113" y="939"/>
                      <a:pt x="1113" y="939"/>
                    </a:cubicBezTo>
                    <a:cubicBezTo>
                      <a:pt x="1112" y="939"/>
                      <a:pt x="1112" y="939"/>
                      <a:pt x="1112" y="939"/>
                    </a:cubicBezTo>
                    <a:cubicBezTo>
                      <a:pt x="1112" y="736"/>
                      <a:pt x="1112" y="736"/>
                      <a:pt x="1112" y="736"/>
                    </a:cubicBezTo>
                    <a:cubicBezTo>
                      <a:pt x="1113" y="736"/>
                      <a:pt x="1113" y="736"/>
                      <a:pt x="1113" y="736"/>
                    </a:cubicBezTo>
                    <a:cubicBezTo>
                      <a:pt x="1113" y="706"/>
                      <a:pt x="1113" y="706"/>
                      <a:pt x="1113" y="706"/>
                    </a:cubicBezTo>
                    <a:cubicBezTo>
                      <a:pt x="1113" y="177"/>
                      <a:pt x="1113" y="177"/>
                      <a:pt x="1113" y="177"/>
                    </a:cubicBezTo>
                    <a:cubicBezTo>
                      <a:pt x="1113" y="157"/>
                      <a:pt x="1113" y="157"/>
                      <a:pt x="1113" y="157"/>
                    </a:cubicBezTo>
                    <a:cubicBezTo>
                      <a:pt x="1113" y="71"/>
                      <a:pt x="1042" y="0"/>
                      <a:pt x="955" y="0"/>
                    </a:cubicBezTo>
                    <a:close/>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grpSp>
        <p:sp>
          <p:nvSpPr>
            <p:cNvPr id="81" name="Obdélník 80"/>
            <p:cNvSpPr/>
            <p:nvPr/>
          </p:nvSpPr>
          <p:spPr>
            <a:xfrm>
              <a:off x="4614287" y="2746823"/>
              <a:ext cx="2055223" cy="307777"/>
            </a:xfrm>
            <a:prstGeom prst="rect">
              <a:avLst/>
            </a:prstGeom>
          </p:spPr>
          <p:txBody>
            <a:bodyPr wrap="square" lIns="0" tIns="0" rIns="0" bIns="0" anchor="ctr">
              <a:spAutoFit/>
            </a:bodyPr>
            <a:lstStyle/>
            <a:p>
              <a:r>
                <a:rPr lang="cs-CZ" sz="2000" dirty="0" smtClean="0">
                  <a:solidFill>
                    <a:schemeClr val="bg1"/>
                  </a:solidFill>
                </a:rPr>
                <a:t>Manipulace</a:t>
              </a:r>
              <a:endParaRPr lang="en-GB" sz="2000" dirty="0">
                <a:solidFill>
                  <a:schemeClr val="bg1"/>
                </a:solidFill>
              </a:endParaRPr>
            </a:p>
          </p:txBody>
        </p:sp>
      </p:grpSp>
      <p:grpSp>
        <p:nvGrpSpPr>
          <p:cNvPr id="98" name="Skupina 97"/>
          <p:cNvGrpSpPr/>
          <p:nvPr/>
        </p:nvGrpSpPr>
        <p:grpSpPr>
          <a:xfrm>
            <a:off x="3602735" y="2209434"/>
            <a:ext cx="3108449" cy="911054"/>
            <a:chOff x="6511270" y="2441664"/>
            <a:chExt cx="3108449" cy="911054"/>
          </a:xfrm>
        </p:grpSpPr>
        <p:grpSp>
          <p:nvGrpSpPr>
            <p:cNvPr id="99" name="Skupina 98"/>
            <p:cNvGrpSpPr/>
            <p:nvPr/>
          </p:nvGrpSpPr>
          <p:grpSpPr>
            <a:xfrm>
              <a:off x="6511270" y="2441664"/>
              <a:ext cx="908864" cy="911054"/>
              <a:chOff x="6642305" y="1740366"/>
              <a:chExt cx="783555" cy="785445"/>
            </a:xfrm>
          </p:grpSpPr>
          <p:sp>
            <p:nvSpPr>
              <p:cNvPr id="102" name="Freeform 110"/>
              <p:cNvSpPr>
                <a:spLocks noEditPoints="1"/>
              </p:cNvSpPr>
              <p:nvPr/>
            </p:nvSpPr>
            <p:spPr bwMode="auto">
              <a:xfrm>
                <a:off x="6761144" y="1853115"/>
                <a:ext cx="548536" cy="536648"/>
              </a:xfrm>
              <a:custGeom>
                <a:avLst/>
                <a:gdLst>
                  <a:gd name="T0" fmla="*/ 269 w 646"/>
                  <a:gd name="T1" fmla="*/ 546 h 632"/>
                  <a:gd name="T2" fmla="*/ 152 w 646"/>
                  <a:gd name="T3" fmla="*/ 546 h 632"/>
                  <a:gd name="T4" fmla="*/ 152 w 646"/>
                  <a:gd name="T5" fmla="*/ 593 h 632"/>
                  <a:gd name="T6" fmla="*/ 269 w 646"/>
                  <a:gd name="T7" fmla="*/ 593 h 632"/>
                  <a:gd name="T8" fmla="*/ 269 w 646"/>
                  <a:gd name="T9" fmla="*/ 546 h 632"/>
                  <a:gd name="T10" fmla="*/ 495 w 646"/>
                  <a:gd name="T11" fmla="*/ 546 h 632"/>
                  <a:gd name="T12" fmla="*/ 376 w 646"/>
                  <a:gd name="T13" fmla="*/ 546 h 632"/>
                  <a:gd name="T14" fmla="*/ 376 w 646"/>
                  <a:gd name="T15" fmla="*/ 593 h 632"/>
                  <a:gd name="T16" fmla="*/ 495 w 646"/>
                  <a:gd name="T17" fmla="*/ 593 h 632"/>
                  <a:gd name="T18" fmla="*/ 495 w 646"/>
                  <a:gd name="T19" fmla="*/ 546 h 632"/>
                  <a:gd name="T20" fmla="*/ 211 w 646"/>
                  <a:gd name="T21" fmla="*/ 0 h 632"/>
                  <a:gd name="T22" fmla="*/ 436 w 646"/>
                  <a:gd name="T23" fmla="*/ 0 h 632"/>
                  <a:gd name="T24" fmla="*/ 436 w 646"/>
                  <a:gd name="T25" fmla="*/ 226 h 632"/>
                  <a:gd name="T26" fmla="*/ 211 w 646"/>
                  <a:gd name="T27" fmla="*/ 226 h 632"/>
                  <a:gd name="T28" fmla="*/ 211 w 646"/>
                  <a:gd name="T29" fmla="*/ 0 h 632"/>
                  <a:gd name="T30" fmla="*/ 350 w 646"/>
                  <a:gd name="T31" fmla="*/ 254 h 632"/>
                  <a:gd name="T32" fmla="*/ 576 w 646"/>
                  <a:gd name="T33" fmla="*/ 254 h 632"/>
                  <a:gd name="T34" fmla="*/ 576 w 646"/>
                  <a:gd name="T35" fmla="*/ 480 h 632"/>
                  <a:gd name="T36" fmla="*/ 350 w 646"/>
                  <a:gd name="T37" fmla="*/ 480 h 632"/>
                  <a:gd name="T38" fmla="*/ 350 w 646"/>
                  <a:gd name="T39" fmla="*/ 254 h 632"/>
                  <a:gd name="T40" fmla="*/ 70 w 646"/>
                  <a:gd name="T41" fmla="*/ 254 h 632"/>
                  <a:gd name="T42" fmla="*/ 296 w 646"/>
                  <a:gd name="T43" fmla="*/ 254 h 632"/>
                  <a:gd name="T44" fmla="*/ 296 w 646"/>
                  <a:gd name="T45" fmla="*/ 480 h 632"/>
                  <a:gd name="T46" fmla="*/ 70 w 646"/>
                  <a:gd name="T47" fmla="*/ 480 h 632"/>
                  <a:gd name="T48" fmla="*/ 70 w 646"/>
                  <a:gd name="T49" fmla="*/ 254 h 632"/>
                  <a:gd name="T50" fmla="*/ 0 w 646"/>
                  <a:gd name="T51" fmla="*/ 507 h 632"/>
                  <a:gd name="T52" fmla="*/ 646 w 646"/>
                  <a:gd name="T53" fmla="*/ 507 h 632"/>
                  <a:gd name="T54" fmla="*/ 646 w 646"/>
                  <a:gd name="T55" fmla="*/ 546 h 632"/>
                  <a:gd name="T56" fmla="*/ 600 w 646"/>
                  <a:gd name="T57" fmla="*/ 546 h 632"/>
                  <a:gd name="T58" fmla="*/ 600 w 646"/>
                  <a:gd name="T59" fmla="*/ 593 h 632"/>
                  <a:gd name="T60" fmla="*/ 646 w 646"/>
                  <a:gd name="T61" fmla="*/ 593 h 632"/>
                  <a:gd name="T62" fmla="*/ 646 w 646"/>
                  <a:gd name="T63" fmla="*/ 632 h 632"/>
                  <a:gd name="T64" fmla="*/ 0 w 646"/>
                  <a:gd name="T65" fmla="*/ 632 h 632"/>
                  <a:gd name="T66" fmla="*/ 0 w 646"/>
                  <a:gd name="T67" fmla="*/ 593 h 632"/>
                  <a:gd name="T68" fmla="*/ 45 w 646"/>
                  <a:gd name="T69" fmla="*/ 593 h 632"/>
                  <a:gd name="T70" fmla="*/ 45 w 646"/>
                  <a:gd name="T71" fmla="*/ 546 h 632"/>
                  <a:gd name="T72" fmla="*/ 0 w 646"/>
                  <a:gd name="T73" fmla="*/ 546 h 632"/>
                  <a:gd name="T74" fmla="*/ 0 w 646"/>
                  <a:gd name="T75" fmla="*/ 507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46" h="632">
                    <a:moveTo>
                      <a:pt x="269" y="546"/>
                    </a:moveTo>
                    <a:lnTo>
                      <a:pt x="152" y="546"/>
                    </a:lnTo>
                    <a:lnTo>
                      <a:pt x="152" y="593"/>
                    </a:lnTo>
                    <a:lnTo>
                      <a:pt x="269" y="593"/>
                    </a:lnTo>
                    <a:lnTo>
                      <a:pt x="269" y="546"/>
                    </a:lnTo>
                    <a:close/>
                    <a:moveTo>
                      <a:pt x="495" y="546"/>
                    </a:moveTo>
                    <a:lnTo>
                      <a:pt x="376" y="546"/>
                    </a:lnTo>
                    <a:lnTo>
                      <a:pt x="376" y="593"/>
                    </a:lnTo>
                    <a:lnTo>
                      <a:pt x="495" y="593"/>
                    </a:lnTo>
                    <a:lnTo>
                      <a:pt x="495" y="546"/>
                    </a:lnTo>
                    <a:close/>
                    <a:moveTo>
                      <a:pt x="211" y="0"/>
                    </a:moveTo>
                    <a:lnTo>
                      <a:pt x="436" y="0"/>
                    </a:lnTo>
                    <a:lnTo>
                      <a:pt x="436" y="226"/>
                    </a:lnTo>
                    <a:lnTo>
                      <a:pt x="211" y="226"/>
                    </a:lnTo>
                    <a:lnTo>
                      <a:pt x="211" y="0"/>
                    </a:lnTo>
                    <a:close/>
                    <a:moveTo>
                      <a:pt x="350" y="254"/>
                    </a:moveTo>
                    <a:lnTo>
                      <a:pt x="576" y="254"/>
                    </a:lnTo>
                    <a:lnTo>
                      <a:pt x="576" y="480"/>
                    </a:lnTo>
                    <a:lnTo>
                      <a:pt x="350" y="480"/>
                    </a:lnTo>
                    <a:lnTo>
                      <a:pt x="350" y="254"/>
                    </a:lnTo>
                    <a:close/>
                    <a:moveTo>
                      <a:pt x="70" y="254"/>
                    </a:moveTo>
                    <a:lnTo>
                      <a:pt x="296" y="254"/>
                    </a:lnTo>
                    <a:lnTo>
                      <a:pt x="296" y="480"/>
                    </a:lnTo>
                    <a:lnTo>
                      <a:pt x="70" y="480"/>
                    </a:lnTo>
                    <a:lnTo>
                      <a:pt x="70" y="254"/>
                    </a:lnTo>
                    <a:close/>
                    <a:moveTo>
                      <a:pt x="0" y="507"/>
                    </a:moveTo>
                    <a:lnTo>
                      <a:pt x="646" y="507"/>
                    </a:lnTo>
                    <a:lnTo>
                      <a:pt x="646" y="546"/>
                    </a:lnTo>
                    <a:lnTo>
                      <a:pt x="600" y="546"/>
                    </a:lnTo>
                    <a:lnTo>
                      <a:pt x="600" y="593"/>
                    </a:lnTo>
                    <a:lnTo>
                      <a:pt x="646" y="593"/>
                    </a:lnTo>
                    <a:lnTo>
                      <a:pt x="646" y="632"/>
                    </a:lnTo>
                    <a:lnTo>
                      <a:pt x="0" y="632"/>
                    </a:lnTo>
                    <a:lnTo>
                      <a:pt x="0" y="593"/>
                    </a:lnTo>
                    <a:lnTo>
                      <a:pt x="45" y="593"/>
                    </a:lnTo>
                    <a:lnTo>
                      <a:pt x="45" y="546"/>
                    </a:lnTo>
                    <a:lnTo>
                      <a:pt x="0" y="546"/>
                    </a:lnTo>
                    <a:lnTo>
                      <a:pt x="0" y="5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03" name="Freeform 108"/>
              <p:cNvSpPr>
                <a:spLocks/>
              </p:cNvSpPr>
              <p:nvPr/>
            </p:nvSpPr>
            <p:spPr bwMode="auto">
              <a:xfrm>
                <a:off x="6642305" y="1740366"/>
                <a:ext cx="783555" cy="785445"/>
              </a:xfrm>
              <a:custGeom>
                <a:avLst/>
                <a:gdLst>
                  <a:gd name="T0" fmla="*/ 955 w 1113"/>
                  <a:gd name="T1" fmla="*/ 0 h 1112"/>
                  <a:gd name="T2" fmla="*/ 158 w 1113"/>
                  <a:gd name="T3" fmla="*/ 0 h 1112"/>
                  <a:gd name="T4" fmla="*/ 0 w 1113"/>
                  <a:gd name="T5" fmla="*/ 157 h 1112"/>
                  <a:gd name="T6" fmla="*/ 0 w 1113"/>
                  <a:gd name="T7" fmla="*/ 953 h 1112"/>
                  <a:gd name="T8" fmla="*/ 0 w 1113"/>
                  <a:gd name="T9" fmla="*/ 955 h 1112"/>
                  <a:gd name="T10" fmla="*/ 158 w 1113"/>
                  <a:gd name="T11" fmla="*/ 1112 h 1112"/>
                  <a:gd name="T12" fmla="*/ 955 w 1113"/>
                  <a:gd name="T13" fmla="*/ 1112 h 1112"/>
                  <a:gd name="T14" fmla="*/ 1113 w 1113"/>
                  <a:gd name="T15" fmla="*/ 955 h 1112"/>
                  <a:gd name="T16" fmla="*/ 1113 w 1113"/>
                  <a:gd name="T17" fmla="*/ 953 h 1112"/>
                  <a:gd name="T18" fmla="*/ 1113 w 1113"/>
                  <a:gd name="T19" fmla="*/ 939 h 1112"/>
                  <a:gd name="T20" fmla="*/ 1112 w 1113"/>
                  <a:gd name="T21" fmla="*/ 939 h 1112"/>
                  <a:gd name="T22" fmla="*/ 1112 w 1113"/>
                  <a:gd name="T23" fmla="*/ 736 h 1112"/>
                  <a:gd name="T24" fmla="*/ 1113 w 1113"/>
                  <a:gd name="T25" fmla="*/ 736 h 1112"/>
                  <a:gd name="T26" fmla="*/ 1113 w 1113"/>
                  <a:gd name="T27" fmla="*/ 706 h 1112"/>
                  <a:gd name="T28" fmla="*/ 1113 w 1113"/>
                  <a:gd name="T29" fmla="*/ 177 h 1112"/>
                  <a:gd name="T30" fmla="*/ 1113 w 1113"/>
                  <a:gd name="T31" fmla="*/ 157 h 1112"/>
                  <a:gd name="T32" fmla="*/ 955 w 1113"/>
                  <a:gd name="T33" fmla="*/ 0 h 1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13" h="1112">
                    <a:moveTo>
                      <a:pt x="955" y="0"/>
                    </a:moveTo>
                    <a:cubicBezTo>
                      <a:pt x="158" y="0"/>
                      <a:pt x="158" y="0"/>
                      <a:pt x="158" y="0"/>
                    </a:cubicBezTo>
                    <a:cubicBezTo>
                      <a:pt x="71" y="0"/>
                      <a:pt x="0" y="71"/>
                      <a:pt x="0" y="157"/>
                    </a:cubicBezTo>
                    <a:cubicBezTo>
                      <a:pt x="0" y="953"/>
                      <a:pt x="0" y="953"/>
                      <a:pt x="0" y="953"/>
                    </a:cubicBezTo>
                    <a:cubicBezTo>
                      <a:pt x="0" y="955"/>
                      <a:pt x="0" y="955"/>
                      <a:pt x="0" y="955"/>
                    </a:cubicBezTo>
                    <a:cubicBezTo>
                      <a:pt x="0" y="1041"/>
                      <a:pt x="71" y="1112"/>
                      <a:pt x="158" y="1112"/>
                    </a:cubicBezTo>
                    <a:cubicBezTo>
                      <a:pt x="955" y="1112"/>
                      <a:pt x="955" y="1112"/>
                      <a:pt x="955" y="1112"/>
                    </a:cubicBezTo>
                    <a:cubicBezTo>
                      <a:pt x="1042" y="1112"/>
                      <a:pt x="1113" y="1041"/>
                      <a:pt x="1113" y="955"/>
                    </a:cubicBezTo>
                    <a:cubicBezTo>
                      <a:pt x="1113" y="953"/>
                      <a:pt x="1113" y="953"/>
                      <a:pt x="1113" y="953"/>
                    </a:cubicBezTo>
                    <a:cubicBezTo>
                      <a:pt x="1113" y="939"/>
                      <a:pt x="1113" y="939"/>
                      <a:pt x="1113" y="939"/>
                    </a:cubicBezTo>
                    <a:cubicBezTo>
                      <a:pt x="1112" y="939"/>
                      <a:pt x="1112" y="939"/>
                      <a:pt x="1112" y="939"/>
                    </a:cubicBezTo>
                    <a:cubicBezTo>
                      <a:pt x="1112" y="736"/>
                      <a:pt x="1112" y="736"/>
                      <a:pt x="1112" y="736"/>
                    </a:cubicBezTo>
                    <a:cubicBezTo>
                      <a:pt x="1113" y="736"/>
                      <a:pt x="1113" y="736"/>
                      <a:pt x="1113" y="736"/>
                    </a:cubicBezTo>
                    <a:cubicBezTo>
                      <a:pt x="1113" y="706"/>
                      <a:pt x="1113" y="706"/>
                      <a:pt x="1113" y="706"/>
                    </a:cubicBezTo>
                    <a:cubicBezTo>
                      <a:pt x="1113" y="177"/>
                      <a:pt x="1113" y="177"/>
                      <a:pt x="1113" y="177"/>
                    </a:cubicBezTo>
                    <a:cubicBezTo>
                      <a:pt x="1113" y="157"/>
                      <a:pt x="1113" y="157"/>
                      <a:pt x="1113" y="157"/>
                    </a:cubicBezTo>
                    <a:cubicBezTo>
                      <a:pt x="1113" y="71"/>
                      <a:pt x="1042" y="0"/>
                      <a:pt x="955" y="0"/>
                    </a:cubicBezTo>
                    <a:close/>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grpSp>
        <p:sp>
          <p:nvSpPr>
            <p:cNvPr id="100" name="Obdélník 99"/>
            <p:cNvSpPr/>
            <p:nvPr/>
          </p:nvSpPr>
          <p:spPr>
            <a:xfrm>
              <a:off x="7564496" y="2746823"/>
              <a:ext cx="2055223" cy="307777"/>
            </a:xfrm>
            <a:prstGeom prst="rect">
              <a:avLst/>
            </a:prstGeom>
          </p:spPr>
          <p:txBody>
            <a:bodyPr wrap="square" lIns="0" tIns="0" rIns="0" bIns="0" anchor="ctr">
              <a:spAutoFit/>
            </a:bodyPr>
            <a:lstStyle/>
            <a:p>
              <a:r>
                <a:rPr lang="cs-CZ" sz="2000" dirty="0" smtClean="0">
                  <a:solidFill>
                    <a:schemeClr val="bg1"/>
                  </a:solidFill>
                </a:rPr>
                <a:t>Skladování</a:t>
              </a:r>
              <a:endParaRPr lang="en-GB" sz="2000" dirty="0">
                <a:solidFill>
                  <a:schemeClr val="bg1"/>
                </a:solidFill>
              </a:endParaRPr>
            </a:p>
          </p:txBody>
        </p:sp>
      </p:grpSp>
      <p:grpSp>
        <p:nvGrpSpPr>
          <p:cNvPr id="104" name="Skupina 103"/>
          <p:cNvGrpSpPr/>
          <p:nvPr/>
        </p:nvGrpSpPr>
        <p:grpSpPr>
          <a:xfrm>
            <a:off x="9454960" y="2244704"/>
            <a:ext cx="2524604" cy="911054"/>
            <a:chOff x="9454960" y="2476933"/>
            <a:chExt cx="2524604" cy="911054"/>
          </a:xfrm>
        </p:grpSpPr>
        <p:grpSp>
          <p:nvGrpSpPr>
            <p:cNvPr id="105" name="Skupina 104"/>
            <p:cNvGrpSpPr/>
            <p:nvPr/>
          </p:nvGrpSpPr>
          <p:grpSpPr>
            <a:xfrm>
              <a:off x="9454960" y="2476933"/>
              <a:ext cx="908864" cy="911054"/>
              <a:chOff x="6642305" y="2802930"/>
              <a:chExt cx="783555" cy="785445"/>
            </a:xfrm>
          </p:grpSpPr>
          <p:sp>
            <p:nvSpPr>
              <p:cNvPr id="107" name="Freeform 105"/>
              <p:cNvSpPr>
                <a:spLocks noEditPoints="1"/>
              </p:cNvSpPr>
              <p:nvPr/>
            </p:nvSpPr>
            <p:spPr bwMode="auto">
              <a:xfrm>
                <a:off x="6802422" y="2889968"/>
                <a:ext cx="463319" cy="612895"/>
              </a:xfrm>
              <a:custGeom>
                <a:avLst/>
                <a:gdLst>
                  <a:gd name="T0" fmla="*/ 324 w 682"/>
                  <a:gd name="T1" fmla="*/ 38 h 899"/>
                  <a:gd name="T2" fmla="*/ 382 w 682"/>
                  <a:gd name="T3" fmla="*/ 38 h 899"/>
                  <a:gd name="T4" fmla="*/ 382 w 682"/>
                  <a:gd name="T5" fmla="*/ 65 h 899"/>
                  <a:gd name="T6" fmla="*/ 338 w 682"/>
                  <a:gd name="T7" fmla="*/ 65 h 899"/>
                  <a:gd name="T8" fmla="*/ 342 w 682"/>
                  <a:gd name="T9" fmla="*/ 92 h 899"/>
                  <a:gd name="T10" fmla="*/ 250 w 682"/>
                  <a:gd name="T11" fmla="*/ 183 h 899"/>
                  <a:gd name="T12" fmla="*/ 158 w 682"/>
                  <a:gd name="T13" fmla="*/ 92 h 899"/>
                  <a:gd name="T14" fmla="*/ 250 w 682"/>
                  <a:gd name="T15" fmla="*/ 0 h 899"/>
                  <a:gd name="T16" fmla="*/ 324 w 682"/>
                  <a:gd name="T17" fmla="*/ 38 h 899"/>
                  <a:gd name="T18" fmla="*/ 396 w 682"/>
                  <a:gd name="T19" fmla="*/ 228 h 899"/>
                  <a:gd name="T20" fmla="*/ 682 w 682"/>
                  <a:gd name="T21" fmla="*/ 228 h 899"/>
                  <a:gd name="T22" fmla="*/ 682 w 682"/>
                  <a:gd name="T23" fmla="*/ 515 h 899"/>
                  <a:gd name="T24" fmla="*/ 396 w 682"/>
                  <a:gd name="T25" fmla="*/ 515 h 899"/>
                  <a:gd name="T26" fmla="*/ 396 w 682"/>
                  <a:gd name="T27" fmla="*/ 456 h 899"/>
                  <a:gd name="T28" fmla="*/ 497 w 682"/>
                  <a:gd name="T29" fmla="*/ 495 h 899"/>
                  <a:gd name="T30" fmla="*/ 535 w 682"/>
                  <a:gd name="T31" fmla="*/ 396 h 899"/>
                  <a:gd name="T32" fmla="*/ 396 w 682"/>
                  <a:gd name="T33" fmla="*/ 344 h 899"/>
                  <a:gd name="T34" fmla="*/ 396 w 682"/>
                  <a:gd name="T35" fmla="*/ 228 h 899"/>
                  <a:gd name="T36" fmla="*/ 0 w 682"/>
                  <a:gd name="T37" fmla="*/ 866 h 899"/>
                  <a:gd name="T38" fmla="*/ 82 w 682"/>
                  <a:gd name="T39" fmla="*/ 653 h 899"/>
                  <a:gd name="T40" fmla="*/ 94 w 682"/>
                  <a:gd name="T41" fmla="*/ 493 h 899"/>
                  <a:gd name="T42" fmla="*/ 103 w 682"/>
                  <a:gd name="T43" fmla="*/ 453 h 899"/>
                  <a:gd name="T44" fmla="*/ 163 w 682"/>
                  <a:gd name="T45" fmla="*/ 202 h 899"/>
                  <a:gd name="T46" fmla="*/ 302 w 682"/>
                  <a:gd name="T47" fmla="*/ 222 h 899"/>
                  <a:gd name="T48" fmla="*/ 368 w 682"/>
                  <a:gd name="T49" fmla="*/ 352 h 899"/>
                  <a:gd name="T50" fmla="*/ 512 w 682"/>
                  <a:gd name="T51" fmla="*/ 407 h 899"/>
                  <a:gd name="T52" fmla="*/ 487 w 682"/>
                  <a:gd name="T53" fmla="*/ 472 h 899"/>
                  <a:gd name="T54" fmla="*/ 317 w 682"/>
                  <a:gd name="T55" fmla="*/ 408 h 899"/>
                  <a:gd name="T56" fmla="*/ 289 w 682"/>
                  <a:gd name="T57" fmla="*/ 352 h 899"/>
                  <a:gd name="T58" fmla="*/ 253 w 682"/>
                  <a:gd name="T59" fmla="*/ 504 h 899"/>
                  <a:gd name="T60" fmla="*/ 333 w 682"/>
                  <a:gd name="T61" fmla="*/ 625 h 899"/>
                  <a:gd name="T62" fmla="*/ 366 w 682"/>
                  <a:gd name="T63" fmla="*/ 889 h 899"/>
                  <a:gd name="T64" fmla="*/ 278 w 682"/>
                  <a:gd name="T65" fmla="*/ 899 h 899"/>
                  <a:gd name="T66" fmla="*/ 248 w 682"/>
                  <a:gd name="T67" fmla="*/ 656 h 899"/>
                  <a:gd name="T68" fmla="*/ 178 w 682"/>
                  <a:gd name="T69" fmla="*/ 549 h 899"/>
                  <a:gd name="T70" fmla="*/ 169 w 682"/>
                  <a:gd name="T71" fmla="*/ 672 h 899"/>
                  <a:gd name="T72" fmla="*/ 81 w 682"/>
                  <a:gd name="T73" fmla="*/ 898 h 899"/>
                  <a:gd name="T74" fmla="*/ 0 w 682"/>
                  <a:gd name="T75" fmla="*/ 866 h 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82" h="899">
                    <a:moveTo>
                      <a:pt x="324" y="38"/>
                    </a:moveTo>
                    <a:cubicBezTo>
                      <a:pt x="382" y="38"/>
                      <a:pt x="382" y="38"/>
                      <a:pt x="382" y="38"/>
                    </a:cubicBezTo>
                    <a:cubicBezTo>
                      <a:pt x="382" y="65"/>
                      <a:pt x="382" y="65"/>
                      <a:pt x="382" y="65"/>
                    </a:cubicBezTo>
                    <a:cubicBezTo>
                      <a:pt x="338" y="65"/>
                      <a:pt x="338" y="65"/>
                      <a:pt x="338" y="65"/>
                    </a:cubicBezTo>
                    <a:cubicBezTo>
                      <a:pt x="341" y="73"/>
                      <a:pt x="342" y="82"/>
                      <a:pt x="342" y="92"/>
                    </a:cubicBezTo>
                    <a:cubicBezTo>
                      <a:pt x="342" y="142"/>
                      <a:pt x="301" y="183"/>
                      <a:pt x="250" y="183"/>
                    </a:cubicBezTo>
                    <a:cubicBezTo>
                      <a:pt x="200" y="183"/>
                      <a:pt x="158" y="142"/>
                      <a:pt x="158" y="92"/>
                    </a:cubicBezTo>
                    <a:cubicBezTo>
                      <a:pt x="158" y="41"/>
                      <a:pt x="200" y="0"/>
                      <a:pt x="250" y="0"/>
                    </a:cubicBezTo>
                    <a:cubicBezTo>
                      <a:pt x="281" y="0"/>
                      <a:pt x="308" y="15"/>
                      <a:pt x="324" y="38"/>
                    </a:cubicBezTo>
                    <a:moveTo>
                      <a:pt x="396" y="228"/>
                    </a:moveTo>
                    <a:cubicBezTo>
                      <a:pt x="682" y="228"/>
                      <a:pt x="682" y="228"/>
                      <a:pt x="682" y="228"/>
                    </a:cubicBezTo>
                    <a:cubicBezTo>
                      <a:pt x="682" y="515"/>
                      <a:pt x="682" y="515"/>
                      <a:pt x="682" y="515"/>
                    </a:cubicBezTo>
                    <a:cubicBezTo>
                      <a:pt x="396" y="515"/>
                      <a:pt x="396" y="515"/>
                      <a:pt x="396" y="515"/>
                    </a:cubicBezTo>
                    <a:cubicBezTo>
                      <a:pt x="396" y="456"/>
                      <a:pt x="396" y="456"/>
                      <a:pt x="396" y="456"/>
                    </a:cubicBezTo>
                    <a:cubicBezTo>
                      <a:pt x="497" y="495"/>
                      <a:pt x="497" y="495"/>
                      <a:pt x="497" y="495"/>
                    </a:cubicBezTo>
                    <a:cubicBezTo>
                      <a:pt x="535" y="396"/>
                      <a:pt x="535" y="396"/>
                      <a:pt x="535" y="396"/>
                    </a:cubicBezTo>
                    <a:cubicBezTo>
                      <a:pt x="396" y="344"/>
                      <a:pt x="396" y="344"/>
                      <a:pt x="396" y="344"/>
                    </a:cubicBezTo>
                    <a:lnTo>
                      <a:pt x="396" y="228"/>
                    </a:lnTo>
                    <a:close/>
                    <a:moveTo>
                      <a:pt x="0" y="866"/>
                    </a:moveTo>
                    <a:cubicBezTo>
                      <a:pt x="82" y="653"/>
                      <a:pt x="82" y="653"/>
                      <a:pt x="82" y="653"/>
                    </a:cubicBezTo>
                    <a:cubicBezTo>
                      <a:pt x="94" y="493"/>
                      <a:pt x="94" y="493"/>
                      <a:pt x="94" y="493"/>
                    </a:cubicBezTo>
                    <a:cubicBezTo>
                      <a:pt x="103" y="453"/>
                      <a:pt x="103" y="453"/>
                      <a:pt x="103" y="453"/>
                    </a:cubicBezTo>
                    <a:cubicBezTo>
                      <a:pt x="163" y="202"/>
                      <a:pt x="163" y="202"/>
                      <a:pt x="163" y="202"/>
                    </a:cubicBezTo>
                    <a:cubicBezTo>
                      <a:pt x="302" y="222"/>
                      <a:pt x="302" y="222"/>
                      <a:pt x="302" y="222"/>
                    </a:cubicBezTo>
                    <a:cubicBezTo>
                      <a:pt x="368" y="352"/>
                      <a:pt x="368" y="352"/>
                      <a:pt x="368" y="352"/>
                    </a:cubicBezTo>
                    <a:cubicBezTo>
                      <a:pt x="512" y="407"/>
                      <a:pt x="512" y="407"/>
                      <a:pt x="512" y="407"/>
                    </a:cubicBezTo>
                    <a:cubicBezTo>
                      <a:pt x="487" y="472"/>
                      <a:pt x="487" y="472"/>
                      <a:pt x="487" y="472"/>
                    </a:cubicBezTo>
                    <a:cubicBezTo>
                      <a:pt x="317" y="408"/>
                      <a:pt x="317" y="408"/>
                      <a:pt x="317" y="408"/>
                    </a:cubicBezTo>
                    <a:cubicBezTo>
                      <a:pt x="289" y="352"/>
                      <a:pt x="289" y="352"/>
                      <a:pt x="289" y="352"/>
                    </a:cubicBezTo>
                    <a:cubicBezTo>
                      <a:pt x="253" y="504"/>
                      <a:pt x="253" y="504"/>
                      <a:pt x="253" y="504"/>
                    </a:cubicBezTo>
                    <a:cubicBezTo>
                      <a:pt x="333" y="625"/>
                      <a:pt x="333" y="625"/>
                      <a:pt x="333" y="625"/>
                    </a:cubicBezTo>
                    <a:cubicBezTo>
                      <a:pt x="366" y="889"/>
                      <a:pt x="366" y="889"/>
                      <a:pt x="366" y="889"/>
                    </a:cubicBezTo>
                    <a:cubicBezTo>
                      <a:pt x="278" y="899"/>
                      <a:pt x="278" y="899"/>
                      <a:pt x="278" y="899"/>
                    </a:cubicBezTo>
                    <a:cubicBezTo>
                      <a:pt x="248" y="656"/>
                      <a:pt x="248" y="656"/>
                      <a:pt x="248" y="656"/>
                    </a:cubicBezTo>
                    <a:cubicBezTo>
                      <a:pt x="178" y="549"/>
                      <a:pt x="178" y="549"/>
                      <a:pt x="178" y="549"/>
                    </a:cubicBezTo>
                    <a:cubicBezTo>
                      <a:pt x="169" y="672"/>
                      <a:pt x="169" y="672"/>
                      <a:pt x="169" y="672"/>
                    </a:cubicBezTo>
                    <a:cubicBezTo>
                      <a:pt x="81" y="898"/>
                      <a:pt x="81" y="898"/>
                      <a:pt x="81" y="898"/>
                    </a:cubicBezTo>
                    <a:lnTo>
                      <a:pt x="0" y="86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08" name="Freeform 108"/>
              <p:cNvSpPr>
                <a:spLocks/>
              </p:cNvSpPr>
              <p:nvPr/>
            </p:nvSpPr>
            <p:spPr bwMode="auto">
              <a:xfrm>
                <a:off x="6642305" y="2802930"/>
                <a:ext cx="783555" cy="785445"/>
              </a:xfrm>
              <a:custGeom>
                <a:avLst/>
                <a:gdLst>
                  <a:gd name="T0" fmla="*/ 955 w 1113"/>
                  <a:gd name="T1" fmla="*/ 0 h 1112"/>
                  <a:gd name="T2" fmla="*/ 158 w 1113"/>
                  <a:gd name="T3" fmla="*/ 0 h 1112"/>
                  <a:gd name="T4" fmla="*/ 0 w 1113"/>
                  <a:gd name="T5" fmla="*/ 157 h 1112"/>
                  <a:gd name="T6" fmla="*/ 0 w 1113"/>
                  <a:gd name="T7" fmla="*/ 953 h 1112"/>
                  <a:gd name="T8" fmla="*/ 0 w 1113"/>
                  <a:gd name="T9" fmla="*/ 955 h 1112"/>
                  <a:gd name="T10" fmla="*/ 158 w 1113"/>
                  <a:gd name="T11" fmla="*/ 1112 h 1112"/>
                  <a:gd name="T12" fmla="*/ 955 w 1113"/>
                  <a:gd name="T13" fmla="*/ 1112 h 1112"/>
                  <a:gd name="T14" fmla="*/ 1113 w 1113"/>
                  <a:gd name="T15" fmla="*/ 955 h 1112"/>
                  <a:gd name="T16" fmla="*/ 1113 w 1113"/>
                  <a:gd name="T17" fmla="*/ 953 h 1112"/>
                  <a:gd name="T18" fmla="*/ 1113 w 1113"/>
                  <a:gd name="T19" fmla="*/ 939 h 1112"/>
                  <a:gd name="T20" fmla="*/ 1112 w 1113"/>
                  <a:gd name="T21" fmla="*/ 939 h 1112"/>
                  <a:gd name="T22" fmla="*/ 1112 w 1113"/>
                  <a:gd name="T23" fmla="*/ 736 h 1112"/>
                  <a:gd name="T24" fmla="*/ 1113 w 1113"/>
                  <a:gd name="T25" fmla="*/ 736 h 1112"/>
                  <a:gd name="T26" fmla="*/ 1113 w 1113"/>
                  <a:gd name="T27" fmla="*/ 706 h 1112"/>
                  <a:gd name="T28" fmla="*/ 1113 w 1113"/>
                  <a:gd name="T29" fmla="*/ 177 h 1112"/>
                  <a:gd name="T30" fmla="*/ 1113 w 1113"/>
                  <a:gd name="T31" fmla="*/ 157 h 1112"/>
                  <a:gd name="T32" fmla="*/ 955 w 1113"/>
                  <a:gd name="T33" fmla="*/ 0 h 1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13" h="1112">
                    <a:moveTo>
                      <a:pt x="955" y="0"/>
                    </a:moveTo>
                    <a:cubicBezTo>
                      <a:pt x="158" y="0"/>
                      <a:pt x="158" y="0"/>
                      <a:pt x="158" y="0"/>
                    </a:cubicBezTo>
                    <a:cubicBezTo>
                      <a:pt x="71" y="0"/>
                      <a:pt x="0" y="71"/>
                      <a:pt x="0" y="157"/>
                    </a:cubicBezTo>
                    <a:cubicBezTo>
                      <a:pt x="0" y="953"/>
                      <a:pt x="0" y="953"/>
                      <a:pt x="0" y="953"/>
                    </a:cubicBezTo>
                    <a:cubicBezTo>
                      <a:pt x="0" y="955"/>
                      <a:pt x="0" y="955"/>
                      <a:pt x="0" y="955"/>
                    </a:cubicBezTo>
                    <a:cubicBezTo>
                      <a:pt x="0" y="1041"/>
                      <a:pt x="71" y="1112"/>
                      <a:pt x="158" y="1112"/>
                    </a:cubicBezTo>
                    <a:cubicBezTo>
                      <a:pt x="955" y="1112"/>
                      <a:pt x="955" y="1112"/>
                      <a:pt x="955" y="1112"/>
                    </a:cubicBezTo>
                    <a:cubicBezTo>
                      <a:pt x="1042" y="1112"/>
                      <a:pt x="1113" y="1041"/>
                      <a:pt x="1113" y="955"/>
                    </a:cubicBezTo>
                    <a:cubicBezTo>
                      <a:pt x="1113" y="953"/>
                      <a:pt x="1113" y="953"/>
                      <a:pt x="1113" y="953"/>
                    </a:cubicBezTo>
                    <a:cubicBezTo>
                      <a:pt x="1113" y="939"/>
                      <a:pt x="1113" y="939"/>
                      <a:pt x="1113" y="939"/>
                    </a:cubicBezTo>
                    <a:cubicBezTo>
                      <a:pt x="1112" y="939"/>
                      <a:pt x="1112" y="939"/>
                      <a:pt x="1112" y="939"/>
                    </a:cubicBezTo>
                    <a:cubicBezTo>
                      <a:pt x="1112" y="736"/>
                      <a:pt x="1112" y="736"/>
                      <a:pt x="1112" y="736"/>
                    </a:cubicBezTo>
                    <a:cubicBezTo>
                      <a:pt x="1113" y="736"/>
                      <a:pt x="1113" y="736"/>
                      <a:pt x="1113" y="736"/>
                    </a:cubicBezTo>
                    <a:cubicBezTo>
                      <a:pt x="1113" y="706"/>
                      <a:pt x="1113" y="706"/>
                      <a:pt x="1113" y="706"/>
                    </a:cubicBezTo>
                    <a:cubicBezTo>
                      <a:pt x="1113" y="177"/>
                      <a:pt x="1113" y="177"/>
                      <a:pt x="1113" y="177"/>
                    </a:cubicBezTo>
                    <a:cubicBezTo>
                      <a:pt x="1113" y="157"/>
                      <a:pt x="1113" y="157"/>
                      <a:pt x="1113" y="157"/>
                    </a:cubicBezTo>
                    <a:cubicBezTo>
                      <a:pt x="1113" y="71"/>
                      <a:pt x="1042" y="0"/>
                      <a:pt x="955" y="0"/>
                    </a:cubicBezTo>
                    <a:close/>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grpSp>
        <p:sp>
          <p:nvSpPr>
            <p:cNvPr id="106" name="Obdélník 105"/>
            <p:cNvSpPr/>
            <p:nvPr/>
          </p:nvSpPr>
          <p:spPr>
            <a:xfrm>
              <a:off x="10505211" y="2733902"/>
              <a:ext cx="1474353" cy="307777"/>
            </a:xfrm>
            <a:prstGeom prst="rect">
              <a:avLst/>
            </a:prstGeom>
          </p:spPr>
          <p:txBody>
            <a:bodyPr wrap="square" lIns="0" tIns="0" rIns="0" bIns="0" anchor="ctr">
              <a:spAutoFit/>
            </a:bodyPr>
            <a:lstStyle/>
            <a:p>
              <a:r>
                <a:rPr lang="cs-CZ" sz="2000" dirty="0" smtClean="0">
                  <a:solidFill>
                    <a:schemeClr val="bg1"/>
                  </a:solidFill>
                </a:rPr>
                <a:t>Vychystávání</a:t>
              </a:r>
              <a:endParaRPr lang="en-US" sz="2000" dirty="0">
                <a:solidFill>
                  <a:schemeClr val="bg1"/>
                </a:solidFill>
              </a:endParaRPr>
            </a:p>
          </p:txBody>
        </p:sp>
      </p:grpSp>
      <p:grpSp>
        <p:nvGrpSpPr>
          <p:cNvPr id="109" name="Skupina 108"/>
          <p:cNvGrpSpPr/>
          <p:nvPr/>
        </p:nvGrpSpPr>
        <p:grpSpPr>
          <a:xfrm>
            <a:off x="650314" y="4352246"/>
            <a:ext cx="5251722" cy="911054"/>
            <a:chOff x="650314" y="4584475"/>
            <a:chExt cx="5251722" cy="911054"/>
          </a:xfrm>
        </p:grpSpPr>
        <p:grpSp>
          <p:nvGrpSpPr>
            <p:cNvPr id="110" name="Skupina 109"/>
            <p:cNvGrpSpPr/>
            <p:nvPr/>
          </p:nvGrpSpPr>
          <p:grpSpPr>
            <a:xfrm>
              <a:off x="650314" y="4584475"/>
              <a:ext cx="908864" cy="911054"/>
              <a:chOff x="623888" y="2802930"/>
              <a:chExt cx="783555" cy="785445"/>
            </a:xfrm>
          </p:grpSpPr>
          <p:grpSp>
            <p:nvGrpSpPr>
              <p:cNvPr id="112" name="Skupina 111"/>
              <p:cNvGrpSpPr/>
              <p:nvPr/>
            </p:nvGrpSpPr>
            <p:grpSpPr>
              <a:xfrm>
                <a:off x="700844" y="2900299"/>
                <a:ext cx="578222" cy="626786"/>
                <a:chOff x="11190288" y="2342154"/>
                <a:chExt cx="1001713" cy="1085850"/>
              </a:xfrm>
            </p:grpSpPr>
            <p:sp>
              <p:nvSpPr>
                <p:cNvPr id="114" name="Rectangle 93"/>
                <p:cNvSpPr>
                  <a:spLocks noChangeArrowheads="1"/>
                </p:cNvSpPr>
                <p:nvPr/>
              </p:nvSpPr>
              <p:spPr bwMode="auto">
                <a:xfrm>
                  <a:off x="11911013" y="3029542"/>
                  <a:ext cx="280988" cy="428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15" name="Rectangle 94"/>
                <p:cNvSpPr>
                  <a:spLocks noChangeArrowheads="1"/>
                </p:cNvSpPr>
                <p:nvPr/>
              </p:nvSpPr>
              <p:spPr bwMode="auto">
                <a:xfrm>
                  <a:off x="11911013" y="2896192"/>
                  <a:ext cx="139700"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16" name="Rectangle 95"/>
                <p:cNvSpPr>
                  <a:spLocks noChangeArrowheads="1"/>
                </p:cNvSpPr>
                <p:nvPr/>
              </p:nvSpPr>
              <p:spPr bwMode="auto">
                <a:xfrm>
                  <a:off x="11911013" y="2761254"/>
                  <a:ext cx="280988" cy="460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17" name="Rectangle 96"/>
                <p:cNvSpPr>
                  <a:spLocks noChangeArrowheads="1"/>
                </p:cNvSpPr>
                <p:nvPr/>
              </p:nvSpPr>
              <p:spPr bwMode="auto">
                <a:xfrm>
                  <a:off x="11911013" y="2629492"/>
                  <a:ext cx="139700"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18" name="Rectangle 97"/>
                <p:cNvSpPr>
                  <a:spLocks noChangeArrowheads="1"/>
                </p:cNvSpPr>
                <p:nvPr/>
              </p:nvSpPr>
              <p:spPr bwMode="auto">
                <a:xfrm>
                  <a:off x="11911013" y="2496142"/>
                  <a:ext cx="2809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19" name="Freeform 98"/>
                <p:cNvSpPr>
                  <a:spLocks noEditPoints="1"/>
                </p:cNvSpPr>
                <p:nvPr/>
              </p:nvSpPr>
              <p:spPr bwMode="auto">
                <a:xfrm>
                  <a:off x="11634788" y="2342154"/>
                  <a:ext cx="322263" cy="1085850"/>
                </a:xfrm>
                <a:custGeom>
                  <a:avLst/>
                  <a:gdLst>
                    <a:gd name="T0" fmla="*/ 196 w 273"/>
                    <a:gd name="T1" fmla="*/ 656 h 915"/>
                    <a:gd name="T2" fmla="*/ 196 w 273"/>
                    <a:gd name="T3" fmla="*/ 0 h 915"/>
                    <a:gd name="T4" fmla="*/ 77 w 273"/>
                    <a:gd name="T5" fmla="*/ 0 h 915"/>
                    <a:gd name="T6" fmla="*/ 77 w 273"/>
                    <a:gd name="T7" fmla="*/ 656 h 915"/>
                    <a:gd name="T8" fmla="*/ 0 w 273"/>
                    <a:gd name="T9" fmla="*/ 779 h 915"/>
                    <a:gd name="T10" fmla="*/ 137 w 273"/>
                    <a:gd name="T11" fmla="*/ 915 h 915"/>
                    <a:gd name="T12" fmla="*/ 273 w 273"/>
                    <a:gd name="T13" fmla="*/ 779 h 915"/>
                    <a:gd name="T14" fmla="*/ 196 w 273"/>
                    <a:gd name="T15" fmla="*/ 656 h 915"/>
                    <a:gd name="T16" fmla="*/ 136 w 273"/>
                    <a:gd name="T17" fmla="*/ 837 h 915"/>
                    <a:gd name="T18" fmla="*/ 78 w 273"/>
                    <a:gd name="T19" fmla="*/ 779 h 915"/>
                    <a:gd name="T20" fmla="*/ 118 w 273"/>
                    <a:gd name="T21" fmla="*/ 724 h 915"/>
                    <a:gd name="T22" fmla="*/ 118 w 273"/>
                    <a:gd name="T23" fmla="*/ 504 h 915"/>
                    <a:gd name="T24" fmla="*/ 155 w 273"/>
                    <a:gd name="T25" fmla="*/ 504 h 915"/>
                    <a:gd name="T26" fmla="*/ 155 w 273"/>
                    <a:gd name="T27" fmla="*/ 724 h 915"/>
                    <a:gd name="T28" fmla="*/ 195 w 273"/>
                    <a:gd name="T29" fmla="*/ 779 h 915"/>
                    <a:gd name="T30" fmla="*/ 136 w 273"/>
                    <a:gd name="T31" fmla="*/ 837 h 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3" h="915">
                      <a:moveTo>
                        <a:pt x="196" y="656"/>
                      </a:moveTo>
                      <a:cubicBezTo>
                        <a:pt x="196" y="0"/>
                        <a:pt x="196" y="0"/>
                        <a:pt x="196" y="0"/>
                      </a:cubicBezTo>
                      <a:cubicBezTo>
                        <a:pt x="77" y="0"/>
                        <a:pt x="77" y="0"/>
                        <a:pt x="77" y="0"/>
                      </a:cubicBezTo>
                      <a:cubicBezTo>
                        <a:pt x="77" y="656"/>
                        <a:pt x="77" y="656"/>
                        <a:pt x="77" y="656"/>
                      </a:cubicBezTo>
                      <a:cubicBezTo>
                        <a:pt x="32" y="678"/>
                        <a:pt x="0" y="725"/>
                        <a:pt x="0" y="779"/>
                      </a:cubicBezTo>
                      <a:cubicBezTo>
                        <a:pt x="0" y="854"/>
                        <a:pt x="61" y="915"/>
                        <a:pt x="137" y="915"/>
                      </a:cubicBezTo>
                      <a:cubicBezTo>
                        <a:pt x="212" y="915"/>
                        <a:pt x="273" y="854"/>
                        <a:pt x="273" y="779"/>
                      </a:cubicBezTo>
                      <a:cubicBezTo>
                        <a:pt x="273" y="725"/>
                        <a:pt x="241" y="678"/>
                        <a:pt x="196" y="656"/>
                      </a:cubicBezTo>
                      <a:close/>
                      <a:moveTo>
                        <a:pt x="136" y="837"/>
                      </a:moveTo>
                      <a:cubicBezTo>
                        <a:pt x="104" y="837"/>
                        <a:pt x="78" y="811"/>
                        <a:pt x="78" y="779"/>
                      </a:cubicBezTo>
                      <a:cubicBezTo>
                        <a:pt x="78" y="753"/>
                        <a:pt x="95" y="732"/>
                        <a:pt x="118" y="724"/>
                      </a:cubicBezTo>
                      <a:cubicBezTo>
                        <a:pt x="118" y="504"/>
                        <a:pt x="118" y="504"/>
                        <a:pt x="118" y="504"/>
                      </a:cubicBezTo>
                      <a:cubicBezTo>
                        <a:pt x="155" y="504"/>
                        <a:pt x="155" y="504"/>
                        <a:pt x="155" y="504"/>
                      </a:cubicBezTo>
                      <a:cubicBezTo>
                        <a:pt x="155" y="724"/>
                        <a:pt x="155" y="724"/>
                        <a:pt x="155" y="724"/>
                      </a:cubicBezTo>
                      <a:cubicBezTo>
                        <a:pt x="178" y="732"/>
                        <a:pt x="195" y="753"/>
                        <a:pt x="195" y="779"/>
                      </a:cubicBezTo>
                      <a:cubicBezTo>
                        <a:pt x="195" y="811"/>
                        <a:pt x="169" y="837"/>
                        <a:pt x="136" y="83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20" name="Freeform 99"/>
                <p:cNvSpPr>
                  <a:spLocks/>
                </p:cNvSpPr>
                <p:nvPr/>
              </p:nvSpPr>
              <p:spPr bwMode="auto">
                <a:xfrm>
                  <a:off x="11395075" y="2361204"/>
                  <a:ext cx="265113" cy="282575"/>
                </a:xfrm>
                <a:custGeom>
                  <a:avLst/>
                  <a:gdLst>
                    <a:gd name="T0" fmla="*/ 70 w 167"/>
                    <a:gd name="T1" fmla="*/ 0 h 178"/>
                    <a:gd name="T2" fmla="*/ 97 w 167"/>
                    <a:gd name="T3" fmla="*/ 0 h 178"/>
                    <a:gd name="T4" fmla="*/ 97 w 167"/>
                    <a:gd name="T5" fmla="*/ 65 h 178"/>
                    <a:gd name="T6" fmla="*/ 153 w 167"/>
                    <a:gd name="T7" fmla="*/ 32 h 178"/>
                    <a:gd name="T8" fmla="*/ 167 w 167"/>
                    <a:gd name="T9" fmla="*/ 57 h 178"/>
                    <a:gd name="T10" fmla="*/ 111 w 167"/>
                    <a:gd name="T11" fmla="*/ 89 h 178"/>
                    <a:gd name="T12" fmla="*/ 167 w 167"/>
                    <a:gd name="T13" fmla="*/ 121 h 178"/>
                    <a:gd name="T14" fmla="*/ 153 w 167"/>
                    <a:gd name="T15" fmla="*/ 146 h 178"/>
                    <a:gd name="T16" fmla="*/ 97 w 167"/>
                    <a:gd name="T17" fmla="*/ 113 h 178"/>
                    <a:gd name="T18" fmla="*/ 97 w 167"/>
                    <a:gd name="T19" fmla="*/ 178 h 178"/>
                    <a:gd name="T20" fmla="*/ 70 w 167"/>
                    <a:gd name="T21" fmla="*/ 178 h 178"/>
                    <a:gd name="T22" fmla="*/ 70 w 167"/>
                    <a:gd name="T23" fmla="*/ 113 h 178"/>
                    <a:gd name="T24" fmla="*/ 14 w 167"/>
                    <a:gd name="T25" fmla="*/ 146 h 178"/>
                    <a:gd name="T26" fmla="*/ 0 w 167"/>
                    <a:gd name="T27" fmla="*/ 121 h 178"/>
                    <a:gd name="T28" fmla="*/ 56 w 167"/>
                    <a:gd name="T29" fmla="*/ 89 h 178"/>
                    <a:gd name="T30" fmla="*/ 0 w 167"/>
                    <a:gd name="T31" fmla="*/ 57 h 178"/>
                    <a:gd name="T32" fmla="*/ 14 w 167"/>
                    <a:gd name="T33" fmla="*/ 32 h 178"/>
                    <a:gd name="T34" fmla="*/ 70 w 167"/>
                    <a:gd name="T35" fmla="*/ 65 h 178"/>
                    <a:gd name="T36" fmla="*/ 70 w 167"/>
                    <a:gd name="T37"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7" h="178">
                      <a:moveTo>
                        <a:pt x="70" y="0"/>
                      </a:moveTo>
                      <a:lnTo>
                        <a:pt x="97" y="0"/>
                      </a:lnTo>
                      <a:lnTo>
                        <a:pt x="97" y="65"/>
                      </a:lnTo>
                      <a:lnTo>
                        <a:pt x="153" y="32"/>
                      </a:lnTo>
                      <a:lnTo>
                        <a:pt x="167" y="57"/>
                      </a:lnTo>
                      <a:lnTo>
                        <a:pt x="111" y="89"/>
                      </a:lnTo>
                      <a:lnTo>
                        <a:pt x="167" y="121"/>
                      </a:lnTo>
                      <a:lnTo>
                        <a:pt x="153" y="146"/>
                      </a:lnTo>
                      <a:lnTo>
                        <a:pt x="97" y="113"/>
                      </a:lnTo>
                      <a:lnTo>
                        <a:pt x="97" y="178"/>
                      </a:lnTo>
                      <a:lnTo>
                        <a:pt x="70" y="178"/>
                      </a:lnTo>
                      <a:lnTo>
                        <a:pt x="70" y="113"/>
                      </a:lnTo>
                      <a:lnTo>
                        <a:pt x="14" y="146"/>
                      </a:lnTo>
                      <a:lnTo>
                        <a:pt x="0" y="121"/>
                      </a:lnTo>
                      <a:lnTo>
                        <a:pt x="56" y="89"/>
                      </a:lnTo>
                      <a:lnTo>
                        <a:pt x="0" y="57"/>
                      </a:lnTo>
                      <a:lnTo>
                        <a:pt x="14" y="32"/>
                      </a:lnTo>
                      <a:lnTo>
                        <a:pt x="70" y="65"/>
                      </a:lnTo>
                      <a:lnTo>
                        <a:pt x="7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21" name="Freeform 100"/>
                <p:cNvSpPr>
                  <a:spLocks/>
                </p:cNvSpPr>
                <p:nvPr/>
              </p:nvSpPr>
              <p:spPr bwMode="auto">
                <a:xfrm>
                  <a:off x="11190288" y="2608854"/>
                  <a:ext cx="265113" cy="282575"/>
                </a:xfrm>
                <a:custGeom>
                  <a:avLst/>
                  <a:gdLst>
                    <a:gd name="T0" fmla="*/ 70 w 167"/>
                    <a:gd name="T1" fmla="*/ 0 h 178"/>
                    <a:gd name="T2" fmla="*/ 98 w 167"/>
                    <a:gd name="T3" fmla="*/ 0 h 178"/>
                    <a:gd name="T4" fmla="*/ 98 w 167"/>
                    <a:gd name="T5" fmla="*/ 65 h 178"/>
                    <a:gd name="T6" fmla="*/ 154 w 167"/>
                    <a:gd name="T7" fmla="*/ 33 h 178"/>
                    <a:gd name="T8" fmla="*/ 167 w 167"/>
                    <a:gd name="T9" fmla="*/ 57 h 178"/>
                    <a:gd name="T10" fmla="*/ 112 w 167"/>
                    <a:gd name="T11" fmla="*/ 89 h 178"/>
                    <a:gd name="T12" fmla="*/ 167 w 167"/>
                    <a:gd name="T13" fmla="*/ 121 h 178"/>
                    <a:gd name="T14" fmla="*/ 154 w 167"/>
                    <a:gd name="T15" fmla="*/ 146 h 178"/>
                    <a:gd name="T16" fmla="*/ 98 w 167"/>
                    <a:gd name="T17" fmla="*/ 114 h 178"/>
                    <a:gd name="T18" fmla="*/ 98 w 167"/>
                    <a:gd name="T19" fmla="*/ 178 h 178"/>
                    <a:gd name="T20" fmla="*/ 70 w 167"/>
                    <a:gd name="T21" fmla="*/ 178 h 178"/>
                    <a:gd name="T22" fmla="*/ 70 w 167"/>
                    <a:gd name="T23" fmla="*/ 114 h 178"/>
                    <a:gd name="T24" fmla="*/ 15 w 167"/>
                    <a:gd name="T25" fmla="*/ 146 h 178"/>
                    <a:gd name="T26" fmla="*/ 0 w 167"/>
                    <a:gd name="T27" fmla="*/ 121 h 178"/>
                    <a:gd name="T28" fmla="*/ 56 w 167"/>
                    <a:gd name="T29" fmla="*/ 89 h 178"/>
                    <a:gd name="T30" fmla="*/ 0 w 167"/>
                    <a:gd name="T31" fmla="*/ 57 h 178"/>
                    <a:gd name="T32" fmla="*/ 15 w 167"/>
                    <a:gd name="T33" fmla="*/ 33 h 178"/>
                    <a:gd name="T34" fmla="*/ 70 w 167"/>
                    <a:gd name="T35" fmla="*/ 65 h 178"/>
                    <a:gd name="T36" fmla="*/ 70 w 167"/>
                    <a:gd name="T37"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7" h="178">
                      <a:moveTo>
                        <a:pt x="70" y="0"/>
                      </a:moveTo>
                      <a:lnTo>
                        <a:pt x="98" y="0"/>
                      </a:lnTo>
                      <a:lnTo>
                        <a:pt x="98" y="65"/>
                      </a:lnTo>
                      <a:lnTo>
                        <a:pt x="154" y="33"/>
                      </a:lnTo>
                      <a:lnTo>
                        <a:pt x="167" y="57"/>
                      </a:lnTo>
                      <a:lnTo>
                        <a:pt x="112" y="89"/>
                      </a:lnTo>
                      <a:lnTo>
                        <a:pt x="167" y="121"/>
                      </a:lnTo>
                      <a:lnTo>
                        <a:pt x="154" y="146"/>
                      </a:lnTo>
                      <a:lnTo>
                        <a:pt x="98" y="114"/>
                      </a:lnTo>
                      <a:lnTo>
                        <a:pt x="98" y="178"/>
                      </a:lnTo>
                      <a:lnTo>
                        <a:pt x="70" y="178"/>
                      </a:lnTo>
                      <a:lnTo>
                        <a:pt x="70" y="114"/>
                      </a:lnTo>
                      <a:lnTo>
                        <a:pt x="15" y="146"/>
                      </a:lnTo>
                      <a:lnTo>
                        <a:pt x="0" y="121"/>
                      </a:lnTo>
                      <a:lnTo>
                        <a:pt x="56" y="89"/>
                      </a:lnTo>
                      <a:lnTo>
                        <a:pt x="0" y="57"/>
                      </a:lnTo>
                      <a:lnTo>
                        <a:pt x="15" y="33"/>
                      </a:lnTo>
                      <a:lnTo>
                        <a:pt x="70" y="65"/>
                      </a:lnTo>
                      <a:lnTo>
                        <a:pt x="7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22" name="Freeform 101"/>
                <p:cNvSpPr>
                  <a:spLocks/>
                </p:cNvSpPr>
                <p:nvPr/>
              </p:nvSpPr>
              <p:spPr bwMode="auto">
                <a:xfrm>
                  <a:off x="11395075" y="2858092"/>
                  <a:ext cx="265113" cy="280988"/>
                </a:xfrm>
                <a:custGeom>
                  <a:avLst/>
                  <a:gdLst>
                    <a:gd name="T0" fmla="*/ 70 w 167"/>
                    <a:gd name="T1" fmla="*/ 0 h 177"/>
                    <a:gd name="T2" fmla="*/ 97 w 167"/>
                    <a:gd name="T3" fmla="*/ 0 h 177"/>
                    <a:gd name="T4" fmla="*/ 97 w 167"/>
                    <a:gd name="T5" fmla="*/ 64 h 177"/>
                    <a:gd name="T6" fmla="*/ 153 w 167"/>
                    <a:gd name="T7" fmla="*/ 32 h 177"/>
                    <a:gd name="T8" fmla="*/ 167 w 167"/>
                    <a:gd name="T9" fmla="*/ 56 h 177"/>
                    <a:gd name="T10" fmla="*/ 111 w 167"/>
                    <a:gd name="T11" fmla="*/ 88 h 177"/>
                    <a:gd name="T12" fmla="*/ 167 w 167"/>
                    <a:gd name="T13" fmla="*/ 121 h 177"/>
                    <a:gd name="T14" fmla="*/ 153 w 167"/>
                    <a:gd name="T15" fmla="*/ 145 h 177"/>
                    <a:gd name="T16" fmla="*/ 97 w 167"/>
                    <a:gd name="T17" fmla="*/ 113 h 177"/>
                    <a:gd name="T18" fmla="*/ 97 w 167"/>
                    <a:gd name="T19" fmla="*/ 177 h 177"/>
                    <a:gd name="T20" fmla="*/ 70 w 167"/>
                    <a:gd name="T21" fmla="*/ 177 h 177"/>
                    <a:gd name="T22" fmla="*/ 70 w 167"/>
                    <a:gd name="T23" fmla="*/ 113 h 177"/>
                    <a:gd name="T24" fmla="*/ 14 w 167"/>
                    <a:gd name="T25" fmla="*/ 145 h 177"/>
                    <a:gd name="T26" fmla="*/ 0 w 167"/>
                    <a:gd name="T27" fmla="*/ 121 h 177"/>
                    <a:gd name="T28" fmla="*/ 56 w 167"/>
                    <a:gd name="T29" fmla="*/ 88 h 177"/>
                    <a:gd name="T30" fmla="*/ 0 w 167"/>
                    <a:gd name="T31" fmla="*/ 56 h 177"/>
                    <a:gd name="T32" fmla="*/ 14 w 167"/>
                    <a:gd name="T33" fmla="*/ 32 h 177"/>
                    <a:gd name="T34" fmla="*/ 70 w 167"/>
                    <a:gd name="T35" fmla="*/ 64 h 177"/>
                    <a:gd name="T36" fmla="*/ 70 w 167"/>
                    <a:gd name="T37" fmla="*/ 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7" h="177">
                      <a:moveTo>
                        <a:pt x="70" y="0"/>
                      </a:moveTo>
                      <a:lnTo>
                        <a:pt x="97" y="0"/>
                      </a:lnTo>
                      <a:lnTo>
                        <a:pt x="97" y="64"/>
                      </a:lnTo>
                      <a:lnTo>
                        <a:pt x="153" y="32"/>
                      </a:lnTo>
                      <a:lnTo>
                        <a:pt x="167" y="56"/>
                      </a:lnTo>
                      <a:lnTo>
                        <a:pt x="111" y="88"/>
                      </a:lnTo>
                      <a:lnTo>
                        <a:pt x="167" y="121"/>
                      </a:lnTo>
                      <a:lnTo>
                        <a:pt x="153" y="145"/>
                      </a:lnTo>
                      <a:lnTo>
                        <a:pt x="97" y="113"/>
                      </a:lnTo>
                      <a:lnTo>
                        <a:pt x="97" y="177"/>
                      </a:lnTo>
                      <a:lnTo>
                        <a:pt x="70" y="177"/>
                      </a:lnTo>
                      <a:lnTo>
                        <a:pt x="70" y="113"/>
                      </a:lnTo>
                      <a:lnTo>
                        <a:pt x="14" y="145"/>
                      </a:lnTo>
                      <a:lnTo>
                        <a:pt x="0" y="121"/>
                      </a:lnTo>
                      <a:lnTo>
                        <a:pt x="56" y="88"/>
                      </a:lnTo>
                      <a:lnTo>
                        <a:pt x="0" y="56"/>
                      </a:lnTo>
                      <a:lnTo>
                        <a:pt x="14" y="32"/>
                      </a:lnTo>
                      <a:lnTo>
                        <a:pt x="70" y="64"/>
                      </a:lnTo>
                      <a:lnTo>
                        <a:pt x="7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grpSp>
          <p:sp>
            <p:nvSpPr>
              <p:cNvPr id="113" name="Freeform 108"/>
              <p:cNvSpPr>
                <a:spLocks/>
              </p:cNvSpPr>
              <p:nvPr/>
            </p:nvSpPr>
            <p:spPr bwMode="auto">
              <a:xfrm>
                <a:off x="623888" y="2802930"/>
                <a:ext cx="783555" cy="785445"/>
              </a:xfrm>
              <a:custGeom>
                <a:avLst/>
                <a:gdLst>
                  <a:gd name="T0" fmla="*/ 955 w 1113"/>
                  <a:gd name="T1" fmla="*/ 0 h 1112"/>
                  <a:gd name="T2" fmla="*/ 158 w 1113"/>
                  <a:gd name="T3" fmla="*/ 0 h 1112"/>
                  <a:gd name="T4" fmla="*/ 0 w 1113"/>
                  <a:gd name="T5" fmla="*/ 157 h 1112"/>
                  <a:gd name="T6" fmla="*/ 0 w 1113"/>
                  <a:gd name="T7" fmla="*/ 953 h 1112"/>
                  <a:gd name="T8" fmla="*/ 0 w 1113"/>
                  <a:gd name="T9" fmla="*/ 955 h 1112"/>
                  <a:gd name="T10" fmla="*/ 158 w 1113"/>
                  <a:gd name="T11" fmla="*/ 1112 h 1112"/>
                  <a:gd name="T12" fmla="*/ 955 w 1113"/>
                  <a:gd name="T13" fmla="*/ 1112 h 1112"/>
                  <a:gd name="T14" fmla="*/ 1113 w 1113"/>
                  <a:gd name="T15" fmla="*/ 955 h 1112"/>
                  <a:gd name="T16" fmla="*/ 1113 w 1113"/>
                  <a:gd name="T17" fmla="*/ 953 h 1112"/>
                  <a:gd name="T18" fmla="*/ 1113 w 1113"/>
                  <a:gd name="T19" fmla="*/ 939 h 1112"/>
                  <a:gd name="T20" fmla="*/ 1112 w 1113"/>
                  <a:gd name="T21" fmla="*/ 939 h 1112"/>
                  <a:gd name="T22" fmla="*/ 1112 w 1113"/>
                  <a:gd name="T23" fmla="*/ 736 h 1112"/>
                  <a:gd name="T24" fmla="*/ 1113 w 1113"/>
                  <a:gd name="T25" fmla="*/ 736 h 1112"/>
                  <a:gd name="T26" fmla="*/ 1113 w 1113"/>
                  <a:gd name="T27" fmla="*/ 706 h 1112"/>
                  <a:gd name="T28" fmla="*/ 1113 w 1113"/>
                  <a:gd name="T29" fmla="*/ 177 h 1112"/>
                  <a:gd name="T30" fmla="*/ 1113 w 1113"/>
                  <a:gd name="T31" fmla="*/ 157 h 1112"/>
                  <a:gd name="T32" fmla="*/ 955 w 1113"/>
                  <a:gd name="T33" fmla="*/ 0 h 1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13" h="1112">
                    <a:moveTo>
                      <a:pt x="955" y="0"/>
                    </a:moveTo>
                    <a:cubicBezTo>
                      <a:pt x="158" y="0"/>
                      <a:pt x="158" y="0"/>
                      <a:pt x="158" y="0"/>
                    </a:cubicBezTo>
                    <a:cubicBezTo>
                      <a:pt x="71" y="0"/>
                      <a:pt x="0" y="71"/>
                      <a:pt x="0" y="157"/>
                    </a:cubicBezTo>
                    <a:cubicBezTo>
                      <a:pt x="0" y="953"/>
                      <a:pt x="0" y="953"/>
                      <a:pt x="0" y="953"/>
                    </a:cubicBezTo>
                    <a:cubicBezTo>
                      <a:pt x="0" y="955"/>
                      <a:pt x="0" y="955"/>
                      <a:pt x="0" y="955"/>
                    </a:cubicBezTo>
                    <a:cubicBezTo>
                      <a:pt x="0" y="1041"/>
                      <a:pt x="71" y="1112"/>
                      <a:pt x="158" y="1112"/>
                    </a:cubicBezTo>
                    <a:cubicBezTo>
                      <a:pt x="955" y="1112"/>
                      <a:pt x="955" y="1112"/>
                      <a:pt x="955" y="1112"/>
                    </a:cubicBezTo>
                    <a:cubicBezTo>
                      <a:pt x="1042" y="1112"/>
                      <a:pt x="1113" y="1041"/>
                      <a:pt x="1113" y="955"/>
                    </a:cubicBezTo>
                    <a:cubicBezTo>
                      <a:pt x="1113" y="953"/>
                      <a:pt x="1113" y="953"/>
                      <a:pt x="1113" y="953"/>
                    </a:cubicBezTo>
                    <a:cubicBezTo>
                      <a:pt x="1113" y="939"/>
                      <a:pt x="1113" y="939"/>
                      <a:pt x="1113" y="939"/>
                    </a:cubicBezTo>
                    <a:cubicBezTo>
                      <a:pt x="1112" y="939"/>
                      <a:pt x="1112" y="939"/>
                      <a:pt x="1112" y="939"/>
                    </a:cubicBezTo>
                    <a:cubicBezTo>
                      <a:pt x="1112" y="736"/>
                      <a:pt x="1112" y="736"/>
                      <a:pt x="1112" y="736"/>
                    </a:cubicBezTo>
                    <a:cubicBezTo>
                      <a:pt x="1113" y="736"/>
                      <a:pt x="1113" y="736"/>
                      <a:pt x="1113" y="736"/>
                    </a:cubicBezTo>
                    <a:cubicBezTo>
                      <a:pt x="1113" y="706"/>
                      <a:pt x="1113" y="706"/>
                      <a:pt x="1113" y="706"/>
                    </a:cubicBezTo>
                    <a:cubicBezTo>
                      <a:pt x="1113" y="177"/>
                      <a:pt x="1113" y="177"/>
                      <a:pt x="1113" y="177"/>
                    </a:cubicBezTo>
                    <a:cubicBezTo>
                      <a:pt x="1113" y="157"/>
                      <a:pt x="1113" y="157"/>
                      <a:pt x="1113" y="157"/>
                    </a:cubicBezTo>
                    <a:cubicBezTo>
                      <a:pt x="1113" y="71"/>
                      <a:pt x="1042" y="0"/>
                      <a:pt x="955" y="0"/>
                    </a:cubicBezTo>
                    <a:close/>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grpSp>
        <p:sp>
          <p:nvSpPr>
            <p:cNvPr id="111" name="Obdélník 110"/>
            <p:cNvSpPr/>
            <p:nvPr/>
          </p:nvSpPr>
          <p:spPr>
            <a:xfrm>
              <a:off x="1705214" y="4727712"/>
              <a:ext cx="4196822" cy="630942"/>
            </a:xfrm>
            <a:prstGeom prst="rect">
              <a:avLst/>
            </a:prstGeom>
          </p:spPr>
          <p:txBody>
            <a:bodyPr wrap="square" lIns="0" tIns="0" rIns="0" bIns="0" anchor="ctr">
              <a:spAutoFit/>
            </a:bodyPr>
            <a:lstStyle/>
            <a:p>
              <a:pPr>
                <a:lnSpc>
                  <a:spcPct val="90000"/>
                </a:lnSpc>
                <a:spcAft>
                  <a:spcPts val="600"/>
                </a:spcAft>
              </a:pPr>
              <a:r>
                <a:rPr lang="cs-CZ" sz="2000" dirty="0" smtClean="0">
                  <a:solidFill>
                    <a:schemeClr val="bg1"/>
                  </a:solidFill>
                </a:rPr>
                <a:t>Suché zboží (až do +</a:t>
              </a:r>
              <a:r>
                <a:rPr lang="en-GB" sz="2000" dirty="0" smtClean="0">
                  <a:solidFill>
                    <a:schemeClr val="bg1"/>
                  </a:solidFill>
                </a:rPr>
                <a:t>24°C</a:t>
              </a:r>
              <a:r>
                <a:rPr lang="cs-CZ" sz="2000" dirty="0" smtClean="0">
                  <a:solidFill>
                    <a:schemeClr val="bg1"/>
                  </a:solidFill>
                </a:rPr>
                <a:t>)</a:t>
              </a:r>
            </a:p>
            <a:p>
              <a:pPr>
                <a:lnSpc>
                  <a:spcPct val="90000"/>
                </a:lnSpc>
                <a:spcAft>
                  <a:spcPts val="600"/>
                </a:spcAft>
              </a:pPr>
              <a:r>
                <a:rPr lang="cs-CZ" sz="2000" dirty="0" smtClean="0">
                  <a:solidFill>
                    <a:schemeClr val="bg1"/>
                  </a:solidFill>
                </a:rPr>
                <a:t>Čerstvé</a:t>
              </a:r>
              <a:r>
                <a:rPr lang="en-GB" sz="2000" dirty="0" smtClean="0">
                  <a:solidFill>
                    <a:schemeClr val="bg1"/>
                  </a:solidFill>
                </a:rPr>
                <a:t>/</a:t>
              </a:r>
              <a:r>
                <a:rPr lang="cs-CZ" sz="2000" dirty="0" smtClean="0">
                  <a:solidFill>
                    <a:schemeClr val="bg1"/>
                  </a:solidFill>
                </a:rPr>
                <a:t>chlazené zboží </a:t>
              </a:r>
              <a:r>
                <a:rPr lang="en-GB" sz="2000" dirty="0" smtClean="0">
                  <a:solidFill>
                    <a:schemeClr val="bg1"/>
                  </a:solidFill>
                </a:rPr>
                <a:t>(0</a:t>
              </a:r>
              <a:r>
                <a:rPr lang="cs-CZ" sz="2000" dirty="0" smtClean="0">
                  <a:solidFill>
                    <a:schemeClr val="bg1"/>
                  </a:solidFill>
                </a:rPr>
                <a:t> </a:t>
              </a:r>
              <a:r>
                <a:rPr lang="en-GB" sz="2000" dirty="0" smtClean="0">
                  <a:solidFill>
                    <a:schemeClr val="bg1"/>
                  </a:solidFill>
                </a:rPr>
                <a:t>–</a:t>
              </a:r>
              <a:r>
                <a:rPr lang="cs-CZ" sz="2000" dirty="0" smtClean="0">
                  <a:solidFill>
                    <a:schemeClr val="bg1"/>
                  </a:solidFill>
                </a:rPr>
                <a:t> 12</a:t>
              </a:r>
              <a:r>
                <a:rPr lang="en-GB" sz="2000" dirty="0" smtClean="0">
                  <a:solidFill>
                    <a:schemeClr val="bg1"/>
                  </a:solidFill>
                </a:rPr>
                <a:t>°C</a:t>
              </a:r>
              <a:r>
                <a:rPr lang="en-GB" sz="2000" dirty="0">
                  <a:solidFill>
                    <a:schemeClr val="bg1"/>
                  </a:solidFill>
                </a:rPr>
                <a:t>)</a:t>
              </a:r>
            </a:p>
          </p:txBody>
        </p:sp>
      </p:grpSp>
      <p:grpSp>
        <p:nvGrpSpPr>
          <p:cNvPr id="123" name="Skupina 122"/>
          <p:cNvGrpSpPr/>
          <p:nvPr/>
        </p:nvGrpSpPr>
        <p:grpSpPr>
          <a:xfrm>
            <a:off x="654568" y="5554807"/>
            <a:ext cx="6056616" cy="911054"/>
            <a:chOff x="3562737" y="4584475"/>
            <a:chExt cx="6056616" cy="911054"/>
          </a:xfrm>
        </p:grpSpPr>
        <p:grpSp>
          <p:nvGrpSpPr>
            <p:cNvPr id="124" name="Skupina 123"/>
            <p:cNvGrpSpPr/>
            <p:nvPr/>
          </p:nvGrpSpPr>
          <p:grpSpPr>
            <a:xfrm>
              <a:off x="3562737" y="4584475"/>
              <a:ext cx="908864" cy="911054"/>
              <a:chOff x="3829650" y="2802930"/>
              <a:chExt cx="783555" cy="785445"/>
            </a:xfrm>
          </p:grpSpPr>
          <p:sp>
            <p:nvSpPr>
              <p:cNvPr id="126" name="Freeform 92"/>
              <p:cNvSpPr>
                <a:spLocks/>
              </p:cNvSpPr>
              <p:nvPr/>
            </p:nvSpPr>
            <p:spPr bwMode="auto">
              <a:xfrm>
                <a:off x="3954070" y="2908445"/>
                <a:ext cx="534714" cy="582534"/>
              </a:xfrm>
              <a:custGeom>
                <a:avLst/>
                <a:gdLst>
                  <a:gd name="T0" fmla="*/ 503 w 615"/>
                  <a:gd name="T1" fmla="*/ 480 h 670"/>
                  <a:gd name="T2" fmla="*/ 473 w 615"/>
                  <a:gd name="T3" fmla="*/ 578 h 670"/>
                  <a:gd name="T4" fmla="*/ 335 w 615"/>
                  <a:gd name="T5" fmla="*/ 382 h 670"/>
                  <a:gd name="T6" fmla="*/ 435 w 615"/>
                  <a:gd name="T7" fmla="*/ 600 h 670"/>
                  <a:gd name="T8" fmla="*/ 335 w 615"/>
                  <a:gd name="T9" fmla="*/ 578 h 670"/>
                  <a:gd name="T10" fmla="*/ 280 w 615"/>
                  <a:gd name="T11" fmla="*/ 670 h 670"/>
                  <a:gd name="T12" fmla="*/ 219 w 615"/>
                  <a:gd name="T13" fmla="*/ 639 h 670"/>
                  <a:gd name="T14" fmla="*/ 280 w 615"/>
                  <a:gd name="T15" fmla="*/ 500 h 670"/>
                  <a:gd name="T16" fmla="*/ 178 w 615"/>
                  <a:gd name="T17" fmla="*/ 441 h 670"/>
                  <a:gd name="T18" fmla="*/ 88 w 615"/>
                  <a:gd name="T19" fmla="*/ 564 h 670"/>
                  <a:gd name="T20" fmla="*/ 32 w 615"/>
                  <a:gd name="T21" fmla="*/ 526 h 670"/>
                  <a:gd name="T22" fmla="*/ 84 w 615"/>
                  <a:gd name="T23" fmla="*/ 433 h 670"/>
                  <a:gd name="T24" fmla="*/ 14 w 615"/>
                  <a:gd name="T25" fmla="*/ 357 h 670"/>
                  <a:gd name="T26" fmla="*/ 252 w 615"/>
                  <a:gd name="T27" fmla="*/ 335 h 670"/>
                  <a:gd name="T28" fmla="*/ 14 w 615"/>
                  <a:gd name="T29" fmla="*/ 313 h 670"/>
                  <a:gd name="T30" fmla="*/ 84 w 615"/>
                  <a:gd name="T31" fmla="*/ 237 h 670"/>
                  <a:gd name="T32" fmla="*/ 32 w 615"/>
                  <a:gd name="T33" fmla="*/ 144 h 670"/>
                  <a:gd name="T34" fmla="*/ 88 w 615"/>
                  <a:gd name="T35" fmla="*/ 106 h 670"/>
                  <a:gd name="T36" fmla="*/ 178 w 615"/>
                  <a:gd name="T37" fmla="*/ 228 h 670"/>
                  <a:gd name="T38" fmla="*/ 280 w 615"/>
                  <a:gd name="T39" fmla="*/ 169 h 670"/>
                  <a:gd name="T40" fmla="*/ 219 w 615"/>
                  <a:gd name="T41" fmla="*/ 30 h 670"/>
                  <a:gd name="T42" fmla="*/ 280 w 615"/>
                  <a:gd name="T43" fmla="*/ 0 h 670"/>
                  <a:gd name="T44" fmla="*/ 335 w 615"/>
                  <a:gd name="T45" fmla="*/ 91 h 670"/>
                  <a:gd name="T46" fmla="*/ 434 w 615"/>
                  <a:gd name="T47" fmla="*/ 69 h 670"/>
                  <a:gd name="T48" fmla="*/ 335 w 615"/>
                  <a:gd name="T49" fmla="*/ 287 h 670"/>
                  <a:gd name="T50" fmla="*/ 473 w 615"/>
                  <a:gd name="T51" fmla="*/ 91 h 670"/>
                  <a:gd name="T52" fmla="*/ 503 w 615"/>
                  <a:gd name="T53" fmla="*/ 189 h 670"/>
                  <a:gd name="T54" fmla="*/ 610 w 615"/>
                  <a:gd name="T55" fmla="*/ 191 h 670"/>
                  <a:gd name="T56" fmla="*/ 615 w 615"/>
                  <a:gd name="T57" fmla="*/ 259 h 670"/>
                  <a:gd name="T58" fmla="*/ 464 w 615"/>
                  <a:gd name="T59" fmla="*/ 276 h 670"/>
                  <a:gd name="T60" fmla="*/ 464 w 615"/>
                  <a:gd name="T61" fmla="*/ 394 h 670"/>
                  <a:gd name="T62" fmla="*/ 615 w 615"/>
                  <a:gd name="T63" fmla="*/ 410 h 670"/>
                  <a:gd name="T64" fmla="*/ 610 w 615"/>
                  <a:gd name="T65" fmla="*/ 478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15" h="670">
                    <a:moveTo>
                      <a:pt x="582" y="526"/>
                    </a:moveTo>
                    <a:lnTo>
                      <a:pt x="503" y="480"/>
                    </a:lnTo>
                    <a:lnTo>
                      <a:pt x="526" y="564"/>
                    </a:lnTo>
                    <a:lnTo>
                      <a:pt x="473" y="578"/>
                    </a:lnTo>
                    <a:lnTo>
                      <a:pt x="436" y="441"/>
                    </a:lnTo>
                    <a:lnTo>
                      <a:pt x="335" y="382"/>
                    </a:lnTo>
                    <a:lnTo>
                      <a:pt x="335" y="500"/>
                    </a:lnTo>
                    <a:lnTo>
                      <a:pt x="435" y="600"/>
                    </a:lnTo>
                    <a:lnTo>
                      <a:pt x="395" y="639"/>
                    </a:lnTo>
                    <a:lnTo>
                      <a:pt x="335" y="578"/>
                    </a:lnTo>
                    <a:lnTo>
                      <a:pt x="335" y="670"/>
                    </a:lnTo>
                    <a:lnTo>
                      <a:pt x="280" y="670"/>
                    </a:lnTo>
                    <a:lnTo>
                      <a:pt x="280" y="578"/>
                    </a:lnTo>
                    <a:lnTo>
                      <a:pt x="219" y="639"/>
                    </a:lnTo>
                    <a:lnTo>
                      <a:pt x="180" y="600"/>
                    </a:lnTo>
                    <a:lnTo>
                      <a:pt x="280" y="500"/>
                    </a:lnTo>
                    <a:lnTo>
                      <a:pt x="280" y="383"/>
                    </a:lnTo>
                    <a:lnTo>
                      <a:pt x="178" y="441"/>
                    </a:lnTo>
                    <a:lnTo>
                      <a:pt x="141" y="578"/>
                    </a:lnTo>
                    <a:lnTo>
                      <a:pt x="88" y="564"/>
                    </a:lnTo>
                    <a:lnTo>
                      <a:pt x="111" y="480"/>
                    </a:lnTo>
                    <a:lnTo>
                      <a:pt x="32" y="526"/>
                    </a:lnTo>
                    <a:lnTo>
                      <a:pt x="5" y="478"/>
                    </a:lnTo>
                    <a:lnTo>
                      <a:pt x="84" y="433"/>
                    </a:lnTo>
                    <a:lnTo>
                      <a:pt x="0" y="410"/>
                    </a:lnTo>
                    <a:lnTo>
                      <a:pt x="14" y="357"/>
                    </a:lnTo>
                    <a:lnTo>
                      <a:pt x="151" y="394"/>
                    </a:lnTo>
                    <a:lnTo>
                      <a:pt x="252" y="335"/>
                    </a:lnTo>
                    <a:lnTo>
                      <a:pt x="151" y="276"/>
                    </a:lnTo>
                    <a:lnTo>
                      <a:pt x="14" y="313"/>
                    </a:lnTo>
                    <a:lnTo>
                      <a:pt x="0" y="259"/>
                    </a:lnTo>
                    <a:lnTo>
                      <a:pt x="84" y="237"/>
                    </a:lnTo>
                    <a:lnTo>
                      <a:pt x="5" y="191"/>
                    </a:lnTo>
                    <a:lnTo>
                      <a:pt x="32" y="144"/>
                    </a:lnTo>
                    <a:lnTo>
                      <a:pt x="111" y="189"/>
                    </a:lnTo>
                    <a:lnTo>
                      <a:pt x="88" y="106"/>
                    </a:lnTo>
                    <a:lnTo>
                      <a:pt x="141" y="91"/>
                    </a:lnTo>
                    <a:lnTo>
                      <a:pt x="178" y="228"/>
                    </a:lnTo>
                    <a:lnTo>
                      <a:pt x="280" y="287"/>
                    </a:lnTo>
                    <a:lnTo>
                      <a:pt x="280" y="169"/>
                    </a:lnTo>
                    <a:lnTo>
                      <a:pt x="180" y="69"/>
                    </a:lnTo>
                    <a:lnTo>
                      <a:pt x="219" y="30"/>
                    </a:lnTo>
                    <a:lnTo>
                      <a:pt x="280" y="91"/>
                    </a:lnTo>
                    <a:lnTo>
                      <a:pt x="280" y="0"/>
                    </a:lnTo>
                    <a:lnTo>
                      <a:pt x="335" y="0"/>
                    </a:lnTo>
                    <a:lnTo>
                      <a:pt x="335" y="91"/>
                    </a:lnTo>
                    <a:lnTo>
                      <a:pt x="395" y="30"/>
                    </a:lnTo>
                    <a:lnTo>
                      <a:pt x="434" y="69"/>
                    </a:lnTo>
                    <a:lnTo>
                      <a:pt x="335" y="169"/>
                    </a:lnTo>
                    <a:lnTo>
                      <a:pt x="335" y="287"/>
                    </a:lnTo>
                    <a:lnTo>
                      <a:pt x="436" y="228"/>
                    </a:lnTo>
                    <a:lnTo>
                      <a:pt x="473" y="91"/>
                    </a:lnTo>
                    <a:lnTo>
                      <a:pt x="526" y="106"/>
                    </a:lnTo>
                    <a:lnTo>
                      <a:pt x="503" y="189"/>
                    </a:lnTo>
                    <a:lnTo>
                      <a:pt x="582" y="144"/>
                    </a:lnTo>
                    <a:lnTo>
                      <a:pt x="610" y="191"/>
                    </a:lnTo>
                    <a:lnTo>
                      <a:pt x="531" y="237"/>
                    </a:lnTo>
                    <a:lnTo>
                      <a:pt x="615" y="259"/>
                    </a:lnTo>
                    <a:lnTo>
                      <a:pt x="600" y="313"/>
                    </a:lnTo>
                    <a:lnTo>
                      <a:pt x="464" y="276"/>
                    </a:lnTo>
                    <a:lnTo>
                      <a:pt x="362" y="335"/>
                    </a:lnTo>
                    <a:lnTo>
                      <a:pt x="464" y="394"/>
                    </a:lnTo>
                    <a:lnTo>
                      <a:pt x="600" y="357"/>
                    </a:lnTo>
                    <a:lnTo>
                      <a:pt x="615" y="410"/>
                    </a:lnTo>
                    <a:lnTo>
                      <a:pt x="531" y="433"/>
                    </a:lnTo>
                    <a:lnTo>
                      <a:pt x="610" y="478"/>
                    </a:lnTo>
                    <a:lnTo>
                      <a:pt x="582" y="5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27" name="Freeform 108"/>
              <p:cNvSpPr>
                <a:spLocks/>
              </p:cNvSpPr>
              <p:nvPr/>
            </p:nvSpPr>
            <p:spPr bwMode="auto">
              <a:xfrm>
                <a:off x="3829650" y="2802930"/>
                <a:ext cx="783555" cy="785445"/>
              </a:xfrm>
              <a:custGeom>
                <a:avLst/>
                <a:gdLst>
                  <a:gd name="T0" fmla="*/ 955 w 1113"/>
                  <a:gd name="T1" fmla="*/ 0 h 1112"/>
                  <a:gd name="T2" fmla="*/ 158 w 1113"/>
                  <a:gd name="T3" fmla="*/ 0 h 1112"/>
                  <a:gd name="T4" fmla="*/ 0 w 1113"/>
                  <a:gd name="T5" fmla="*/ 157 h 1112"/>
                  <a:gd name="T6" fmla="*/ 0 w 1113"/>
                  <a:gd name="T7" fmla="*/ 953 h 1112"/>
                  <a:gd name="T8" fmla="*/ 0 w 1113"/>
                  <a:gd name="T9" fmla="*/ 955 h 1112"/>
                  <a:gd name="T10" fmla="*/ 158 w 1113"/>
                  <a:gd name="T11" fmla="*/ 1112 h 1112"/>
                  <a:gd name="T12" fmla="*/ 955 w 1113"/>
                  <a:gd name="T13" fmla="*/ 1112 h 1112"/>
                  <a:gd name="T14" fmla="*/ 1113 w 1113"/>
                  <a:gd name="T15" fmla="*/ 955 h 1112"/>
                  <a:gd name="T16" fmla="*/ 1113 w 1113"/>
                  <a:gd name="T17" fmla="*/ 953 h 1112"/>
                  <a:gd name="T18" fmla="*/ 1113 w 1113"/>
                  <a:gd name="T19" fmla="*/ 939 h 1112"/>
                  <a:gd name="T20" fmla="*/ 1112 w 1113"/>
                  <a:gd name="T21" fmla="*/ 939 h 1112"/>
                  <a:gd name="T22" fmla="*/ 1112 w 1113"/>
                  <a:gd name="T23" fmla="*/ 736 h 1112"/>
                  <a:gd name="T24" fmla="*/ 1113 w 1113"/>
                  <a:gd name="T25" fmla="*/ 736 h 1112"/>
                  <a:gd name="T26" fmla="*/ 1113 w 1113"/>
                  <a:gd name="T27" fmla="*/ 706 h 1112"/>
                  <a:gd name="T28" fmla="*/ 1113 w 1113"/>
                  <a:gd name="T29" fmla="*/ 177 h 1112"/>
                  <a:gd name="T30" fmla="*/ 1113 w 1113"/>
                  <a:gd name="T31" fmla="*/ 157 h 1112"/>
                  <a:gd name="T32" fmla="*/ 955 w 1113"/>
                  <a:gd name="T33" fmla="*/ 0 h 1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13" h="1112">
                    <a:moveTo>
                      <a:pt x="955" y="0"/>
                    </a:moveTo>
                    <a:cubicBezTo>
                      <a:pt x="158" y="0"/>
                      <a:pt x="158" y="0"/>
                      <a:pt x="158" y="0"/>
                    </a:cubicBezTo>
                    <a:cubicBezTo>
                      <a:pt x="71" y="0"/>
                      <a:pt x="0" y="71"/>
                      <a:pt x="0" y="157"/>
                    </a:cubicBezTo>
                    <a:cubicBezTo>
                      <a:pt x="0" y="953"/>
                      <a:pt x="0" y="953"/>
                      <a:pt x="0" y="953"/>
                    </a:cubicBezTo>
                    <a:cubicBezTo>
                      <a:pt x="0" y="955"/>
                      <a:pt x="0" y="955"/>
                      <a:pt x="0" y="955"/>
                    </a:cubicBezTo>
                    <a:cubicBezTo>
                      <a:pt x="0" y="1041"/>
                      <a:pt x="71" y="1112"/>
                      <a:pt x="158" y="1112"/>
                    </a:cubicBezTo>
                    <a:cubicBezTo>
                      <a:pt x="955" y="1112"/>
                      <a:pt x="955" y="1112"/>
                      <a:pt x="955" y="1112"/>
                    </a:cubicBezTo>
                    <a:cubicBezTo>
                      <a:pt x="1042" y="1112"/>
                      <a:pt x="1113" y="1041"/>
                      <a:pt x="1113" y="955"/>
                    </a:cubicBezTo>
                    <a:cubicBezTo>
                      <a:pt x="1113" y="953"/>
                      <a:pt x="1113" y="953"/>
                      <a:pt x="1113" y="953"/>
                    </a:cubicBezTo>
                    <a:cubicBezTo>
                      <a:pt x="1113" y="939"/>
                      <a:pt x="1113" y="939"/>
                      <a:pt x="1113" y="939"/>
                    </a:cubicBezTo>
                    <a:cubicBezTo>
                      <a:pt x="1112" y="939"/>
                      <a:pt x="1112" y="939"/>
                      <a:pt x="1112" y="939"/>
                    </a:cubicBezTo>
                    <a:cubicBezTo>
                      <a:pt x="1112" y="736"/>
                      <a:pt x="1112" y="736"/>
                      <a:pt x="1112" y="736"/>
                    </a:cubicBezTo>
                    <a:cubicBezTo>
                      <a:pt x="1113" y="736"/>
                      <a:pt x="1113" y="736"/>
                      <a:pt x="1113" y="736"/>
                    </a:cubicBezTo>
                    <a:cubicBezTo>
                      <a:pt x="1113" y="706"/>
                      <a:pt x="1113" y="706"/>
                      <a:pt x="1113" y="706"/>
                    </a:cubicBezTo>
                    <a:cubicBezTo>
                      <a:pt x="1113" y="177"/>
                      <a:pt x="1113" y="177"/>
                      <a:pt x="1113" y="177"/>
                    </a:cubicBezTo>
                    <a:cubicBezTo>
                      <a:pt x="1113" y="157"/>
                      <a:pt x="1113" y="157"/>
                      <a:pt x="1113" y="157"/>
                    </a:cubicBezTo>
                    <a:cubicBezTo>
                      <a:pt x="1113" y="71"/>
                      <a:pt x="1042" y="0"/>
                      <a:pt x="955" y="0"/>
                    </a:cubicBezTo>
                    <a:close/>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grpSp>
        <p:sp>
          <p:nvSpPr>
            <p:cNvPr id="125" name="Obdélník 124"/>
            <p:cNvSpPr/>
            <p:nvPr/>
          </p:nvSpPr>
          <p:spPr>
            <a:xfrm>
              <a:off x="4649673" y="4684702"/>
              <a:ext cx="4969680" cy="692497"/>
            </a:xfrm>
            <a:prstGeom prst="rect">
              <a:avLst/>
            </a:prstGeom>
          </p:spPr>
          <p:txBody>
            <a:bodyPr wrap="square" lIns="0" tIns="0" rIns="0" bIns="0" anchor="ctr">
              <a:spAutoFit/>
            </a:bodyPr>
            <a:lstStyle/>
            <a:p>
              <a:pPr>
                <a:spcAft>
                  <a:spcPts val="600"/>
                </a:spcAft>
              </a:pPr>
              <a:r>
                <a:rPr lang="cs-CZ" sz="2000" dirty="0" smtClean="0">
                  <a:solidFill>
                    <a:schemeClr val="bg1"/>
                  </a:solidFill>
                </a:rPr>
                <a:t>Mrazené zboží</a:t>
              </a:r>
              <a:r>
                <a:rPr lang="en-GB" sz="2000" dirty="0" smtClean="0">
                  <a:solidFill>
                    <a:schemeClr val="bg1"/>
                  </a:solidFill>
                </a:rPr>
                <a:t> (−18°C </a:t>
              </a:r>
              <a:r>
                <a:rPr lang="cs-CZ" sz="2000" dirty="0" smtClean="0">
                  <a:solidFill>
                    <a:schemeClr val="bg1"/>
                  </a:solidFill>
                </a:rPr>
                <a:t>a nižší</a:t>
              </a:r>
              <a:r>
                <a:rPr lang="en-GB" sz="2000" dirty="0" smtClean="0">
                  <a:solidFill>
                    <a:schemeClr val="bg1"/>
                  </a:solidFill>
                </a:rPr>
                <a:t>)</a:t>
              </a:r>
            </a:p>
            <a:p>
              <a:pPr>
                <a:spcAft>
                  <a:spcPts val="600"/>
                </a:spcAft>
              </a:pPr>
              <a:r>
                <a:rPr lang="cs-CZ" sz="2000" dirty="0" smtClean="0">
                  <a:solidFill>
                    <a:schemeClr val="bg1"/>
                  </a:solidFill>
                </a:rPr>
                <a:t>Procesy hlubokého zamrazování</a:t>
              </a:r>
              <a:r>
                <a:rPr lang="en-GB" sz="2000" dirty="0" smtClean="0">
                  <a:solidFill>
                    <a:schemeClr val="bg1"/>
                  </a:solidFill>
                </a:rPr>
                <a:t> </a:t>
              </a:r>
              <a:r>
                <a:rPr lang="cs-CZ" sz="2000" dirty="0" smtClean="0">
                  <a:solidFill>
                    <a:schemeClr val="bg1"/>
                  </a:solidFill>
                </a:rPr>
                <a:t>až do </a:t>
              </a:r>
              <a:r>
                <a:rPr lang="en-GB" sz="2000" dirty="0" smtClean="0">
                  <a:solidFill>
                    <a:schemeClr val="bg1"/>
                  </a:solidFill>
                </a:rPr>
                <a:t>-35 °C</a:t>
              </a:r>
            </a:p>
          </p:txBody>
        </p:sp>
      </p:grpSp>
      <p:sp>
        <p:nvSpPr>
          <p:cNvPr id="75" name="Zástupný symbol pro číslo snímku 5"/>
          <p:cNvSpPr txBox="1">
            <a:spLocks/>
          </p:cNvSpPr>
          <p:nvPr/>
        </p:nvSpPr>
        <p:spPr>
          <a:xfrm>
            <a:off x="8830129" y="6548284"/>
            <a:ext cx="2743200" cy="173191"/>
          </a:xfrm>
          <a:prstGeom prst="rect">
            <a:avLst/>
          </a:prstGeom>
        </p:spPr>
        <p:txBody>
          <a:bodyPr vert="horz" lIns="91440" tIns="45720" rIns="91440" bIns="45720" rtlCol="0" anchor="ctr"/>
          <a:lstStyle>
            <a:defPPr>
              <a:defRPr lang="cs-CZ"/>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cs-CZ" dirty="0">
                <a:solidFill>
                  <a:schemeClr val="bg1"/>
                </a:solidFill>
              </a:rPr>
              <a:t>6</a:t>
            </a:r>
            <a:r>
              <a:rPr lang="cs-CZ" dirty="0" smtClean="0">
                <a:solidFill>
                  <a:schemeClr val="bg1"/>
                </a:solidFill>
              </a:rPr>
              <a:t>/18</a:t>
            </a:r>
            <a:endParaRPr lang="cs-CZ" dirty="0">
              <a:solidFill>
                <a:schemeClr val="bg1"/>
              </a:solidFill>
            </a:endParaRPr>
          </a:p>
        </p:txBody>
      </p:sp>
      <p:sp>
        <p:nvSpPr>
          <p:cNvPr id="65" name="Rovnoramenný trojúhelník 64"/>
          <p:cNvSpPr/>
          <p:nvPr/>
        </p:nvSpPr>
        <p:spPr>
          <a:xfrm rot="10800000">
            <a:off x="2206607" y="329901"/>
            <a:ext cx="180000" cy="77851"/>
          </a:xfrm>
          <a:prstGeom prst="triangle">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950886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Nadpis 1"/>
          <p:cNvSpPr>
            <a:spLocks noGrp="1"/>
          </p:cNvSpPr>
          <p:nvPr>
            <p:ph type="title"/>
          </p:nvPr>
        </p:nvSpPr>
        <p:spPr>
          <a:xfrm>
            <a:off x="623888" y="627687"/>
            <a:ext cx="11277826" cy="886397"/>
          </a:xfrm>
        </p:spPr>
        <p:txBody>
          <a:bodyPr/>
          <a:lstStyle/>
          <a:p>
            <a:r>
              <a:rPr lang="cs-CZ" dirty="0" smtClean="0">
                <a:solidFill>
                  <a:schemeClr val="tx2"/>
                </a:solidFill>
              </a:rPr>
              <a:t>Hub and </a:t>
            </a:r>
            <a:r>
              <a:rPr lang="cs-CZ" dirty="0" err="1" smtClean="0">
                <a:solidFill>
                  <a:schemeClr val="tx2"/>
                </a:solidFill>
              </a:rPr>
              <a:t>Spoke</a:t>
            </a:r>
            <a:r>
              <a:rPr lang="cs-CZ" dirty="0" smtClean="0">
                <a:solidFill>
                  <a:schemeClr val="tx2"/>
                </a:solidFill>
              </a:rPr>
              <a:t> model pro malou logistiku potravin – realizováno od roku 2015 (city logistika)</a:t>
            </a:r>
            <a:endParaRPr lang="en-US" dirty="0">
              <a:solidFill>
                <a:schemeClr val="tx2"/>
              </a:solidFill>
            </a:endParaRPr>
          </a:p>
        </p:txBody>
      </p:sp>
      <p:sp>
        <p:nvSpPr>
          <p:cNvPr id="5" name="Obdélník 4"/>
          <p:cNvSpPr/>
          <p:nvPr/>
        </p:nvSpPr>
        <p:spPr>
          <a:xfrm>
            <a:off x="623887" y="1641363"/>
            <a:ext cx="11032404" cy="553998"/>
          </a:xfrm>
          <a:prstGeom prst="rect">
            <a:avLst/>
          </a:prstGeom>
        </p:spPr>
        <p:txBody>
          <a:bodyPr wrap="square" lIns="0" tIns="0" rIns="0" bIns="0">
            <a:spAutoFit/>
          </a:bodyPr>
          <a:lstStyle/>
          <a:p>
            <a:r>
              <a:rPr lang="cs-CZ" i="1" dirty="0" smtClean="0">
                <a:ln w="0"/>
                <a:solidFill>
                  <a:schemeClr val="tx2">
                    <a:lumMod val="75000"/>
                  </a:schemeClr>
                </a:solidFill>
              </a:rPr>
              <a:t>Naším hlavním záměrem je nabízet propracovaná individuální a komplexní logistická řešení tak, aby naše klíčové aktivity, kterými jsou doprava, skladování a manipulace vždy splňovali požadavky našich zákazníků.</a:t>
            </a:r>
            <a:endParaRPr lang="en-GB" i="1" dirty="0">
              <a:ln w="0"/>
              <a:solidFill>
                <a:schemeClr val="tx2">
                  <a:lumMod val="75000"/>
                </a:schemeClr>
              </a:solidFill>
            </a:endParaRPr>
          </a:p>
        </p:txBody>
      </p:sp>
      <p:sp>
        <p:nvSpPr>
          <p:cNvPr id="20" name="Obdélník 19"/>
          <p:cNvSpPr/>
          <p:nvPr/>
        </p:nvSpPr>
        <p:spPr>
          <a:xfrm>
            <a:off x="491706" y="2216046"/>
            <a:ext cx="11006539" cy="954107"/>
          </a:xfrm>
          <a:prstGeom prst="rect">
            <a:avLst/>
          </a:prstGeom>
        </p:spPr>
        <p:txBody>
          <a:bodyPr wrap="none">
            <a:spAutoFit/>
          </a:bodyPr>
          <a:lstStyle/>
          <a:p>
            <a:r>
              <a:rPr lang="cs-CZ" sz="2800" dirty="0" smtClean="0">
                <a:ln w="0"/>
                <a:solidFill>
                  <a:schemeClr val="tx2"/>
                </a:solidFill>
              </a:rPr>
              <a:t>Tři hlavní důvody</a:t>
            </a:r>
            <a:endParaRPr lang="en-GB" sz="2800" dirty="0">
              <a:ln w="0"/>
              <a:solidFill>
                <a:schemeClr val="tx2"/>
              </a:solidFill>
            </a:endParaRPr>
          </a:p>
          <a:p>
            <a:r>
              <a:rPr lang="cs-CZ" sz="2800" dirty="0" smtClean="0">
                <a:ln w="0"/>
                <a:solidFill>
                  <a:schemeClr val="tx2"/>
                </a:solidFill>
              </a:rPr>
              <a:t>…které nás vedly k přechodu na nový logistický model (</a:t>
            </a:r>
            <a:r>
              <a:rPr lang="cs-CZ" sz="2800" dirty="0" err="1" smtClean="0">
                <a:ln w="0"/>
                <a:solidFill>
                  <a:schemeClr val="tx2"/>
                </a:solidFill>
              </a:rPr>
              <a:t>HSM,city</a:t>
            </a:r>
            <a:r>
              <a:rPr lang="cs-CZ" sz="2800" dirty="0" smtClean="0">
                <a:ln w="0"/>
                <a:solidFill>
                  <a:schemeClr val="tx2"/>
                </a:solidFill>
              </a:rPr>
              <a:t> logistika)</a:t>
            </a:r>
            <a:endParaRPr lang="en-GB" sz="2800" dirty="0">
              <a:ln w="0"/>
              <a:solidFill>
                <a:schemeClr val="tx2"/>
              </a:solidFill>
            </a:endParaRPr>
          </a:p>
        </p:txBody>
      </p:sp>
      <p:cxnSp>
        <p:nvCxnSpPr>
          <p:cNvPr id="8" name="Přímá spojnice 7"/>
          <p:cNvCxnSpPr>
            <a:cxnSpLocks/>
          </p:cNvCxnSpPr>
          <p:nvPr/>
        </p:nvCxnSpPr>
        <p:spPr>
          <a:xfrm flipV="1">
            <a:off x="3103418" y="2586584"/>
            <a:ext cx="8469911" cy="14456"/>
          </a:xfrm>
          <a:prstGeom prst="line">
            <a:avLst/>
          </a:prstGeom>
        </p:spPr>
        <p:style>
          <a:lnRef idx="1">
            <a:schemeClr val="accent1"/>
          </a:lnRef>
          <a:fillRef idx="0">
            <a:schemeClr val="accent1"/>
          </a:fillRef>
          <a:effectRef idx="0">
            <a:schemeClr val="accent1"/>
          </a:effectRef>
          <a:fontRef idx="minor">
            <a:schemeClr val="tx1"/>
          </a:fontRef>
        </p:style>
      </p:cxnSp>
      <p:grpSp>
        <p:nvGrpSpPr>
          <p:cNvPr id="2" name="Skupina 1"/>
          <p:cNvGrpSpPr/>
          <p:nvPr/>
        </p:nvGrpSpPr>
        <p:grpSpPr>
          <a:xfrm>
            <a:off x="623887" y="3282317"/>
            <a:ext cx="3345440" cy="3575683"/>
            <a:chOff x="623887" y="3282317"/>
            <a:chExt cx="3345440" cy="3575683"/>
          </a:xfrm>
        </p:grpSpPr>
        <p:sp>
          <p:nvSpPr>
            <p:cNvPr id="16" name="Obdélník 15"/>
            <p:cNvSpPr/>
            <p:nvPr/>
          </p:nvSpPr>
          <p:spPr>
            <a:xfrm>
              <a:off x="623887" y="3282317"/>
              <a:ext cx="3345440" cy="3575683"/>
            </a:xfrm>
            <a:prstGeom prst="rect">
              <a:avLst/>
            </a:prstGeom>
            <a:solidFill>
              <a:schemeClr val="bg1"/>
            </a:solidFill>
            <a:ln>
              <a:noFill/>
            </a:ln>
            <a:effectLst>
              <a:outerShdw blurRad="177800" algn="ctr" rotWithShape="0">
                <a:prstClr val="black">
                  <a:alpha val="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4" name="Skupina 13"/>
            <p:cNvGrpSpPr/>
            <p:nvPr/>
          </p:nvGrpSpPr>
          <p:grpSpPr>
            <a:xfrm>
              <a:off x="623888" y="3282317"/>
              <a:ext cx="3345439" cy="410040"/>
              <a:chOff x="1627012" y="3836092"/>
              <a:chExt cx="3345439" cy="410040"/>
            </a:xfrm>
          </p:grpSpPr>
          <p:sp>
            <p:nvSpPr>
              <p:cNvPr id="28" name="Obdélník 27"/>
              <p:cNvSpPr/>
              <p:nvPr/>
            </p:nvSpPr>
            <p:spPr>
              <a:xfrm>
                <a:off x="2037052" y="3836092"/>
                <a:ext cx="2935399" cy="410040"/>
              </a:xfrm>
              <a:prstGeom prst="rect">
                <a:avLst/>
              </a:prstGeom>
              <a:gradFill flip="none" rotWithShape="1">
                <a:gsLst>
                  <a:gs pos="0">
                    <a:schemeClr val="bg2"/>
                  </a:gs>
                  <a:gs pos="100000">
                    <a:schemeClr val="tx2"/>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r>
                  <a:rPr lang="cs-CZ" sz="2000" dirty="0" smtClean="0"/>
                  <a:t>Globální trendy</a:t>
                </a:r>
                <a:endParaRPr lang="en-GB" sz="2000" dirty="0"/>
              </a:p>
            </p:txBody>
          </p:sp>
          <p:sp>
            <p:nvSpPr>
              <p:cNvPr id="13" name="Obdélník 12"/>
              <p:cNvSpPr/>
              <p:nvPr/>
            </p:nvSpPr>
            <p:spPr>
              <a:xfrm>
                <a:off x="1627012" y="3836092"/>
                <a:ext cx="410040" cy="410040"/>
              </a:xfrm>
              <a:prstGeom prst="rect">
                <a:avLst/>
              </a:prstGeom>
              <a:gradFill flip="none" rotWithShape="1">
                <a:gsLst>
                  <a:gs pos="0">
                    <a:schemeClr val="accent2"/>
                  </a:gs>
                  <a:gs pos="100000">
                    <a:schemeClr val="accent2">
                      <a:lumMod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1</a:t>
                </a:r>
              </a:p>
            </p:txBody>
          </p:sp>
        </p:grpSp>
        <p:sp>
          <p:nvSpPr>
            <p:cNvPr id="15" name="Obdélník 14"/>
            <p:cNvSpPr/>
            <p:nvPr/>
          </p:nvSpPr>
          <p:spPr>
            <a:xfrm>
              <a:off x="818391" y="3831363"/>
              <a:ext cx="2956432" cy="2539157"/>
            </a:xfrm>
            <a:prstGeom prst="rect">
              <a:avLst/>
            </a:prstGeom>
          </p:spPr>
          <p:txBody>
            <a:bodyPr wrap="square" lIns="0" tIns="0" rIns="0" bIns="0">
              <a:spAutoFit/>
            </a:bodyPr>
            <a:lstStyle/>
            <a:p>
              <a:pPr>
                <a:spcAft>
                  <a:spcPts val="600"/>
                </a:spcAft>
              </a:pPr>
              <a:r>
                <a:rPr lang="cs-CZ" sz="1600" dirty="0" smtClean="0">
                  <a:ln w="0"/>
                </a:rPr>
                <a:t>Prostor pro sladování v obchodech se neustále zmenšuje na úkor zvětšování samotných prodejních ploch. Proto si řetězce objednávají menší zásilky častěji.</a:t>
              </a:r>
            </a:p>
            <a:p>
              <a:pPr>
                <a:spcAft>
                  <a:spcPts val="600"/>
                </a:spcAft>
              </a:pPr>
              <a:r>
                <a:rPr lang="cs-CZ" sz="1600" dirty="0" smtClean="0">
                  <a:ln w="0"/>
                </a:rPr>
                <a:t>Obchody řetězců stále více migrují do městských center, kam z důvodu přístupnosti a emisních norem není možné zavážet zboží velkými kamiony.</a:t>
              </a:r>
              <a:endParaRPr lang="en-GB" sz="1600" dirty="0">
                <a:ln w="0"/>
              </a:endParaRPr>
            </a:p>
          </p:txBody>
        </p:sp>
      </p:grpSp>
      <p:grpSp>
        <p:nvGrpSpPr>
          <p:cNvPr id="3" name="Skupina 2"/>
          <p:cNvGrpSpPr/>
          <p:nvPr/>
        </p:nvGrpSpPr>
        <p:grpSpPr>
          <a:xfrm>
            <a:off x="4421439" y="3282317"/>
            <a:ext cx="3347281" cy="3575683"/>
            <a:chOff x="4421439" y="3282317"/>
            <a:chExt cx="3347281" cy="3575683"/>
          </a:xfrm>
        </p:grpSpPr>
        <p:sp>
          <p:nvSpPr>
            <p:cNvPr id="71" name="Obdélník 70"/>
            <p:cNvSpPr/>
            <p:nvPr/>
          </p:nvSpPr>
          <p:spPr>
            <a:xfrm>
              <a:off x="4421439" y="3282317"/>
              <a:ext cx="3347044" cy="3575683"/>
            </a:xfrm>
            <a:prstGeom prst="rect">
              <a:avLst/>
            </a:prstGeom>
            <a:solidFill>
              <a:schemeClr val="bg1"/>
            </a:solidFill>
            <a:ln>
              <a:noFill/>
            </a:ln>
            <a:effectLst>
              <a:outerShdw blurRad="177800" algn="ctr" rotWithShape="0">
                <a:prstClr val="black">
                  <a:alpha val="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5" name="Skupina 44"/>
            <p:cNvGrpSpPr/>
            <p:nvPr/>
          </p:nvGrpSpPr>
          <p:grpSpPr>
            <a:xfrm>
              <a:off x="4423281" y="3282317"/>
              <a:ext cx="3345439" cy="410040"/>
              <a:chOff x="1627012" y="3836092"/>
              <a:chExt cx="3345439" cy="410040"/>
            </a:xfrm>
          </p:grpSpPr>
          <p:sp>
            <p:nvSpPr>
              <p:cNvPr id="46" name="Obdélník 45"/>
              <p:cNvSpPr/>
              <p:nvPr/>
            </p:nvSpPr>
            <p:spPr>
              <a:xfrm>
                <a:off x="2037052" y="3836092"/>
                <a:ext cx="2935399" cy="410040"/>
              </a:xfrm>
              <a:prstGeom prst="rect">
                <a:avLst/>
              </a:prstGeom>
              <a:gradFill flip="none" rotWithShape="1">
                <a:gsLst>
                  <a:gs pos="0">
                    <a:schemeClr val="bg2"/>
                  </a:gs>
                  <a:gs pos="100000">
                    <a:schemeClr val="tx2"/>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r>
                  <a:rPr lang="cs-CZ" sz="2000" dirty="0" smtClean="0"/>
                  <a:t>Interní zaměření na CSR</a:t>
                </a:r>
                <a:endParaRPr lang="en-GB" sz="2000" dirty="0"/>
              </a:p>
            </p:txBody>
          </p:sp>
          <p:sp>
            <p:nvSpPr>
              <p:cNvPr id="49" name="Obdélník 48"/>
              <p:cNvSpPr/>
              <p:nvPr/>
            </p:nvSpPr>
            <p:spPr>
              <a:xfrm>
                <a:off x="1627012" y="3836092"/>
                <a:ext cx="410040" cy="410040"/>
              </a:xfrm>
              <a:prstGeom prst="rect">
                <a:avLst/>
              </a:prstGeom>
              <a:gradFill flip="none" rotWithShape="1">
                <a:gsLst>
                  <a:gs pos="0">
                    <a:schemeClr val="accent2"/>
                  </a:gs>
                  <a:gs pos="100000">
                    <a:schemeClr val="accent2">
                      <a:lumMod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2</a:t>
                </a:r>
              </a:p>
            </p:txBody>
          </p:sp>
        </p:grpSp>
        <p:sp>
          <p:nvSpPr>
            <p:cNvPr id="69" name="Obdélník 68"/>
            <p:cNvSpPr/>
            <p:nvPr/>
          </p:nvSpPr>
          <p:spPr>
            <a:xfrm>
              <a:off x="4615943" y="3831363"/>
              <a:ext cx="2956432" cy="2539157"/>
            </a:xfrm>
            <a:prstGeom prst="rect">
              <a:avLst/>
            </a:prstGeom>
          </p:spPr>
          <p:txBody>
            <a:bodyPr wrap="square" lIns="0" tIns="0" rIns="0" bIns="0">
              <a:spAutoFit/>
            </a:bodyPr>
            <a:lstStyle/>
            <a:p>
              <a:pPr>
                <a:spcAft>
                  <a:spcPts val="600"/>
                </a:spcAft>
              </a:pPr>
              <a:r>
                <a:rPr lang="cs-CZ" sz="1600" dirty="0" smtClean="0">
                  <a:ln w="0"/>
                </a:rPr>
                <a:t>Naším hlavním záměrem v rámci CSR je produkovat co nejméně škodlivin do ovzduší. </a:t>
              </a:r>
            </a:p>
            <a:p>
              <a:pPr>
                <a:spcAft>
                  <a:spcPts val="600"/>
                </a:spcAft>
              </a:pPr>
              <a:r>
                <a:rPr lang="cs-CZ" sz="1600" dirty="0" smtClean="0">
                  <a:ln w="0"/>
                </a:rPr>
                <a:t>Podle WHO škodlivé zplodiny v ovzduší zapříčiňují předčasnou smrt až 430 tis. Evropanů každý rok. Každý velký kamion spotřebuje cca </a:t>
              </a:r>
              <a:r>
                <a:rPr lang="en-GB" sz="1600" dirty="0" smtClean="0">
                  <a:ln w="0"/>
                </a:rPr>
                <a:t>34 l/100 </a:t>
              </a:r>
              <a:r>
                <a:rPr lang="en-GB" sz="1600" dirty="0">
                  <a:ln w="0"/>
                </a:rPr>
                <a:t>km, </a:t>
              </a:r>
              <a:r>
                <a:rPr lang="cs-CZ" sz="1600" dirty="0" smtClean="0">
                  <a:ln w="0"/>
                </a:rPr>
                <a:t>což odpovídá cca 0,9 kg </a:t>
              </a:r>
              <a:r>
                <a:rPr lang="en-GB" sz="1600" dirty="0" smtClean="0">
                  <a:ln w="0"/>
                </a:rPr>
                <a:t>CO</a:t>
              </a:r>
              <a:r>
                <a:rPr lang="en-GB" sz="1600" baseline="-25000" dirty="0" smtClean="0">
                  <a:ln w="0"/>
                </a:rPr>
                <a:t>2</a:t>
              </a:r>
              <a:r>
                <a:rPr lang="en-GB" sz="1600" dirty="0" smtClean="0">
                  <a:ln w="0"/>
                </a:rPr>
                <a:t> </a:t>
              </a:r>
              <a:r>
                <a:rPr lang="cs-CZ" sz="1600" dirty="0" smtClean="0">
                  <a:ln w="0"/>
                </a:rPr>
                <a:t>na každý</a:t>
              </a:r>
              <a:r>
                <a:rPr lang="en-GB" sz="1600" dirty="0" smtClean="0">
                  <a:ln w="0"/>
                </a:rPr>
                <a:t> </a:t>
              </a:r>
              <a:r>
                <a:rPr lang="en-GB" sz="1600" dirty="0">
                  <a:ln w="0"/>
                </a:rPr>
                <a:t>km.</a:t>
              </a:r>
              <a:endParaRPr lang="cs-CZ" sz="1600" dirty="0" smtClean="0">
                <a:ln w="0"/>
              </a:endParaRPr>
            </a:p>
          </p:txBody>
        </p:sp>
      </p:grpSp>
      <p:grpSp>
        <p:nvGrpSpPr>
          <p:cNvPr id="4" name="Skupina 3"/>
          <p:cNvGrpSpPr/>
          <p:nvPr/>
        </p:nvGrpSpPr>
        <p:grpSpPr>
          <a:xfrm>
            <a:off x="8220832" y="3282317"/>
            <a:ext cx="3435459" cy="3575683"/>
            <a:chOff x="8220832" y="3282317"/>
            <a:chExt cx="3435459" cy="3575683"/>
          </a:xfrm>
        </p:grpSpPr>
        <p:sp>
          <p:nvSpPr>
            <p:cNvPr id="72" name="Obdélník 71"/>
            <p:cNvSpPr/>
            <p:nvPr/>
          </p:nvSpPr>
          <p:spPr>
            <a:xfrm>
              <a:off x="8220832" y="3282317"/>
              <a:ext cx="3435459" cy="3575683"/>
            </a:xfrm>
            <a:prstGeom prst="rect">
              <a:avLst/>
            </a:prstGeom>
            <a:solidFill>
              <a:schemeClr val="bg1"/>
            </a:solidFill>
            <a:ln>
              <a:noFill/>
            </a:ln>
            <a:effectLst>
              <a:outerShdw blurRad="177800" algn="ctr" rotWithShape="0">
                <a:prstClr val="black">
                  <a:alpha val="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51" name="Skupina 50"/>
            <p:cNvGrpSpPr/>
            <p:nvPr/>
          </p:nvGrpSpPr>
          <p:grpSpPr>
            <a:xfrm>
              <a:off x="8222674" y="3282317"/>
              <a:ext cx="3433617" cy="410040"/>
              <a:chOff x="1627012" y="3836092"/>
              <a:chExt cx="3433617" cy="410040"/>
            </a:xfrm>
          </p:grpSpPr>
          <p:sp>
            <p:nvSpPr>
              <p:cNvPr id="52" name="Obdélník 51"/>
              <p:cNvSpPr/>
              <p:nvPr/>
            </p:nvSpPr>
            <p:spPr>
              <a:xfrm>
                <a:off x="2037052" y="3836092"/>
                <a:ext cx="3023577" cy="410040"/>
              </a:xfrm>
              <a:prstGeom prst="rect">
                <a:avLst/>
              </a:prstGeom>
              <a:gradFill flip="none" rotWithShape="1">
                <a:gsLst>
                  <a:gs pos="0">
                    <a:schemeClr val="bg2"/>
                  </a:gs>
                  <a:gs pos="100000">
                    <a:schemeClr val="tx2"/>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r>
                  <a:rPr lang="cs-CZ" sz="2000" dirty="0" smtClean="0"/>
                  <a:t>Poptávka</a:t>
                </a:r>
                <a:endParaRPr lang="en-GB" sz="1400" dirty="0"/>
              </a:p>
            </p:txBody>
          </p:sp>
          <p:sp>
            <p:nvSpPr>
              <p:cNvPr id="53" name="Obdélník 52"/>
              <p:cNvSpPr/>
              <p:nvPr/>
            </p:nvSpPr>
            <p:spPr>
              <a:xfrm>
                <a:off x="1627012" y="3836092"/>
                <a:ext cx="410040" cy="410040"/>
              </a:xfrm>
              <a:prstGeom prst="rect">
                <a:avLst/>
              </a:prstGeom>
              <a:gradFill flip="none" rotWithShape="1">
                <a:gsLst>
                  <a:gs pos="0">
                    <a:schemeClr val="accent2"/>
                  </a:gs>
                  <a:gs pos="100000">
                    <a:schemeClr val="accent2">
                      <a:lumMod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3</a:t>
                </a:r>
              </a:p>
            </p:txBody>
          </p:sp>
        </p:grpSp>
        <p:sp>
          <p:nvSpPr>
            <p:cNvPr id="70" name="Obdélník 69"/>
            <p:cNvSpPr/>
            <p:nvPr/>
          </p:nvSpPr>
          <p:spPr>
            <a:xfrm>
              <a:off x="8413495" y="3831363"/>
              <a:ext cx="2956432" cy="2215991"/>
            </a:xfrm>
            <a:prstGeom prst="rect">
              <a:avLst/>
            </a:prstGeom>
          </p:spPr>
          <p:txBody>
            <a:bodyPr wrap="square" lIns="0" tIns="0" rIns="0" bIns="0">
              <a:spAutoFit/>
            </a:bodyPr>
            <a:lstStyle/>
            <a:p>
              <a:pPr>
                <a:spcAft>
                  <a:spcPts val="600"/>
                </a:spcAft>
              </a:pPr>
              <a:r>
                <a:rPr lang="cs-CZ" sz="1600" dirty="0" smtClean="0">
                  <a:ln w="0"/>
                </a:rPr>
                <a:t>Velký řetězec v ČR u společnosti MD logistika poptával funkční řešení rozvozové sítě mraženého zboží na míru. Řetězec má celkem cca 240 obchodů, zhruba do poloviny není možný závoz velkými kamiony. Celá rozvozová síť navíc musí splňovat přísné hygienické standardy.</a:t>
              </a:r>
            </a:p>
          </p:txBody>
        </p:sp>
      </p:grpSp>
      <p:sp>
        <p:nvSpPr>
          <p:cNvPr id="22" name="Rovnoramenný trojúhelník 21"/>
          <p:cNvSpPr/>
          <p:nvPr/>
        </p:nvSpPr>
        <p:spPr>
          <a:xfrm rot="10800000">
            <a:off x="2206607" y="329901"/>
            <a:ext cx="180000" cy="77851"/>
          </a:xfrm>
          <a:prstGeom prst="triangle">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Zástupný symbol pro číslo snímku 5"/>
          <p:cNvSpPr>
            <a:spLocks noGrp="1"/>
          </p:cNvSpPr>
          <p:nvPr>
            <p:ph type="sldNum" sz="quarter" idx="12"/>
          </p:nvPr>
        </p:nvSpPr>
        <p:spPr/>
        <p:txBody>
          <a:bodyPr/>
          <a:lstStyle/>
          <a:p>
            <a:fld id="{148BB7EB-D89B-4662-978C-CEA3BFD9B93C}" type="slidenum">
              <a:rPr lang="cs-CZ" smtClean="0"/>
              <a:t>7</a:t>
            </a:fld>
            <a:r>
              <a:rPr lang="cs-CZ" dirty="0" smtClean="0"/>
              <a:t>/18</a:t>
            </a:r>
            <a:endParaRPr lang="cs-CZ" dirty="0"/>
          </a:p>
        </p:txBody>
      </p:sp>
    </p:spTree>
    <p:extLst>
      <p:ext uri="{BB962C8B-B14F-4D97-AF65-F5344CB8AC3E}">
        <p14:creationId xmlns:p14="http://schemas.microsoft.com/office/powerpoint/2010/main" val="3673532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1000"/>
                                        <p:tgtEl>
                                          <p:spTgt spid="4"/>
                                        </p:tgtEl>
                                      </p:cBhvr>
                                    </p:animEffect>
                                    <p:anim calcmode="lin" valueType="num">
                                      <p:cBhvr>
                                        <p:cTn id="30" dur="1000" fill="hold"/>
                                        <p:tgtEl>
                                          <p:spTgt spid="4"/>
                                        </p:tgtEl>
                                        <p:attrNameLst>
                                          <p:attrName>ppt_x</p:attrName>
                                        </p:attrNameLst>
                                      </p:cBhvr>
                                      <p:tavLst>
                                        <p:tav tm="0">
                                          <p:val>
                                            <p:strVal val="#ppt_x"/>
                                          </p:val>
                                        </p:tav>
                                        <p:tav tm="100000">
                                          <p:val>
                                            <p:strVal val="#ppt_x"/>
                                          </p:val>
                                        </p:tav>
                                      </p:tavLst>
                                    </p:anim>
                                    <p:anim calcmode="lin" valueType="num">
                                      <p:cBhvr>
                                        <p:cTn id="3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6" name="Přímá spojnice se šipkou 325"/>
          <p:cNvCxnSpPr/>
          <p:nvPr/>
        </p:nvCxnSpPr>
        <p:spPr>
          <a:xfrm flipV="1">
            <a:off x="9539251" y="3541737"/>
            <a:ext cx="1838794" cy="1"/>
          </a:xfrm>
          <a:prstGeom prst="straightConnector1">
            <a:avLst/>
          </a:prstGeom>
          <a:ln w="19050">
            <a:solidFill>
              <a:schemeClr val="accent6"/>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28" name="Přímá spojnice se šipkou 327"/>
          <p:cNvCxnSpPr/>
          <p:nvPr/>
        </p:nvCxnSpPr>
        <p:spPr>
          <a:xfrm flipV="1">
            <a:off x="9539251" y="5406572"/>
            <a:ext cx="1838794" cy="1"/>
          </a:xfrm>
          <a:prstGeom prst="straightConnector1">
            <a:avLst/>
          </a:prstGeom>
          <a:ln w="19050">
            <a:solidFill>
              <a:schemeClr val="accent6"/>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27" name="Přímá spojnice se šipkou 326"/>
          <p:cNvCxnSpPr/>
          <p:nvPr/>
        </p:nvCxnSpPr>
        <p:spPr>
          <a:xfrm flipV="1">
            <a:off x="9539251" y="4478643"/>
            <a:ext cx="1838794" cy="1"/>
          </a:xfrm>
          <a:prstGeom prst="straightConnector1">
            <a:avLst/>
          </a:prstGeom>
          <a:ln w="19050">
            <a:solidFill>
              <a:schemeClr val="accent6"/>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33" name="Spojnice: pravoúhlá 232"/>
          <p:cNvCxnSpPr>
            <a:endCxn id="186" idx="1"/>
          </p:cNvCxnSpPr>
          <p:nvPr/>
        </p:nvCxnSpPr>
        <p:spPr>
          <a:xfrm rot="16200000" flipH="1">
            <a:off x="4637713" y="3435157"/>
            <a:ext cx="1659926" cy="1479196"/>
          </a:xfrm>
          <a:prstGeom prst="bentConnector2">
            <a:avLst/>
          </a:prstGeom>
          <a:ln w="19050">
            <a:tailEnd type="triangle" w="lg" len="lg"/>
          </a:ln>
        </p:spPr>
        <p:style>
          <a:lnRef idx="1">
            <a:schemeClr val="accent1"/>
          </a:lnRef>
          <a:fillRef idx="0">
            <a:schemeClr val="accent1"/>
          </a:fillRef>
          <a:effectRef idx="0">
            <a:schemeClr val="accent1"/>
          </a:effectRef>
          <a:fontRef idx="minor">
            <a:schemeClr val="tx1"/>
          </a:fontRef>
        </p:style>
      </p:cxnSp>
      <p:cxnSp>
        <p:nvCxnSpPr>
          <p:cNvPr id="162" name="Přímá spojnice se šipkou 161"/>
          <p:cNvCxnSpPr/>
          <p:nvPr/>
        </p:nvCxnSpPr>
        <p:spPr>
          <a:xfrm>
            <a:off x="4956261" y="3344341"/>
            <a:ext cx="1245687" cy="0"/>
          </a:xfrm>
          <a:prstGeom prst="straightConnector1">
            <a:avLst/>
          </a:prstGeom>
          <a:ln w="19050">
            <a:tailEnd type="triangle" w="lg" len="lg"/>
          </a:ln>
        </p:spPr>
        <p:style>
          <a:lnRef idx="1">
            <a:schemeClr val="accent1"/>
          </a:lnRef>
          <a:fillRef idx="0">
            <a:schemeClr val="accent1"/>
          </a:fillRef>
          <a:effectRef idx="0">
            <a:schemeClr val="accent1"/>
          </a:effectRef>
          <a:fontRef idx="minor">
            <a:schemeClr val="tx1"/>
          </a:fontRef>
        </p:style>
      </p:cxnSp>
      <p:cxnSp>
        <p:nvCxnSpPr>
          <p:cNvPr id="332" name="Přímá spojnice se šipkou 331"/>
          <p:cNvCxnSpPr>
            <a:stCxn id="179" idx="3"/>
          </p:cNvCxnSpPr>
          <p:nvPr/>
        </p:nvCxnSpPr>
        <p:spPr>
          <a:xfrm flipV="1">
            <a:off x="10686255" y="4948203"/>
            <a:ext cx="691790" cy="7085"/>
          </a:xfrm>
          <a:prstGeom prst="straightConnector1">
            <a:avLst/>
          </a:prstGeom>
          <a:ln w="19050">
            <a:solidFill>
              <a:schemeClr val="accent6"/>
            </a:solidFill>
            <a:tailEnd type="triangle" w="lg" len="lg"/>
          </a:ln>
        </p:spPr>
        <p:style>
          <a:lnRef idx="1">
            <a:schemeClr val="accent1"/>
          </a:lnRef>
          <a:fillRef idx="0">
            <a:schemeClr val="accent1"/>
          </a:fillRef>
          <a:effectRef idx="0">
            <a:schemeClr val="accent1"/>
          </a:effectRef>
          <a:fontRef idx="minor">
            <a:schemeClr val="tx1"/>
          </a:fontRef>
        </p:style>
      </p:cxnSp>
      <p:sp>
        <p:nvSpPr>
          <p:cNvPr id="2" name="Nadpis 1"/>
          <p:cNvSpPr>
            <a:spLocks noGrp="1"/>
          </p:cNvSpPr>
          <p:nvPr>
            <p:ph type="title"/>
          </p:nvPr>
        </p:nvSpPr>
        <p:spPr>
          <a:xfrm>
            <a:off x="623888" y="627687"/>
            <a:ext cx="10944226" cy="443198"/>
          </a:xfrm>
        </p:spPr>
        <p:txBody>
          <a:bodyPr/>
          <a:lstStyle/>
          <a:p>
            <a:r>
              <a:rPr lang="cs-CZ" dirty="0" smtClean="0">
                <a:solidFill>
                  <a:schemeClr val="tx2"/>
                </a:solidFill>
              </a:rPr>
              <a:t>Jak funguje náš HSM pro mrazené a chlazené zboží?</a:t>
            </a:r>
            <a:endParaRPr lang="en-GB" dirty="0">
              <a:solidFill>
                <a:schemeClr val="tx2"/>
              </a:solidFill>
            </a:endParaRPr>
          </a:p>
        </p:txBody>
      </p:sp>
      <p:sp>
        <p:nvSpPr>
          <p:cNvPr id="3" name="Zástupný symbol pro číslo snímku 2"/>
          <p:cNvSpPr>
            <a:spLocks noGrp="1"/>
          </p:cNvSpPr>
          <p:nvPr>
            <p:ph type="sldNum" sz="quarter" idx="12"/>
          </p:nvPr>
        </p:nvSpPr>
        <p:spPr/>
        <p:txBody>
          <a:bodyPr/>
          <a:lstStyle/>
          <a:p>
            <a:fld id="{148BB7EB-D89B-4662-978C-CEA3BFD9B93C}" type="slidenum">
              <a:rPr lang="cs-CZ" smtClean="0"/>
              <a:t>8</a:t>
            </a:fld>
            <a:r>
              <a:rPr lang="cs-CZ" dirty="0" smtClean="0"/>
              <a:t>/18</a:t>
            </a:r>
            <a:endParaRPr lang="cs-CZ" dirty="0"/>
          </a:p>
        </p:txBody>
      </p:sp>
      <p:grpSp>
        <p:nvGrpSpPr>
          <p:cNvPr id="6" name="Skupina 5"/>
          <p:cNvGrpSpPr/>
          <p:nvPr/>
        </p:nvGrpSpPr>
        <p:grpSpPr>
          <a:xfrm>
            <a:off x="623888" y="1352323"/>
            <a:ext cx="2412896" cy="923330"/>
            <a:chOff x="623888" y="1903847"/>
            <a:chExt cx="2412896" cy="923330"/>
          </a:xfrm>
        </p:grpSpPr>
        <p:sp>
          <p:nvSpPr>
            <p:cNvPr id="4" name="Ovál 3"/>
            <p:cNvSpPr/>
            <p:nvPr/>
          </p:nvSpPr>
          <p:spPr>
            <a:xfrm>
              <a:off x="623888" y="1988454"/>
              <a:ext cx="504825" cy="504825"/>
            </a:xfrm>
            <a:prstGeom prst="ellipse">
              <a:avLst/>
            </a:prstGeom>
            <a:gradFill flip="none" rotWithShape="1">
              <a:gsLst>
                <a:gs pos="0">
                  <a:schemeClr val="bg2"/>
                </a:gs>
                <a:gs pos="100000">
                  <a:schemeClr val="tx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tIns="0" rIns="108000" bIns="36000" rtlCol="0" anchor="ctr"/>
            <a:lstStyle/>
            <a:p>
              <a:pPr algn="ctr"/>
              <a:r>
                <a:rPr lang="cs-CZ" sz="2400" dirty="0"/>
                <a:t>1</a:t>
              </a:r>
            </a:p>
          </p:txBody>
        </p:sp>
        <p:sp>
          <p:nvSpPr>
            <p:cNvPr id="5" name="Obdélník 4"/>
            <p:cNvSpPr/>
            <p:nvPr/>
          </p:nvSpPr>
          <p:spPr>
            <a:xfrm>
              <a:off x="1126069" y="1903847"/>
              <a:ext cx="1910715" cy="923330"/>
            </a:xfrm>
            <a:prstGeom prst="rect">
              <a:avLst/>
            </a:prstGeom>
          </p:spPr>
          <p:txBody>
            <a:bodyPr wrap="square">
              <a:spAutoFit/>
            </a:bodyPr>
            <a:lstStyle/>
            <a:p>
              <a:r>
                <a:rPr lang="cs-CZ" dirty="0" smtClean="0">
                  <a:ln w="0"/>
                </a:rPr>
                <a:t>Odvoz zboží od zákazníka do HUBu</a:t>
              </a:r>
            </a:p>
          </p:txBody>
        </p:sp>
      </p:grpSp>
      <p:grpSp>
        <p:nvGrpSpPr>
          <p:cNvPr id="10" name="Skupina 9"/>
          <p:cNvGrpSpPr/>
          <p:nvPr/>
        </p:nvGrpSpPr>
        <p:grpSpPr>
          <a:xfrm>
            <a:off x="3270210" y="1234026"/>
            <a:ext cx="2259733" cy="923330"/>
            <a:chOff x="623888" y="1856303"/>
            <a:chExt cx="2259733" cy="923330"/>
          </a:xfrm>
        </p:grpSpPr>
        <p:sp>
          <p:nvSpPr>
            <p:cNvPr id="11" name="Ovál 10"/>
            <p:cNvSpPr/>
            <p:nvPr/>
          </p:nvSpPr>
          <p:spPr>
            <a:xfrm>
              <a:off x="623888" y="2059209"/>
              <a:ext cx="504825" cy="504825"/>
            </a:xfrm>
            <a:prstGeom prst="ellipse">
              <a:avLst/>
            </a:prstGeom>
            <a:gradFill flip="none" rotWithShape="1">
              <a:gsLst>
                <a:gs pos="0">
                  <a:schemeClr val="bg2"/>
                </a:gs>
                <a:gs pos="100000">
                  <a:schemeClr val="tx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tIns="0" rIns="108000" bIns="36000" rtlCol="0" anchor="ctr"/>
            <a:lstStyle/>
            <a:p>
              <a:pPr algn="ctr"/>
              <a:r>
                <a:rPr lang="cs-CZ" sz="2400" dirty="0"/>
                <a:t>2</a:t>
              </a:r>
            </a:p>
          </p:txBody>
        </p:sp>
        <p:sp>
          <p:nvSpPr>
            <p:cNvPr id="12" name="Obdélník 11"/>
            <p:cNvSpPr/>
            <p:nvPr/>
          </p:nvSpPr>
          <p:spPr>
            <a:xfrm>
              <a:off x="1165861" y="1856303"/>
              <a:ext cx="1717760" cy="923330"/>
            </a:xfrm>
            <a:prstGeom prst="rect">
              <a:avLst/>
            </a:prstGeom>
          </p:spPr>
          <p:txBody>
            <a:bodyPr wrap="square">
              <a:spAutoFit/>
            </a:bodyPr>
            <a:lstStyle/>
            <a:p>
              <a:r>
                <a:rPr lang="cs-CZ" dirty="0" smtClean="0">
                  <a:ln w="0"/>
                </a:rPr>
                <a:t>Uskladnění a konsolidace zboží v HUBu</a:t>
              </a:r>
            </a:p>
          </p:txBody>
        </p:sp>
      </p:grpSp>
      <p:grpSp>
        <p:nvGrpSpPr>
          <p:cNvPr id="13" name="Skupina 12"/>
          <p:cNvGrpSpPr/>
          <p:nvPr/>
        </p:nvGrpSpPr>
        <p:grpSpPr>
          <a:xfrm>
            <a:off x="5656620" y="1227676"/>
            <a:ext cx="2643187" cy="923330"/>
            <a:chOff x="623888" y="1849952"/>
            <a:chExt cx="2643187" cy="923330"/>
          </a:xfrm>
        </p:grpSpPr>
        <p:sp>
          <p:nvSpPr>
            <p:cNvPr id="14" name="Ovál 13"/>
            <p:cNvSpPr/>
            <p:nvPr/>
          </p:nvSpPr>
          <p:spPr>
            <a:xfrm>
              <a:off x="623888" y="2059209"/>
              <a:ext cx="504825" cy="504825"/>
            </a:xfrm>
            <a:prstGeom prst="ellipse">
              <a:avLst/>
            </a:prstGeom>
            <a:gradFill flip="none" rotWithShape="1">
              <a:gsLst>
                <a:gs pos="0">
                  <a:schemeClr val="bg2"/>
                </a:gs>
                <a:gs pos="100000">
                  <a:schemeClr val="tx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72000" rtlCol="0" anchor="ctr"/>
            <a:lstStyle/>
            <a:p>
              <a:pPr algn="ctr"/>
              <a:r>
                <a:rPr lang="cs-CZ" sz="2400" dirty="0"/>
                <a:t>3</a:t>
              </a:r>
            </a:p>
          </p:txBody>
        </p:sp>
        <p:sp>
          <p:nvSpPr>
            <p:cNvPr id="15" name="Obdélník 14"/>
            <p:cNvSpPr/>
            <p:nvPr/>
          </p:nvSpPr>
          <p:spPr>
            <a:xfrm>
              <a:off x="1165861" y="1849952"/>
              <a:ext cx="2101214" cy="923330"/>
            </a:xfrm>
            <a:prstGeom prst="rect">
              <a:avLst/>
            </a:prstGeom>
          </p:spPr>
          <p:txBody>
            <a:bodyPr wrap="square">
              <a:spAutoFit/>
            </a:bodyPr>
            <a:lstStyle/>
            <a:p>
              <a:r>
                <a:rPr lang="cs-CZ" dirty="0" smtClean="0">
                  <a:ln w="0"/>
                </a:rPr>
                <a:t>Závoz z HUBu do </a:t>
              </a:r>
              <a:r>
                <a:rPr lang="cs-CZ" dirty="0" err="1" smtClean="0">
                  <a:ln w="0"/>
                </a:rPr>
                <a:t>cross-dockových</a:t>
              </a:r>
              <a:r>
                <a:rPr lang="cs-CZ" dirty="0" smtClean="0">
                  <a:ln w="0"/>
                </a:rPr>
                <a:t> center (dep)</a:t>
              </a:r>
            </a:p>
          </p:txBody>
        </p:sp>
      </p:grpSp>
      <p:grpSp>
        <p:nvGrpSpPr>
          <p:cNvPr id="16" name="Skupina 15"/>
          <p:cNvGrpSpPr/>
          <p:nvPr/>
        </p:nvGrpSpPr>
        <p:grpSpPr>
          <a:xfrm>
            <a:off x="8524835" y="1227676"/>
            <a:ext cx="2643187" cy="714082"/>
            <a:chOff x="623888" y="1849952"/>
            <a:chExt cx="2643187" cy="714082"/>
          </a:xfrm>
        </p:grpSpPr>
        <p:sp>
          <p:nvSpPr>
            <p:cNvPr id="17" name="Ovál 16"/>
            <p:cNvSpPr/>
            <p:nvPr/>
          </p:nvSpPr>
          <p:spPr>
            <a:xfrm>
              <a:off x="623888" y="2059209"/>
              <a:ext cx="504825" cy="504825"/>
            </a:xfrm>
            <a:prstGeom prst="ellipse">
              <a:avLst/>
            </a:prstGeom>
            <a:gradFill flip="none" rotWithShape="1">
              <a:gsLst>
                <a:gs pos="0">
                  <a:schemeClr val="bg2"/>
                </a:gs>
                <a:gs pos="100000">
                  <a:schemeClr val="tx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72000" rtlCol="0" anchor="ctr"/>
            <a:lstStyle/>
            <a:p>
              <a:pPr algn="ctr"/>
              <a:r>
                <a:rPr lang="cs-CZ" sz="2400" dirty="0"/>
                <a:t>4</a:t>
              </a:r>
            </a:p>
          </p:txBody>
        </p:sp>
        <p:sp>
          <p:nvSpPr>
            <p:cNvPr id="18" name="Obdélník 17"/>
            <p:cNvSpPr/>
            <p:nvPr/>
          </p:nvSpPr>
          <p:spPr>
            <a:xfrm>
              <a:off x="1165861" y="1849952"/>
              <a:ext cx="2101214" cy="646331"/>
            </a:xfrm>
            <a:prstGeom prst="rect">
              <a:avLst/>
            </a:prstGeom>
          </p:spPr>
          <p:txBody>
            <a:bodyPr wrap="square">
              <a:spAutoFit/>
            </a:bodyPr>
            <a:lstStyle/>
            <a:p>
              <a:r>
                <a:rPr lang="cs-CZ" dirty="0" smtClean="0">
                  <a:ln w="0"/>
                </a:rPr>
                <a:t>Rozvoz z dep přímo k zákazníkům (B2B)</a:t>
              </a:r>
            </a:p>
          </p:txBody>
        </p:sp>
      </p:grpSp>
      <p:grpSp>
        <p:nvGrpSpPr>
          <p:cNvPr id="22" name="Skupina 21"/>
          <p:cNvGrpSpPr/>
          <p:nvPr/>
        </p:nvGrpSpPr>
        <p:grpSpPr>
          <a:xfrm>
            <a:off x="8524835" y="5728238"/>
            <a:ext cx="2643187" cy="923330"/>
            <a:chOff x="623888" y="1988455"/>
            <a:chExt cx="2643187" cy="923330"/>
          </a:xfrm>
        </p:grpSpPr>
        <p:sp>
          <p:nvSpPr>
            <p:cNvPr id="23" name="Ovál 22"/>
            <p:cNvSpPr/>
            <p:nvPr/>
          </p:nvSpPr>
          <p:spPr>
            <a:xfrm>
              <a:off x="623888" y="2059209"/>
              <a:ext cx="504825" cy="504825"/>
            </a:xfrm>
            <a:prstGeom prst="ellipse">
              <a:avLst/>
            </a:prstGeom>
            <a:gradFill flip="none" rotWithShape="1">
              <a:gsLst>
                <a:gs pos="0">
                  <a:schemeClr val="accent6"/>
                </a:gs>
                <a:gs pos="100000">
                  <a:schemeClr val="accent6">
                    <a:lumMod val="7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108000" rtlCol="0" anchor="ctr"/>
            <a:lstStyle/>
            <a:p>
              <a:pPr algn="ctr"/>
              <a:r>
                <a:rPr lang="cs-CZ" sz="2400" dirty="0"/>
                <a:t>5</a:t>
              </a:r>
            </a:p>
          </p:txBody>
        </p:sp>
        <p:sp>
          <p:nvSpPr>
            <p:cNvPr id="24" name="Obdélník 23"/>
            <p:cNvSpPr/>
            <p:nvPr/>
          </p:nvSpPr>
          <p:spPr>
            <a:xfrm>
              <a:off x="1165861" y="1988455"/>
              <a:ext cx="2101214" cy="923330"/>
            </a:xfrm>
            <a:prstGeom prst="rect">
              <a:avLst/>
            </a:prstGeom>
          </p:spPr>
          <p:txBody>
            <a:bodyPr wrap="square">
              <a:spAutoFit/>
            </a:bodyPr>
            <a:lstStyle/>
            <a:p>
              <a:r>
                <a:rPr lang="cs-CZ" dirty="0" smtClean="0">
                  <a:ln w="0"/>
                </a:rPr>
                <a:t>Zpětné svozy</a:t>
              </a:r>
              <a:r>
                <a:rPr lang="en-US" dirty="0" smtClean="0">
                  <a:ln w="0"/>
                </a:rPr>
                <a:t> </a:t>
              </a:r>
              <a:r>
                <a:rPr lang="cs-CZ" dirty="0" smtClean="0">
                  <a:ln w="0"/>
                </a:rPr>
                <a:t>vratných obalů </a:t>
              </a:r>
              <a:r>
                <a:rPr lang="en-US" dirty="0" smtClean="0">
                  <a:ln w="0"/>
                </a:rPr>
                <a:t>&amp;</a:t>
              </a:r>
              <a:r>
                <a:rPr lang="en-US" dirty="0">
                  <a:ln w="0"/>
                </a:rPr>
                <a:t> </a:t>
              </a:r>
              <a:r>
                <a:rPr lang="cs-CZ" dirty="0" smtClean="0">
                  <a:ln w="0"/>
                </a:rPr>
                <a:t>zpětné vytížení</a:t>
              </a:r>
              <a:endParaRPr lang="cs-CZ" dirty="0"/>
            </a:p>
          </p:txBody>
        </p:sp>
      </p:grpSp>
      <p:grpSp>
        <p:nvGrpSpPr>
          <p:cNvPr id="157" name="Skupina 156"/>
          <p:cNvGrpSpPr/>
          <p:nvPr/>
        </p:nvGrpSpPr>
        <p:grpSpPr>
          <a:xfrm>
            <a:off x="6140876" y="2625204"/>
            <a:ext cx="969922" cy="919148"/>
            <a:chOff x="5378450" y="3476625"/>
            <a:chExt cx="1182688" cy="1120776"/>
          </a:xfrm>
        </p:grpSpPr>
        <p:sp>
          <p:nvSpPr>
            <p:cNvPr id="123" name="Rectangle 98"/>
            <p:cNvSpPr>
              <a:spLocks noChangeArrowheads="1"/>
            </p:cNvSpPr>
            <p:nvPr/>
          </p:nvSpPr>
          <p:spPr bwMode="auto">
            <a:xfrm>
              <a:off x="5459413" y="3595688"/>
              <a:ext cx="1019175" cy="1001713"/>
            </a:xfrm>
            <a:prstGeom prst="rect">
              <a:avLst/>
            </a:prstGeom>
            <a:solidFill>
              <a:srgbClr val="F2D69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24" name="Rectangle 99"/>
            <p:cNvSpPr>
              <a:spLocks noChangeArrowheads="1"/>
            </p:cNvSpPr>
            <p:nvPr/>
          </p:nvSpPr>
          <p:spPr bwMode="auto">
            <a:xfrm>
              <a:off x="5459413" y="4502150"/>
              <a:ext cx="1019175" cy="95250"/>
            </a:xfrm>
            <a:prstGeom prst="rect">
              <a:avLst/>
            </a:prstGeom>
            <a:solidFill>
              <a:srgbClr val="E9A86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25" name="Rectangle 100"/>
            <p:cNvSpPr>
              <a:spLocks noChangeArrowheads="1"/>
            </p:cNvSpPr>
            <p:nvPr/>
          </p:nvSpPr>
          <p:spPr bwMode="auto">
            <a:xfrm>
              <a:off x="5608638" y="4016375"/>
              <a:ext cx="720725" cy="581025"/>
            </a:xfrm>
            <a:prstGeom prst="rect">
              <a:avLst/>
            </a:prstGeom>
            <a:solidFill>
              <a:srgbClr val="695A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26" name="Rectangle 101"/>
            <p:cNvSpPr>
              <a:spLocks noChangeArrowheads="1"/>
            </p:cNvSpPr>
            <p:nvPr/>
          </p:nvSpPr>
          <p:spPr bwMode="auto">
            <a:xfrm>
              <a:off x="5608638" y="4270375"/>
              <a:ext cx="720725" cy="36513"/>
            </a:xfrm>
            <a:prstGeom prst="rect">
              <a:avLst/>
            </a:prstGeom>
            <a:solidFill>
              <a:srgbClr val="F1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27" name="Rectangle 102"/>
            <p:cNvSpPr>
              <a:spLocks noChangeArrowheads="1"/>
            </p:cNvSpPr>
            <p:nvPr/>
          </p:nvSpPr>
          <p:spPr bwMode="auto">
            <a:xfrm>
              <a:off x="5608638" y="4197350"/>
              <a:ext cx="720725" cy="36513"/>
            </a:xfrm>
            <a:prstGeom prst="rect">
              <a:avLst/>
            </a:prstGeom>
            <a:solidFill>
              <a:srgbClr val="F1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28" name="Rectangle 103"/>
            <p:cNvSpPr>
              <a:spLocks noChangeArrowheads="1"/>
            </p:cNvSpPr>
            <p:nvPr/>
          </p:nvSpPr>
          <p:spPr bwMode="auto">
            <a:xfrm>
              <a:off x="5608638" y="4125913"/>
              <a:ext cx="720725" cy="34925"/>
            </a:xfrm>
            <a:prstGeom prst="rect">
              <a:avLst/>
            </a:prstGeom>
            <a:solidFill>
              <a:srgbClr val="F1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29" name="Rectangle 104"/>
            <p:cNvSpPr>
              <a:spLocks noChangeArrowheads="1"/>
            </p:cNvSpPr>
            <p:nvPr/>
          </p:nvSpPr>
          <p:spPr bwMode="auto">
            <a:xfrm>
              <a:off x="5608638" y="4052888"/>
              <a:ext cx="720725" cy="36513"/>
            </a:xfrm>
            <a:prstGeom prst="rect">
              <a:avLst/>
            </a:prstGeom>
            <a:solidFill>
              <a:srgbClr val="F1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30" name="Rectangle 105"/>
            <p:cNvSpPr>
              <a:spLocks noChangeArrowheads="1"/>
            </p:cNvSpPr>
            <p:nvPr/>
          </p:nvSpPr>
          <p:spPr bwMode="auto">
            <a:xfrm>
              <a:off x="5608638" y="4306888"/>
              <a:ext cx="720725" cy="36513"/>
            </a:xfrm>
            <a:prstGeom prst="rect">
              <a:avLst/>
            </a:prstGeom>
            <a:solidFill>
              <a:srgbClr val="A7A9A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31" name="Rectangle 106"/>
            <p:cNvSpPr>
              <a:spLocks noChangeArrowheads="1"/>
            </p:cNvSpPr>
            <p:nvPr/>
          </p:nvSpPr>
          <p:spPr bwMode="auto">
            <a:xfrm>
              <a:off x="5608638" y="4233863"/>
              <a:ext cx="720725" cy="36513"/>
            </a:xfrm>
            <a:prstGeom prst="rect">
              <a:avLst/>
            </a:prstGeom>
            <a:solidFill>
              <a:srgbClr val="A7A9A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32" name="Rectangle 107"/>
            <p:cNvSpPr>
              <a:spLocks noChangeArrowheads="1"/>
            </p:cNvSpPr>
            <p:nvPr/>
          </p:nvSpPr>
          <p:spPr bwMode="auto">
            <a:xfrm>
              <a:off x="5608638" y="4160838"/>
              <a:ext cx="720725" cy="36513"/>
            </a:xfrm>
            <a:prstGeom prst="rect">
              <a:avLst/>
            </a:prstGeom>
            <a:solidFill>
              <a:srgbClr val="A7A9A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33" name="Rectangle 108"/>
            <p:cNvSpPr>
              <a:spLocks noChangeArrowheads="1"/>
            </p:cNvSpPr>
            <p:nvPr/>
          </p:nvSpPr>
          <p:spPr bwMode="auto">
            <a:xfrm>
              <a:off x="5608638" y="4089400"/>
              <a:ext cx="720725" cy="36513"/>
            </a:xfrm>
            <a:prstGeom prst="rect">
              <a:avLst/>
            </a:prstGeom>
            <a:solidFill>
              <a:srgbClr val="A7A9A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34" name="Rectangle 109"/>
            <p:cNvSpPr>
              <a:spLocks noChangeArrowheads="1"/>
            </p:cNvSpPr>
            <p:nvPr/>
          </p:nvSpPr>
          <p:spPr bwMode="auto">
            <a:xfrm>
              <a:off x="5608638" y="4016375"/>
              <a:ext cx="720725" cy="36513"/>
            </a:xfrm>
            <a:prstGeom prst="rect">
              <a:avLst/>
            </a:prstGeom>
            <a:solidFill>
              <a:srgbClr val="A7A9A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35" name="Freeform 110"/>
            <p:cNvSpPr>
              <a:spLocks/>
            </p:cNvSpPr>
            <p:nvPr/>
          </p:nvSpPr>
          <p:spPr bwMode="auto">
            <a:xfrm>
              <a:off x="5683250" y="4495800"/>
              <a:ext cx="80963" cy="79375"/>
            </a:xfrm>
            <a:custGeom>
              <a:avLst/>
              <a:gdLst>
                <a:gd name="T0" fmla="*/ 146 w 146"/>
                <a:gd name="T1" fmla="*/ 136 h 145"/>
                <a:gd name="T2" fmla="*/ 137 w 146"/>
                <a:gd name="T3" fmla="*/ 145 h 145"/>
                <a:gd name="T4" fmla="*/ 10 w 146"/>
                <a:gd name="T5" fmla="*/ 145 h 145"/>
                <a:gd name="T6" fmla="*/ 0 w 146"/>
                <a:gd name="T7" fmla="*/ 136 h 145"/>
                <a:gd name="T8" fmla="*/ 0 w 146"/>
                <a:gd name="T9" fmla="*/ 9 h 145"/>
                <a:gd name="T10" fmla="*/ 10 w 146"/>
                <a:gd name="T11" fmla="*/ 0 h 145"/>
                <a:gd name="T12" fmla="*/ 137 w 146"/>
                <a:gd name="T13" fmla="*/ 0 h 145"/>
                <a:gd name="T14" fmla="*/ 146 w 146"/>
                <a:gd name="T15" fmla="*/ 9 h 145"/>
                <a:gd name="T16" fmla="*/ 146 w 146"/>
                <a:gd name="T1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6" h="145">
                  <a:moveTo>
                    <a:pt x="146" y="136"/>
                  </a:moveTo>
                  <a:cubicBezTo>
                    <a:pt x="146" y="141"/>
                    <a:pt x="142" y="145"/>
                    <a:pt x="137" y="145"/>
                  </a:cubicBezTo>
                  <a:cubicBezTo>
                    <a:pt x="10" y="145"/>
                    <a:pt x="10" y="145"/>
                    <a:pt x="10" y="145"/>
                  </a:cubicBezTo>
                  <a:cubicBezTo>
                    <a:pt x="5" y="145"/>
                    <a:pt x="0" y="141"/>
                    <a:pt x="0" y="136"/>
                  </a:cubicBezTo>
                  <a:cubicBezTo>
                    <a:pt x="0" y="9"/>
                    <a:pt x="0" y="9"/>
                    <a:pt x="0" y="9"/>
                  </a:cubicBezTo>
                  <a:cubicBezTo>
                    <a:pt x="0" y="4"/>
                    <a:pt x="5" y="0"/>
                    <a:pt x="10" y="0"/>
                  </a:cubicBezTo>
                  <a:cubicBezTo>
                    <a:pt x="137" y="0"/>
                    <a:pt x="137" y="0"/>
                    <a:pt x="137" y="0"/>
                  </a:cubicBezTo>
                  <a:cubicBezTo>
                    <a:pt x="142" y="0"/>
                    <a:pt x="146" y="4"/>
                    <a:pt x="146" y="9"/>
                  </a:cubicBezTo>
                  <a:lnTo>
                    <a:pt x="146" y="136"/>
                  </a:lnTo>
                  <a:close/>
                </a:path>
              </a:pathLst>
            </a:custGeom>
            <a:solidFill>
              <a:srgbClr val="D2A4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36" name="Freeform 111"/>
            <p:cNvSpPr>
              <a:spLocks/>
            </p:cNvSpPr>
            <p:nvPr/>
          </p:nvSpPr>
          <p:spPr bwMode="auto">
            <a:xfrm>
              <a:off x="5851525" y="4495800"/>
              <a:ext cx="79375" cy="79375"/>
            </a:xfrm>
            <a:custGeom>
              <a:avLst/>
              <a:gdLst>
                <a:gd name="T0" fmla="*/ 145 w 145"/>
                <a:gd name="T1" fmla="*/ 136 h 145"/>
                <a:gd name="T2" fmla="*/ 136 w 145"/>
                <a:gd name="T3" fmla="*/ 145 h 145"/>
                <a:gd name="T4" fmla="*/ 9 w 145"/>
                <a:gd name="T5" fmla="*/ 145 h 145"/>
                <a:gd name="T6" fmla="*/ 0 w 145"/>
                <a:gd name="T7" fmla="*/ 136 h 145"/>
                <a:gd name="T8" fmla="*/ 0 w 145"/>
                <a:gd name="T9" fmla="*/ 9 h 145"/>
                <a:gd name="T10" fmla="*/ 9 w 145"/>
                <a:gd name="T11" fmla="*/ 0 h 145"/>
                <a:gd name="T12" fmla="*/ 136 w 145"/>
                <a:gd name="T13" fmla="*/ 0 h 145"/>
                <a:gd name="T14" fmla="*/ 145 w 145"/>
                <a:gd name="T15" fmla="*/ 9 h 145"/>
                <a:gd name="T16" fmla="*/ 145 w 145"/>
                <a:gd name="T1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5" h="145">
                  <a:moveTo>
                    <a:pt x="145" y="136"/>
                  </a:moveTo>
                  <a:cubicBezTo>
                    <a:pt x="145" y="141"/>
                    <a:pt x="141" y="145"/>
                    <a:pt x="136" y="145"/>
                  </a:cubicBezTo>
                  <a:cubicBezTo>
                    <a:pt x="9" y="145"/>
                    <a:pt x="9" y="145"/>
                    <a:pt x="9" y="145"/>
                  </a:cubicBezTo>
                  <a:cubicBezTo>
                    <a:pt x="4" y="145"/>
                    <a:pt x="0" y="141"/>
                    <a:pt x="0" y="136"/>
                  </a:cubicBezTo>
                  <a:cubicBezTo>
                    <a:pt x="0" y="9"/>
                    <a:pt x="0" y="9"/>
                    <a:pt x="0" y="9"/>
                  </a:cubicBezTo>
                  <a:cubicBezTo>
                    <a:pt x="0" y="4"/>
                    <a:pt x="4" y="0"/>
                    <a:pt x="9" y="0"/>
                  </a:cubicBezTo>
                  <a:cubicBezTo>
                    <a:pt x="136" y="0"/>
                    <a:pt x="136" y="0"/>
                    <a:pt x="136" y="0"/>
                  </a:cubicBezTo>
                  <a:cubicBezTo>
                    <a:pt x="141" y="0"/>
                    <a:pt x="145" y="4"/>
                    <a:pt x="145" y="9"/>
                  </a:cubicBezTo>
                  <a:lnTo>
                    <a:pt x="145" y="136"/>
                  </a:lnTo>
                  <a:close/>
                </a:path>
              </a:pathLst>
            </a:custGeom>
            <a:solidFill>
              <a:srgbClr val="D2A4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37" name="Freeform 112"/>
            <p:cNvSpPr>
              <a:spLocks/>
            </p:cNvSpPr>
            <p:nvPr/>
          </p:nvSpPr>
          <p:spPr bwMode="auto">
            <a:xfrm>
              <a:off x="5767388" y="4495800"/>
              <a:ext cx="80963" cy="79375"/>
            </a:xfrm>
            <a:custGeom>
              <a:avLst/>
              <a:gdLst>
                <a:gd name="T0" fmla="*/ 145 w 145"/>
                <a:gd name="T1" fmla="*/ 136 h 145"/>
                <a:gd name="T2" fmla="*/ 136 w 145"/>
                <a:gd name="T3" fmla="*/ 145 h 145"/>
                <a:gd name="T4" fmla="*/ 9 w 145"/>
                <a:gd name="T5" fmla="*/ 145 h 145"/>
                <a:gd name="T6" fmla="*/ 0 w 145"/>
                <a:gd name="T7" fmla="*/ 136 h 145"/>
                <a:gd name="T8" fmla="*/ 0 w 145"/>
                <a:gd name="T9" fmla="*/ 9 h 145"/>
                <a:gd name="T10" fmla="*/ 9 w 145"/>
                <a:gd name="T11" fmla="*/ 0 h 145"/>
                <a:gd name="T12" fmla="*/ 136 w 145"/>
                <a:gd name="T13" fmla="*/ 0 h 145"/>
                <a:gd name="T14" fmla="*/ 145 w 145"/>
                <a:gd name="T15" fmla="*/ 9 h 145"/>
                <a:gd name="T16" fmla="*/ 145 w 145"/>
                <a:gd name="T1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5" h="145">
                  <a:moveTo>
                    <a:pt x="145" y="136"/>
                  </a:moveTo>
                  <a:cubicBezTo>
                    <a:pt x="145" y="141"/>
                    <a:pt x="141" y="145"/>
                    <a:pt x="136" y="145"/>
                  </a:cubicBezTo>
                  <a:cubicBezTo>
                    <a:pt x="9" y="145"/>
                    <a:pt x="9" y="145"/>
                    <a:pt x="9" y="145"/>
                  </a:cubicBezTo>
                  <a:cubicBezTo>
                    <a:pt x="4" y="145"/>
                    <a:pt x="0" y="141"/>
                    <a:pt x="0" y="136"/>
                  </a:cubicBezTo>
                  <a:cubicBezTo>
                    <a:pt x="0" y="9"/>
                    <a:pt x="0" y="9"/>
                    <a:pt x="0" y="9"/>
                  </a:cubicBezTo>
                  <a:cubicBezTo>
                    <a:pt x="0" y="4"/>
                    <a:pt x="4" y="0"/>
                    <a:pt x="9" y="0"/>
                  </a:cubicBezTo>
                  <a:cubicBezTo>
                    <a:pt x="136" y="0"/>
                    <a:pt x="136" y="0"/>
                    <a:pt x="136" y="0"/>
                  </a:cubicBezTo>
                  <a:cubicBezTo>
                    <a:pt x="141" y="0"/>
                    <a:pt x="145" y="4"/>
                    <a:pt x="145" y="9"/>
                  </a:cubicBezTo>
                  <a:lnTo>
                    <a:pt x="145" y="136"/>
                  </a:lnTo>
                  <a:close/>
                </a:path>
              </a:pathLst>
            </a:custGeom>
            <a:solidFill>
              <a:srgbClr val="B486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38" name="Freeform 113"/>
            <p:cNvSpPr>
              <a:spLocks/>
            </p:cNvSpPr>
            <p:nvPr/>
          </p:nvSpPr>
          <p:spPr bwMode="auto">
            <a:xfrm>
              <a:off x="5810250" y="4413250"/>
              <a:ext cx="79375" cy="79375"/>
            </a:xfrm>
            <a:custGeom>
              <a:avLst/>
              <a:gdLst>
                <a:gd name="T0" fmla="*/ 145 w 145"/>
                <a:gd name="T1" fmla="*/ 136 h 145"/>
                <a:gd name="T2" fmla="*/ 136 w 145"/>
                <a:gd name="T3" fmla="*/ 145 h 145"/>
                <a:gd name="T4" fmla="*/ 9 w 145"/>
                <a:gd name="T5" fmla="*/ 145 h 145"/>
                <a:gd name="T6" fmla="*/ 0 w 145"/>
                <a:gd name="T7" fmla="*/ 136 h 145"/>
                <a:gd name="T8" fmla="*/ 0 w 145"/>
                <a:gd name="T9" fmla="*/ 9 h 145"/>
                <a:gd name="T10" fmla="*/ 9 w 145"/>
                <a:gd name="T11" fmla="*/ 0 h 145"/>
                <a:gd name="T12" fmla="*/ 136 w 145"/>
                <a:gd name="T13" fmla="*/ 0 h 145"/>
                <a:gd name="T14" fmla="*/ 145 w 145"/>
                <a:gd name="T15" fmla="*/ 9 h 145"/>
                <a:gd name="T16" fmla="*/ 145 w 145"/>
                <a:gd name="T1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5" h="145">
                  <a:moveTo>
                    <a:pt x="145" y="136"/>
                  </a:moveTo>
                  <a:cubicBezTo>
                    <a:pt x="145" y="141"/>
                    <a:pt x="141" y="145"/>
                    <a:pt x="136" y="145"/>
                  </a:cubicBezTo>
                  <a:cubicBezTo>
                    <a:pt x="9" y="145"/>
                    <a:pt x="9" y="145"/>
                    <a:pt x="9" y="145"/>
                  </a:cubicBezTo>
                  <a:cubicBezTo>
                    <a:pt x="4" y="145"/>
                    <a:pt x="0" y="141"/>
                    <a:pt x="0" y="136"/>
                  </a:cubicBezTo>
                  <a:cubicBezTo>
                    <a:pt x="0" y="9"/>
                    <a:pt x="0" y="9"/>
                    <a:pt x="0" y="9"/>
                  </a:cubicBezTo>
                  <a:cubicBezTo>
                    <a:pt x="0" y="4"/>
                    <a:pt x="4" y="0"/>
                    <a:pt x="9" y="0"/>
                  </a:cubicBezTo>
                  <a:cubicBezTo>
                    <a:pt x="136" y="0"/>
                    <a:pt x="136" y="0"/>
                    <a:pt x="136" y="0"/>
                  </a:cubicBezTo>
                  <a:cubicBezTo>
                    <a:pt x="141" y="0"/>
                    <a:pt x="145" y="4"/>
                    <a:pt x="145" y="9"/>
                  </a:cubicBezTo>
                  <a:lnTo>
                    <a:pt x="145" y="136"/>
                  </a:lnTo>
                  <a:close/>
                </a:path>
              </a:pathLst>
            </a:custGeom>
            <a:solidFill>
              <a:srgbClr val="D2A4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39" name="Freeform 114"/>
            <p:cNvSpPr>
              <a:spLocks/>
            </p:cNvSpPr>
            <p:nvPr/>
          </p:nvSpPr>
          <p:spPr bwMode="auto">
            <a:xfrm>
              <a:off x="5726113" y="4413250"/>
              <a:ext cx="79375" cy="79375"/>
            </a:xfrm>
            <a:custGeom>
              <a:avLst/>
              <a:gdLst>
                <a:gd name="T0" fmla="*/ 145 w 145"/>
                <a:gd name="T1" fmla="*/ 136 h 145"/>
                <a:gd name="T2" fmla="*/ 136 w 145"/>
                <a:gd name="T3" fmla="*/ 145 h 145"/>
                <a:gd name="T4" fmla="*/ 9 w 145"/>
                <a:gd name="T5" fmla="*/ 145 h 145"/>
                <a:gd name="T6" fmla="*/ 0 w 145"/>
                <a:gd name="T7" fmla="*/ 136 h 145"/>
                <a:gd name="T8" fmla="*/ 0 w 145"/>
                <a:gd name="T9" fmla="*/ 9 h 145"/>
                <a:gd name="T10" fmla="*/ 9 w 145"/>
                <a:gd name="T11" fmla="*/ 0 h 145"/>
                <a:gd name="T12" fmla="*/ 136 w 145"/>
                <a:gd name="T13" fmla="*/ 0 h 145"/>
                <a:gd name="T14" fmla="*/ 145 w 145"/>
                <a:gd name="T15" fmla="*/ 9 h 145"/>
                <a:gd name="T16" fmla="*/ 145 w 145"/>
                <a:gd name="T1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5" h="145">
                  <a:moveTo>
                    <a:pt x="145" y="136"/>
                  </a:moveTo>
                  <a:cubicBezTo>
                    <a:pt x="145" y="141"/>
                    <a:pt x="141" y="145"/>
                    <a:pt x="136" y="145"/>
                  </a:cubicBezTo>
                  <a:cubicBezTo>
                    <a:pt x="9" y="145"/>
                    <a:pt x="9" y="145"/>
                    <a:pt x="9" y="145"/>
                  </a:cubicBezTo>
                  <a:cubicBezTo>
                    <a:pt x="4" y="145"/>
                    <a:pt x="0" y="141"/>
                    <a:pt x="0" y="136"/>
                  </a:cubicBezTo>
                  <a:cubicBezTo>
                    <a:pt x="0" y="9"/>
                    <a:pt x="0" y="9"/>
                    <a:pt x="0" y="9"/>
                  </a:cubicBezTo>
                  <a:cubicBezTo>
                    <a:pt x="0" y="4"/>
                    <a:pt x="4" y="0"/>
                    <a:pt x="9" y="0"/>
                  </a:cubicBezTo>
                  <a:cubicBezTo>
                    <a:pt x="136" y="0"/>
                    <a:pt x="136" y="0"/>
                    <a:pt x="136" y="0"/>
                  </a:cubicBezTo>
                  <a:cubicBezTo>
                    <a:pt x="141" y="0"/>
                    <a:pt x="145" y="4"/>
                    <a:pt x="145" y="9"/>
                  </a:cubicBezTo>
                  <a:lnTo>
                    <a:pt x="145" y="136"/>
                  </a:lnTo>
                  <a:close/>
                </a:path>
              </a:pathLst>
            </a:custGeom>
            <a:solidFill>
              <a:srgbClr val="B486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40" name="Rectangle 115"/>
            <p:cNvSpPr>
              <a:spLocks noChangeArrowheads="1"/>
            </p:cNvSpPr>
            <p:nvPr/>
          </p:nvSpPr>
          <p:spPr bwMode="auto">
            <a:xfrm>
              <a:off x="5664200" y="4575175"/>
              <a:ext cx="284163" cy="22225"/>
            </a:xfrm>
            <a:prstGeom prst="rect">
              <a:avLst/>
            </a:prstGeom>
            <a:solidFill>
              <a:srgbClr val="754C2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41" name="Freeform 116"/>
            <p:cNvSpPr>
              <a:spLocks/>
            </p:cNvSpPr>
            <p:nvPr/>
          </p:nvSpPr>
          <p:spPr bwMode="auto">
            <a:xfrm>
              <a:off x="5984875" y="4495800"/>
              <a:ext cx="80963" cy="79375"/>
            </a:xfrm>
            <a:custGeom>
              <a:avLst/>
              <a:gdLst>
                <a:gd name="T0" fmla="*/ 146 w 146"/>
                <a:gd name="T1" fmla="*/ 136 h 145"/>
                <a:gd name="T2" fmla="*/ 137 w 146"/>
                <a:gd name="T3" fmla="*/ 145 h 145"/>
                <a:gd name="T4" fmla="*/ 10 w 146"/>
                <a:gd name="T5" fmla="*/ 145 h 145"/>
                <a:gd name="T6" fmla="*/ 0 w 146"/>
                <a:gd name="T7" fmla="*/ 136 h 145"/>
                <a:gd name="T8" fmla="*/ 0 w 146"/>
                <a:gd name="T9" fmla="*/ 9 h 145"/>
                <a:gd name="T10" fmla="*/ 10 w 146"/>
                <a:gd name="T11" fmla="*/ 0 h 145"/>
                <a:gd name="T12" fmla="*/ 137 w 146"/>
                <a:gd name="T13" fmla="*/ 0 h 145"/>
                <a:gd name="T14" fmla="*/ 146 w 146"/>
                <a:gd name="T15" fmla="*/ 9 h 145"/>
                <a:gd name="T16" fmla="*/ 146 w 146"/>
                <a:gd name="T1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6" h="145">
                  <a:moveTo>
                    <a:pt x="146" y="136"/>
                  </a:moveTo>
                  <a:cubicBezTo>
                    <a:pt x="146" y="141"/>
                    <a:pt x="142" y="145"/>
                    <a:pt x="137" y="145"/>
                  </a:cubicBezTo>
                  <a:cubicBezTo>
                    <a:pt x="10" y="145"/>
                    <a:pt x="10" y="145"/>
                    <a:pt x="10" y="145"/>
                  </a:cubicBezTo>
                  <a:cubicBezTo>
                    <a:pt x="5" y="145"/>
                    <a:pt x="0" y="141"/>
                    <a:pt x="0" y="136"/>
                  </a:cubicBezTo>
                  <a:cubicBezTo>
                    <a:pt x="0" y="9"/>
                    <a:pt x="0" y="9"/>
                    <a:pt x="0" y="9"/>
                  </a:cubicBezTo>
                  <a:cubicBezTo>
                    <a:pt x="0" y="4"/>
                    <a:pt x="5" y="0"/>
                    <a:pt x="10" y="0"/>
                  </a:cubicBezTo>
                  <a:cubicBezTo>
                    <a:pt x="137" y="0"/>
                    <a:pt x="137" y="0"/>
                    <a:pt x="137" y="0"/>
                  </a:cubicBezTo>
                  <a:cubicBezTo>
                    <a:pt x="142" y="0"/>
                    <a:pt x="146" y="4"/>
                    <a:pt x="146" y="9"/>
                  </a:cubicBezTo>
                  <a:lnTo>
                    <a:pt x="146" y="136"/>
                  </a:lnTo>
                  <a:close/>
                </a:path>
              </a:pathLst>
            </a:custGeom>
            <a:solidFill>
              <a:srgbClr val="D2A4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42" name="Freeform 117"/>
            <p:cNvSpPr>
              <a:spLocks/>
            </p:cNvSpPr>
            <p:nvPr/>
          </p:nvSpPr>
          <p:spPr bwMode="auto">
            <a:xfrm>
              <a:off x="6153150" y="4495800"/>
              <a:ext cx="79375" cy="79375"/>
            </a:xfrm>
            <a:custGeom>
              <a:avLst/>
              <a:gdLst>
                <a:gd name="T0" fmla="*/ 145 w 145"/>
                <a:gd name="T1" fmla="*/ 136 h 145"/>
                <a:gd name="T2" fmla="*/ 136 w 145"/>
                <a:gd name="T3" fmla="*/ 145 h 145"/>
                <a:gd name="T4" fmla="*/ 9 w 145"/>
                <a:gd name="T5" fmla="*/ 145 h 145"/>
                <a:gd name="T6" fmla="*/ 0 w 145"/>
                <a:gd name="T7" fmla="*/ 136 h 145"/>
                <a:gd name="T8" fmla="*/ 0 w 145"/>
                <a:gd name="T9" fmla="*/ 9 h 145"/>
                <a:gd name="T10" fmla="*/ 9 w 145"/>
                <a:gd name="T11" fmla="*/ 0 h 145"/>
                <a:gd name="T12" fmla="*/ 136 w 145"/>
                <a:gd name="T13" fmla="*/ 0 h 145"/>
                <a:gd name="T14" fmla="*/ 145 w 145"/>
                <a:gd name="T15" fmla="*/ 9 h 145"/>
                <a:gd name="T16" fmla="*/ 145 w 145"/>
                <a:gd name="T1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5" h="145">
                  <a:moveTo>
                    <a:pt x="145" y="136"/>
                  </a:moveTo>
                  <a:cubicBezTo>
                    <a:pt x="145" y="141"/>
                    <a:pt x="141" y="145"/>
                    <a:pt x="136" y="145"/>
                  </a:cubicBezTo>
                  <a:cubicBezTo>
                    <a:pt x="9" y="145"/>
                    <a:pt x="9" y="145"/>
                    <a:pt x="9" y="145"/>
                  </a:cubicBezTo>
                  <a:cubicBezTo>
                    <a:pt x="4" y="145"/>
                    <a:pt x="0" y="141"/>
                    <a:pt x="0" y="136"/>
                  </a:cubicBezTo>
                  <a:cubicBezTo>
                    <a:pt x="0" y="9"/>
                    <a:pt x="0" y="9"/>
                    <a:pt x="0" y="9"/>
                  </a:cubicBezTo>
                  <a:cubicBezTo>
                    <a:pt x="0" y="4"/>
                    <a:pt x="4" y="0"/>
                    <a:pt x="9" y="0"/>
                  </a:cubicBezTo>
                  <a:cubicBezTo>
                    <a:pt x="136" y="0"/>
                    <a:pt x="136" y="0"/>
                    <a:pt x="136" y="0"/>
                  </a:cubicBezTo>
                  <a:cubicBezTo>
                    <a:pt x="141" y="0"/>
                    <a:pt x="145" y="4"/>
                    <a:pt x="145" y="9"/>
                  </a:cubicBezTo>
                  <a:lnTo>
                    <a:pt x="145" y="136"/>
                  </a:lnTo>
                  <a:close/>
                </a:path>
              </a:pathLst>
            </a:custGeom>
            <a:solidFill>
              <a:srgbClr val="D2A4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43" name="Freeform 118"/>
            <p:cNvSpPr>
              <a:spLocks/>
            </p:cNvSpPr>
            <p:nvPr/>
          </p:nvSpPr>
          <p:spPr bwMode="auto">
            <a:xfrm>
              <a:off x="6069013" y="4495800"/>
              <a:ext cx="80963" cy="79375"/>
            </a:xfrm>
            <a:custGeom>
              <a:avLst/>
              <a:gdLst>
                <a:gd name="T0" fmla="*/ 145 w 145"/>
                <a:gd name="T1" fmla="*/ 136 h 145"/>
                <a:gd name="T2" fmla="*/ 136 w 145"/>
                <a:gd name="T3" fmla="*/ 145 h 145"/>
                <a:gd name="T4" fmla="*/ 9 w 145"/>
                <a:gd name="T5" fmla="*/ 145 h 145"/>
                <a:gd name="T6" fmla="*/ 0 w 145"/>
                <a:gd name="T7" fmla="*/ 136 h 145"/>
                <a:gd name="T8" fmla="*/ 0 w 145"/>
                <a:gd name="T9" fmla="*/ 9 h 145"/>
                <a:gd name="T10" fmla="*/ 9 w 145"/>
                <a:gd name="T11" fmla="*/ 0 h 145"/>
                <a:gd name="T12" fmla="*/ 136 w 145"/>
                <a:gd name="T13" fmla="*/ 0 h 145"/>
                <a:gd name="T14" fmla="*/ 145 w 145"/>
                <a:gd name="T15" fmla="*/ 9 h 145"/>
                <a:gd name="T16" fmla="*/ 145 w 145"/>
                <a:gd name="T1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5" h="145">
                  <a:moveTo>
                    <a:pt x="145" y="136"/>
                  </a:moveTo>
                  <a:cubicBezTo>
                    <a:pt x="145" y="141"/>
                    <a:pt x="141" y="145"/>
                    <a:pt x="136" y="145"/>
                  </a:cubicBezTo>
                  <a:cubicBezTo>
                    <a:pt x="9" y="145"/>
                    <a:pt x="9" y="145"/>
                    <a:pt x="9" y="145"/>
                  </a:cubicBezTo>
                  <a:cubicBezTo>
                    <a:pt x="4" y="145"/>
                    <a:pt x="0" y="141"/>
                    <a:pt x="0" y="136"/>
                  </a:cubicBezTo>
                  <a:cubicBezTo>
                    <a:pt x="0" y="9"/>
                    <a:pt x="0" y="9"/>
                    <a:pt x="0" y="9"/>
                  </a:cubicBezTo>
                  <a:cubicBezTo>
                    <a:pt x="0" y="4"/>
                    <a:pt x="4" y="0"/>
                    <a:pt x="9" y="0"/>
                  </a:cubicBezTo>
                  <a:cubicBezTo>
                    <a:pt x="136" y="0"/>
                    <a:pt x="136" y="0"/>
                    <a:pt x="136" y="0"/>
                  </a:cubicBezTo>
                  <a:cubicBezTo>
                    <a:pt x="141" y="0"/>
                    <a:pt x="145" y="4"/>
                    <a:pt x="145" y="9"/>
                  </a:cubicBezTo>
                  <a:lnTo>
                    <a:pt x="145" y="136"/>
                  </a:lnTo>
                  <a:close/>
                </a:path>
              </a:pathLst>
            </a:custGeom>
            <a:solidFill>
              <a:srgbClr val="B486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44" name="Freeform 119"/>
            <p:cNvSpPr>
              <a:spLocks/>
            </p:cNvSpPr>
            <p:nvPr/>
          </p:nvSpPr>
          <p:spPr bwMode="auto">
            <a:xfrm>
              <a:off x="6111875" y="4413250"/>
              <a:ext cx="79375" cy="79375"/>
            </a:xfrm>
            <a:custGeom>
              <a:avLst/>
              <a:gdLst>
                <a:gd name="T0" fmla="*/ 145 w 145"/>
                <a:gd name="T1" fmla="*/ 136 h 145"/>
                <a:gd name="T2" fmla="*/ 136 w 145"/>
                <a:gd name="T3" fmla="*/ 145 h 145"/>
                <a:gd name="T4" fmla="*/ 9 w 145"/>
                <a:gd name="T5" fmla="*/ 145 h 145"/>
                <a:gd name="T6" fmla="*/ 0 w 145"/>
                <a:gd name="T7" fmla="*/ 136 h 145"/>
                <a:gd name="T8" fmla="*/ 0 w 145"/>
                <a:gd name="T9" fmla="*/ 9 h 145"/>
                <a:gd name="T10" fmla="*/ 9 w 145"/>
                <a:gd name="T11" fmla="*/ 0 h 145"/>
                <a:gd name="T12" fmla="*/ 136 w 145"/>
                <a:gd name="T13" fmla="*/ 0 h 145"/>
                <a:gd name="T14" fmla="*/ 145 w 145"/>
                <a:gd name="T15" fmla="*/ 9 h 145"/>
                <a:gd name="T16" fmla="*/ 145 w 145"/>
                <a:gd name="T1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5" h="145">
                  <a:moveTo>
                    <a:pt x="145" y="136"/>
                  </a:moveTo>
                  <a:cubicBezTo>
                    <a:pt x="145" y="141"/>
                    <a:pt x="141" y="145"/>
                    <a:pt x="136" y="145"/>
                  </a:cubicBezTo>
                  <a:cubicBezTo>
                    <a:pt x="9" y="145"/>
                    <a:pt x="9" y="145"/>
                    <a:pt x="9" y="145"/>
                  </a:cubicBezTo>
                  <a:cubicBezTo>
                    <a:pt x="4" y="145"/>
                    <a:pt x="0" y="141"/>
                    <a:pt x="0" y="136"/>
                  </a:cubicBezTo>
                  <a:cubicBezTo>
                    <a:pt x="0" y="9"/>
                    <a:pt x="0" y="9"/>
                    <a:pt x="0" y="9"/>
                  </a:cubicBezTo>
                  <a:cubicBezTo>
                    <a:pt x="0" y="4"/>
                    <a:pt x="4" y="0"/>
                    <a:pt x="9" y="0"/>
                  </a:cubicBezTo>
                  <a:cubicBezTo>
                    <a:pt x="136" y="0"/>
                    <a:pt x="136" y="0"/>
                    <a:pt x="136" y="0"/>
                  </a:cubicBezTo>
                  <a:cubicBezTo>
                    <a:pt x="141" y="0"/>
                    <a:pt x="145" y="4"/>
                    <a:pt x="145" y="9"/>
                  </a:cubicBezTo>
                  <a:lnTo>
                    <a:pt x="145" y="136"/>
                  </a:lnTo>
                  <a:close/>
                </a:path>
              </a:pathLst>
            </a:custGeom>
            <a:solidFill>
              <a:srgbClr val="D2A4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45" name="Freeform 120"/>
            <p:cNvSpPr>
              <a:spLocks/>
            </p:cNvSpPr>
            <p:nvPr/>
          </p:nvSpPr>
          <p:spPr bwMode="auto">
            <a:xfrm>
              <a:off x="6027738" y="4413250"/>
              <a:ext cx="79375" cy="79375"/>
            </a:xfrm>
            <a:custGeom>
              <a:avLst/>
              <a:gdLst>
                <a:gd name="T0" fmla="*/ 145 w 145"/>
                <a:gd name="T1" fmla="*/ 136 h 145"/>
                <a:gd name="T2" fmla="*/ 136 w 145"/>
                <a:gd name="T3" fmla="*/ 145 h 145"/>
                <a:gd name="T4" fmla="*/ 9 w 145"/>
                <a:gd name="T5" fmla="*/ 145 h 145"/>
                <a:gd name="T6" fmla="*/ 0 w 145"/>
                <a:gd name="T7" fmla="*/ 136 h 145"/>
                <a:gd name="T8" fmla="*/ 0 w 145"/>
                <a:gd name="T9" fmla="*/ 9 h 145"/>
                <a:gd name="T10" fmla="*/ 9 w 145"/>
                <a:gd name="T11" fmla="*/ 0 h 145"/>
                <a:gd name="T12" fmla="*/ 136 w 145"/>
                <a:gd name="T13" fmla="*/ 0 h 145"/>
                <a:gd name="T14" fmla="*/ 145 w 145"/>
                <a:gd name="T15" fmla="*/ 9 h 145"/>
                <a:gd name="T16" fmla="*/ 145 w 145"/>
                <a:gd name="T1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5" h="145">
                  <a:moveTo>
                    <a:pt x="145" y="136"/>
                  </a:moveTo>
                  <a:cubicBezTo>
                    <a:pt x="145" y="141"/>
                    <a:pt x="141" y="145"/>
                    <a:pt x="136" y="145"/>
                  </a:cubicBezTo>
                  <a:cubicBezTo>
                    <a:pt x="9" y="145"/>
                    <a:pt x="9" y="145"/>
                    <a:pt x="9" y="145"/>
                  </a:cubicBezTo>
                  <a:cubicBezTo>
                    <a:pt x="4" y="145"/>
                    <a:pt x="0" y="141"/>
                    <a:pt x="0" y="136"/>
                  </a:cubicBezTo>
                  <a:cubicBezTo>
                    <a:pt x="0" y="9"/>
                    <a:pt x="0" y="9"/>
                    <a:pt x="0" y="9"/>
                  </a:cubicBezTo>
                  <a:cubicBezTo>
                    <a:pt x="0" y="4"/>
                    <a:pt x="4" y="0"/>
                    <a:pt x="9" y="0"/>
                  </a:cubicBezTo>
                  <a:cubicBezTo>
                    <a:pt x="136" y="0"/>
                    <a:pt x="136" y="0"/>
                    <a:pt x="136" y="0"/>
                  </a:cubicBezTo>
                  <a:cubicBezTo>
                    <a:pt x="141" y="0"/>
                    <a:pt x="145" y="4"/>
                    <a:pt x="145" y="9"/>
                  </a:cubicBezTo>
                  <a:lnTo>
                    <a:pt x="145" y="136"/>
                  </a:lnTo>
                  <a:close/>
                </a:path>
              </a:pathLst>
            </a:custGeom>
            <a:solidFill>
              <a:srgbClr val="B486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46" name="Rectangle 121"/>
            <p:cNvSpPr>
              <a:spLocks noChangeArrowheads="1"/>
            </p:cNvSpPr>
            <p:nvPr/>
          </p:nvSpPr>
          <p:spPr bwMode="auto">
            <a:xfrm>
              <a:off x="5965825" y="4575175"/>
              <a:ext cx="284163" cy="22225"/>
            </a:xfrm>
            <a:prstGeom prst="rect">
              <a:avLst/>
            </a:prstGeom>
            <a:solidFill>
              <a:srgbClr val="754C2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47" name="Freeform 122"/>
            <p:cNvSpPr>
              <a:spLocks/>
            </p:cNvSpPr>
            <p:nvPr/>
          </p:nvSpPr>
          <p:spPr bwMode="auto">
            <a:xfrm>
              <a:off x="5378450" y="3476625"/>
              <a:ext cx="1182688" cy="160338"/>
            </a:xfrm>
            <a:custGeom>
              <a:avLst/>
              <a:gdLst>
                <a:gd name="T0" fmla="*/ 79 w 745"/>
                <a:gd name="T1" fmla="*/ 101 h 101"/>
                <a:gd name="T2" fmla="*/ 0 w 745"/>
                <a:gd name="T3" fmla="*/ 101 h 101"/>
                <a:gd name="T4" fmla="*/ 89 w 745"/>
                <a:gd name="T5" fmla="*/ 0 h 101"/>
                <a:gd name="T6" fmla="*/ 656 w 745"/>
                <a:gd name="T7" fmla="*/ 0 h 101"/>
                <a:gd name="T8" fmla="*/ 745 w 745"/>
                <a:gd name="T9" fmla="*/ 101 h 101"/>
                <a:gd name="T10" fmla="*/ 679 w 745"/>
                <a:gd name="T11" fmla="*/ 101 h 101"/>
                <a:gd name="T12" fmla="*/ 79 w 745"/>
                <a:gd name="T13" fmla="*/ 101 h 101"/>
              </a:gdLst>
              <a:ahLst/>
              <a:cxnLst>
                <a:cxn ang="0">
                  <a:pos x="T0" y="T1"/>
                </a:cxn>
                <a:cxn ang="0">
                  <a:pos x="T2" y="T3"/>
                </a:cxn>
                <a:cxn ang="0">
                  <a:pos x="T4" y="T5"/>
                </a:cxn>
                <a:cxn ang="0">
                  <a:pos x="T6" y="T7"/>
                </a:cxn>
                <a:cxn ang="0">
                  <a:pos x="T8" y="T9"/>
                </a:cxn>
                <a:cxn ang="0">
                  <a:pos x="T10" y="T11"/>
                </a:cxn>
                <a:cxn ang="0">
                  <a:pos x="T12" y="T13"/>
                </a:cxn>
              </a:cxnLst>
              <a:rect l="0" t="0" r="r" b="b"/>
              <a:pathLst>
                <a:path w="745" h="101">
                  <a:moveTo>
                    <a:pt x="79" y="101"/>
                  </a:moveTo>
                  <a:lnTo>
                    <a:pt x="0" y="101"/>
                  </a:lnTo>
                  <a:lnTo>
                    <a:pt x="89" y="0"/>
                  </a:lnTo>
                  <a:lnTo>
                    <a:pt x="656" y="0"/>
                  </a:lnTo>
                  <a:lnTo>
                    <a:pt x="745" y="101"/>
                  </a:lnTo>
                  <a:lnTo>
                    <a:pt x="679" y="101"/>
                  </a:lnTo>
                  <a:lnTo>
                    <a:pt x="79" y="101"/>
                  </a:lnTo>
                  <a:close/>
                </a:path>
              </a:pathLst>
            </a:custGeom>
            <a:solidFill>
              <a:srgbClr val="6D6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48" name="Freeform 123"/>
            <p:cNvSpPr>
              <a:spLocks/>
            </p:cNvSpPr>
            <p:nvPr/>
          </p:nvSpPr>
          <p:spPr bwMode="auto">
            <a:xfrm>
              <a:off x="5378450" y="3476625"/>
              <a:ext cx="1182688" cy="160338"/>
            </a:xfrm>
            <a:custGeom>
              <a:avLst/>
              <a:gdLst>
                <a:gd name="T0" fmla="*/ 79 w 745"/>
                <a:gd name="T1" fmla="*/ 101 h 101"/>
                <a:gd name="T2" fmla="*/ 0 w 745"/>
                <a:gd name="T3" fmla="*/ 101 h 101"/>
                <a:gd name="T4" fmla="*/ 89 w 745"/>
                <a:gd name="T5" fmla="*/ 0 h 101"/>
                <a:gd name="T6" fmla="*/ 656 w 745"/>
                <a:gd name="T7" fmla="*/ 0 h 101"/>
                <a:gd name="T8" fmla="*/ 745 w 745"/>
                <a:gd name="T9" fmla="*/ 101 h 101"/>
                <a:gd name="T10" fmla="*/ 679 w 745"/>
                <a:gd name="T11" fmla="*/ 101 h 101"/>
              </a:gdLst>
              <a:ahLst/>
              <a:cxnLst>
                <a:cxn ang="0">
                  <a:pos x="T0" y="T1"/>
                </a:cxn>
                <a:cxn ang="0">
                  <a:pos x="T2" y="T3"/>
                </a:cxn>
                <a:cxn ang="0">
                  <a:pos x="T4" y="T5"/>
                </a:cxn>
                <a:cxn ang="0">
                  <a:pos x="T6" y="T7"/>
                </a:cxn>
                <a:cxn ang="0">
                  <a:pos x="T8" y="T9"/>
                </a:cxn>
                <a:cxn ang="0">
                  <a:pos x="T10" y="T11"/>
                </a:cxn>
              </a:cxnLst>
              <a:rect l="0" t="0" r="r" b="b"/>
              <a:pathLst>
                <a:path w="745" h="101">
                  <a:moveTo>
                    <a:pt x="79" y="101"/>
                  </a:moveTo>
                  <a:lnTo>
                    <a:pt x="0" y="101"/>
                  </a:lnTo>
                  <a:lnTo>
                    <a:pt x="89" y="0"/>
                  </a:lnTo>
                  <a:lnTo>
                    <a:pt x="656" y="0"/>
                  </a:lnTo>
                  <a:lnTo>
                    <a:pt x="745" y="101"/>
                  </a:lnTo>
                  <a:lnTo>
                    <a:pt x="679" y="10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49" name="Freeform 124"/>
            <p:cNvSpPr>
              <a:spLocks/>
            </p:cNvSpPr>
            <p:nvPr/>
          </p:nvSpPr>
          <p:spPr bwMode="auto">
            <a:xfrm>
              <a:off x="5580063" y="3976688"/>
              <a:ext cx="777875" cy="42863"/>
            </a:xfrm>
            <a:custGeom>
              <a:avLst/>
              <a:gdLst>
                <a:gd name="T0" fmla="*/ 464 w 490"/>
                <a:gd name="T1" fmla="*/ 27 h 27"/>
                <a:gd name="T2" fmla="*/ 490 w 490"/>
                <a:gd name="T3" fmla="*/ 27 h 27"/>
                <a:gd name="T4" fmla="*/ 461 w 490"/>
                <a:gd name="T5" fmla="*/ 0 h 27"/>
                <a:gd name="T6" fmla="*/ 29 w 490"/>
                <a:gd name="T7" fmla="*/ 0 h 27"/>
                <a:gd name="T8" fmla="*/ 0 w 490"/>
                <a:gd name="T9" fmla="*/ 27 h 27"/>
                <a:gd name="T10" fmla="*/ 26 w 490"/>
                <a:gd name="T11" fmla="*/ 27 h 27"/>
                <a:gd name="T12" fmla="*/ 464 w 490"/>
                <a:gd name="T13" fmla="*/ 27 h 27"/>
              </a:gdLst>
              <a:ahLst/>
              <a:cxnLst>
                <a:cxn ang="0">
                  <a:pos x="T0" y="T1"/>
                </a:cxn>
                <a:cxn ang="0">
                  <a:pos x="T2" y="T3"/>
                </a:cxn>
                <a:cxn ang="0">
                  <a:pos x="T4" y="T5"/>
                </a:cxn>
                <a:cxn ang="0">
                  <a:pos x="T6" y="T7"/>
                </a:cxn>
                <a:cxn ang="0">
                  <a:pos x="T8" y="T9"/>
                </a:cxn>
                <a:cxn ang="0">
                  <a:pos x="T10" y="T11"/>
                </a:cxn>
                <a:cxn ang="0">
                  <a:pos x="T12" y="T13"/>
                </a:cxn>
              </a:cxnLst>
              <a:rect l="0" t="0" r="r" b="b"/>
              <a:pathLst>
                <a:path w="490" h="27">
                  <a:moveTo>
                    <a:pt x="464" y="27"/>
                  </a:moveTo>
                  <a:lnTo>
                    <a:pt x="490" y="27"/>
                  </a:lnTo>
                  <a:lnTo>
                    <a:pt x="461" y="0"/>
                  </a:lnTo>
                  <a:lnTo>
                    <a:pt x="29" y="0"/>
                  </a:lnTo>
                  <a:lnTo>
                    <a:pt x="0" y="27"/>
                  </a:lnTo>
                  <a:lnTo>
                    <a:pt x="26" y="27"/>
                  </a:lnTo>
                  <a:lnTo>
                    <a:pt x="464" y="27"/>
                  </a:lnTo>
                  <a:close/>
                </a:path>
              </a:pathLst>
            </a:cu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50" name="Freeform 125"/>
            <p:cNvSpPr>
              <a:spLocks/>
            </p:cNvSpPr>
            <p:nvPr/>
          </p:nvSpPr>
          <p:spPr bwMode="auto">
            <a:xfrm>
              <a:off x="5378450" y="3636963"/>
              <a:ext cx="80963" cy="31750"/>
            </a:xfrm>
            <a:custGeom>
              <a:avLst/>
              <a:gdLst>
                <a:gd name="T0" fmla="*/ 0 w 51"/>
                <a:gd name="T1" fmla="*/ 0 h 20"/>
                <a:gd name="T2" fmla="*/ 51 w 51"/>
                <a:gd name="T3" fmla="*/ 20 h 20"/>
                <a:gd name="T4" fmla="*/ 51 w 51"/>
                <a:gd name="T5" fmla="*/ 0 h 20"/>
                <a:gd name="T6" fmla="*/ 0 w 51"/>
                <a:gd name="T7" fmla="*/ 0 h 20"/>
              </a:gdLst>
              <a:ahLst/>
              <a:cxnLst>
                <a:cxn ang="0">
                  <a:pos x="T0" y="T1"/>
                </a:cxn>
                <a:cxn ang="0">
                  <a:pos x="T2" y="T3"/>
                </a:cxn>
                <a:cxn ang="0">
                  <a:pos x="T4" y="T5"/>
                </a:cxn>
                <a:cxn ang="0">
                  <a:pos x="T6" y="T7"/>
                </a:cxn>
              </a:cxnLst>
              <a:rect l="0" t="0" r="r" b="b"/>
              <a:pathLst>
                <a:path w="51" h="20">
                  <a:moveTo>
                    <a:pt x="0" y="0"/>
                  </a:moveTo>
                  <a:lnTo>
                    <a:pt x="51" y="20"/>
                  </a:lnTo>
                  <a:lnTo>
                    <a:pt x="51" y="0"/>
                  </a:lnTo>
                  <a:lnTo>
                    <a:pt x="0" y="0"/>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51" name="Freeform 126"/>
            <p:cNvSpPr>
              <a:spLocks/>
            </p:cNvSpPr>
            <p:nvPr/>
          </p:nvSpPr>
          <p:spPr bwMode="auto">
            <a:xfrm>
              <a:off x="6478588" y="3636963"/>
              <a:ext cx="82550" cy="31750"/>
            </a:xfrm>
            <a:custGeom>
              <a:avLst/>
              <a:gdLst>
                <a:gd name="T0" fmla="*/ 52 w 52"/>
                <a:gd name="T1" fmla="*/ 0 h 20"/>
                <a:gd name="T2" fmla="*/ 0 w 52"/>
                <a:gd name="T3" fmla="*/ 20 h 20"/>
                <a:gd name="T4" fmla="*/ 0 w 52"/>
                <a:gd name="T5" fmla="*/ 0 h 20"/>
                <a:gd name="T6" fmla="*/ 52 w 52"/>
                <a:gd name="T7" fmla="*/ 0 h 20"/>
              </a:gdLst>
              <a:ahLst/>
              <a:cxnLst>
                <a:cxn ang="0">
                  <a:pos x="T0" y="T1"/>
                </a:cxn>
                <a:cxn ang="0">
                  <a:pos x="T2" y="T3"/>
                </a:cxn>
                <a:cxn ang="0">
                  <a:pos x="T4" y="T5"/>
                </a:cxn>
                <a:cxn ang="0">
                  <a:pos x="T6" y="T7"/>
                </a:cxn>
              </a:cxnLst>
              <a:rect l="0" t="0" r="r" b="b"/>
              <a:pathLst>
                <a:path w="52" h="20">
                  <a:moveTo>
                    <a:pt x="52" y="0"/>
                  </a:moveTo>
                  <a:lnTo>
                    <a:pt x="0" y="20"/>
                  </a:lnTo>
                  <a:lnTo>
                    <a:pt x="0" y="0"/>
                  </a:lnTo>
                  <a:lnTo>
                    <a:pt x="52" y="0"/>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52" name="Freeform 127"/>
            <p:cNvSpPr>
              <a:spLocks noEditPoints="1"/>
            </p:cNvSpPr>
            <p:nvPr/>
          </p:nvSpPr>
          <p:spPr bwMode="auto">
            <a:xfrm>
              <a:off x="5659438" y="3746500"/>
              <a:ext cx="112713" cy="131763"/>
            </a:xfrm>
            <a:custGeom>
              <a:avLst/>
              <a:gdLst>
                <a:gd name="T0" fmla="*/ 0 w 205"/>
                <a:gd name="T1" fmla="*/ 239 h 239"/>
                <a:gd name="T2" fmla="*/ 0 w 205"/>
                <a:gd name="T3" fmla="*/ 0 h 239"/>
                <a:gd name="T4" fmla="*/ 63 w 205"/>
                <a:gd name="T5" fmla="*/ 0 h 239"/>
                <a:gd name="T6" fmla="*/ 80 w 205"/>
                <a:gd name="T7" fmla="*/ 1 h 239"/>
                <a:gd name="T8" fmla="*/ 96 w 205"/>
                <a:gd name="T9" fmla="*/ 2 h 239"/>
                <a:gd name="T10" fmla="*/ 112 w 205"/>
                <a:gd name="T11" fmla="*/ 5 h 239"/>
                <a:gd name="T12" fmla="*/ 126 w 205"/>
                <a:gd name="T13" fmla="*/ 9 h 239"/>
                <a:gd name="T14" fmla="*/ 160 w 205"/>
                <a:gd name="T15" fmla="*/ 25 h 239"/>
                <a:gd name="T16" fmla="*/ 185 w 205"/>
                <a:gd name="T17" fmla="*/ 49 h 239"/>
                <a:gd name="T18" fmla="*/ 200 w 205"/>
                <a:gd name="T19" fmla="*/ 81 h 239"/>
                <a:gd name="T20" fmla="*/ 205 w 205"/>
                <a:gd name="T21" fmla="*/ 119 h 239"/>
                <a:gd name="T22" fmla="*/ 200 w 205"/>
                <a:gd name="T23" fmla="*/ 155 h 239"/>
                <a:gd name="T24" fmla="*/ 187 w 205"/>
                <a:gd name="T25" fmla="*/ 185 h 239"/>
                <a:gd name="T26" fmla="*/ 165 w 205"/>
                <a:gd name="T27" fmla="*/ 210 h 239"/>
                <a:gd name="T28" fmla="*/ 134 w 205"/>
                <a:gd name="T29" fmla="*/ 227 h 239"/>
                <a:gd name="T30" fmla="*/ 99 w 205"/>
                <a:gd name="T31" fmla="*/ 236 h 239"/>
                <a:gd name="T32" fmla="*/ 56 w 205"/>
                <a:gd name="T33" fmla="*/ 239 h 239"/>
                <a:gd name="T34" fmla="*/ 0 w 205"/>
                <a:gd name="T35" fmla="*/ 239 h 239"/>
                <a:gd name="T36" fmla="*/ 61 w 205"/>
                <a:gd name="T37" fmla="*/ 202 h 239"/>
                <a:gd name="T38" fmla="*/ 121 w 205"/>
                <a:gd name="T39" fmla="*/ 192 h 239"/>
                <a:gd name="T40" fmla="*/ 150 w 205"/>
                <a:gd name="T41" fmla="*/ 164 h 239"/>
                <a:gd name="T42" fmla="*/ 160 w 205"/>
                <a:gd name="T43" fmla="*/ 118 h 239"/>
                <a:gd name="T44" fmla="*/ 157 w 205"/>
                <a:gd name="T45" fmla="*/ 92 h 239"/>
                <a:gd name="T46" fmla="*/ 147 w 205"/>
                <a:gd name="T47" fmla="*/ 71 h 239"/>
                <a:gd name="T48" fmla="*/ 133 w 205"/>
                <a:gd name="T49" fmla="*/ 55 h 239"/>
                <a:gd name="T50" fmla="*/ 113 w 205"/>
                <a:gd name="T51" fmla="*/ 44 h 239"/>
                <a:gd name="T52" fmla="*/ 90 w 205"/>
                <a:gd name="T53" fmla="*/ 39 h 239"/>
                <a:gd name="T54" fmla="*/ 62 w 205"/>
                <a:gd name="T55" fmla="*/ 37 h 239"/>
                <a:gd name="T56" fmla="*/ 43 w 205"/>
                <a:gd name="T57" fmla="*/ 37 h 239"/>
                <a:gd name="T58" fmla="*/ 43 w 205"/>
                <a:gd name="T59" fmla="*/ 202 h 239"/>
                <a:gd name="T60" fmla="*/ 61 w 205"/>
                <a:gd name="T61" fmla="*/ 202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5" h="239">
                  <a:moveTo>
                    <a:pt x="0" y="239"/>
                  </a:moveTo>
                  <a:cubicBezTo>
                    <a:pt x="0" y="0"/>
                    <a:pt x="0" y="0"/>
                    <a:pt x="0" y="0"/>
                  </a:cubicBezTo>
                  <a:cubicBezTo>
                    <a:pt x="63" y="0"/>
                    <a:pt x="63" y="0"/>
                    <a:pt x="63" y="0"/>
                  </a:cubicBezTo>
                  <a:cubicBezTo>
                    <a:pt x="68" y="0"/>
                    <a:pt x="74" y="0"/>
                    <a:pt x="80" y="1"/>
                  </a:cubicBezTo>
                  <a:cubicBezTo>
                    <a:pt x="85" y="1"/>
                    <a:pt x="91" y="2"/>
                    <a:pt x="96" y="2"/>
                  </a:cubicBezTo>
                  <a:cubicBezTo>
                    <a:pt x="102" y="3"/>
                    <a:pt x="107" y="4"/>
                    <a:pt x="112" y="5"/>
                  </a:cubicBezTo>
                  <a:cubicBezTo>
                    <a:pt x="117" y="6"/>
                    <a:pt x="122" y="7"/>
                    <a:pt x="126" y="9"/>
                  </a:cubicBezTo>
                  <a:cubicBezTo>
                    <a:pt x="139" y="13"/>
                    <a:pt x="150" y="18"/>
                    <a:pt x="160" y="25"/>
                  </a:cubicBezTo>
                  <a:cubicBezTo>
                    <a:pt x="170" y="32"/>
                    <a:pt x="178" y="40"/>
                    <a:pt x="185" y="49"/>
                  </a:cubicBezTo>
                  <a:cubicBezTo>
                    <a:pt x="191" y="59"/>
                    <a:pt x="196" y="69"/>
                    <a:pt x="200" y="81"/>
                  </a:cubicBezTo>
                  <a:cubicBezTo>
                    <a:pt x="203" y="92"/>
                    <a:pt x="205" y="105"/>
                    <a:pt x="205" y="119"/>
                  </a:cubicBezTo>
                  <a:cubicBezTo>
                    <a:pt x="205" y="131"/>
                    <a:pt x="203" y="143"/>
                    <a:pt x="200" y="155"/>
                  </a:cubicBezTo>
                  <a:cubicBezTo>
                    <a:pt x="197" y="166"/>
                    <a:pt x="193" y="176"/>
                    <a:pt x="187" y="185"/>
                  </a:cubicBezTo>
                  <a:cubicBezTo>
                    <a:pt x="181" y="195"/>
                    <a:pt x="174" y="203"/>
                    <a:pt x="165" y="210"/>
                  </a:cubicBezTo>
                  <a:cubicBezTo>
                    <a:pt x="156" y="217"/>
                    <a:pt x="146" y="223"/>
                    <a:pt x="134" y="227"/>
                  </a:cubicBezTo>
                  <a:cubicBezTo>
                    <a:pt x="124" y="231"/>
                    <a:pt x="112" y="234"/>
                    <a:pt x="99" y="236"/>
                  </a:cubicBezTo>
                  <a:cubicBezTo>
                    <a:pt x="87" y="238"/>
                    <a:pt x="72" y="239"/>
                    <a:pt x="56" y="239"/>
                  </a:cubicBezTo>
                  <a:lnTo>
                    <a:pt x="0" y="239"/>
                  </a:lnTo>
                  <a:close/>
                  <a:moveTo>
                    <a:pt x="61" y="202"/>
                  </a:moveTo>
                  <a:cubicBezTo>
                    <a:pt x="87" y="202"/>
                    <a:pt x="107" y="199"/>
                    <a:pt x="121" y="192"/>
                  </a:cubicBezTo>
                  <a:cubicBezTo>
                    <a:pt x="134" y="185"/>
                    <a:pt x="143" y="176"/>
                    <a:pt x="150" y="164"/>
                  </a:cubicBezTo>
                  <a:cubicBezTo>
                    <a:pt x="156" y="152"/>
                    <a:pt x="160" y="137"/>
                    <a:pt x="160" y="118"/>
                  </a:cubicBezTo>
                  <a:cubicBezTo>
                    <a:pt x="160" y="108"/>
                    <a:pt x="159" y="100"/>
                    <a:pt x="157" y="92"/>
                  </a:cubicBezTo>
                  <a:cubicBezTo>
                    <a:pt x="154" y="84"/>
                    <a:pt x="151" y="77"/>
                    <a:pt x="147" y="71"/>
                  </a:cubicBezTo>
                  <a:cubicBezTo>
                    <a:pt x="143" y="65"/>
                    <a:pt x="138" y="60"/>
                    <a:pt x="133" y="55"/>
                  </a:cubicBezTo>
                  <a:cubicBezTo>
                    <a:pt x="127" y="51"/>
                    <a:pt x="120" y="47"/>
                    <a:pt x="113" y="44"/>
                  </a:cubicBezTo>
                  <a:cubicBezTo>
                    <a:pt x="106" y="42"/>
                    <a:pt x="99" y="40"/>
                    <a:pt x="90" y="39"/>
                  </a:cubicBezTo>
                  <a:cubicBezTo>
                    <a:pt x="82" y="37"/>
                    <a:pt x="73" y="37"/>
                    <a:pt x="62" y="37"/>
                  </a:cubicBezTo>
                  <a:cubicBezTo>
                    <a:pt x="43" y="37"/>
                    <a:pt x="43" y="37"/>
                    <a:pt x="43" y="37"/>
                  </a:cubicBezTo>
                  <a:cubicBezTo>
                    <a:pt x="43" y="202"/>
                    <a:pt x="43" y="202"/>
                    <a:pt x="43" y="202"/>
                  </a:cubicBezTo>
                  <a:lnTo>
                    <a:pt x="61" y="202"/>
                  </a:lnTo>
                  <a:close/>
                </a:path>
              </a:pathLst>
            </a:cu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53" name="Freeform 128"/>
            <p:cNvSpPr>
              <a:spLocks/>
            </p:cNvSpPr>
            <p:nvPr/>
          </p:nvSpPr>
          <p:spPr bwMode="auto">
            <a:xfrm>
              <a:off x="5797550" y="3746500"/>
              <a:ext cx="88900" cy="131763"/>
            </a:xfrm>
            <a:custGeom>
              <a:avLst/>
              <a:gdLst>
                <a:gd name="T0" fmla="*/ 16 w 56"/>
                <a:gd name="T1" fmla="*/ 71 h 83"/>
                <a:gd name="T2" fmla="*/ 56 w 56"/>
                <a:gd name="T3" fmla="*/ 71 h 83"/>
                <a:gd name="T4" fmla="*/ 56 w 56"/>
                <a:gd name="T5" fmla="*/ 83 h 83"/>
                <a:gd name="T6" fmla="*/ 0 w 56"/>
                <a:gd name="T7" fmla="*/ 83 h 83"/>
                <a:gd name="T8" fmla="*/ 0 w 56"/>
                <a:gd name="T9" fmla="*/ 0 h 83"/>
                <a:gd name="T10" fmla="*/ 54 w 56"/>
                <a:gd name="T11" fmla="*/ 0 h 83"/>
                <a:gd name="T12" fmla="*/ 54 w 56"/>
                <a:gd name="T13" fmla="*/ 13 h 83"/>
                <a:gd name="T14" fmla="*/ 16 w 56"/>
                <a:gd name="T15" fmla="*/ 13 h 83"/>
                <a:gd name="T16" fmla="*/ 16 w 56"/>
                <a:gd name="T17" fmla="*/ 34 h 83"/>
                <a:gd name="T18" fmla="*/ 49 w 56"/>
                <a:gd name="T19" fmla="*/ 34 h 83"/>
                <a:gd name="T20" fmla="*/ 49 w 56"/>
                <a:gd name="T21" fmla="*/ 47 h 83"/>
                <a:gd name="T22" fmla="*/ 16 w 56"/>
                <a:gd name="T23" fmla="*/ 47 h 83"/>
                <a:gd name="T24" fmla="*/ 16 w 56"/>
                <a:gd name="T25" fmla="*/ 7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 h="83">
                  <a:moveTo>
                    <a:pt x="16" y="71"/>
                  </a:moveTo>
                  <a:lnTo>
                    <a:pt x="56" y="71"/>
                  </a:lnTo>
                  <a:lnTo>
                    <a:pt x="56" y="83"/>
                  </a:lnTo>
                  <a:lnTo>
                    <a:pt x="0" y="83"/>
                  </a:lnTo>
                  <a:lnTo>
                    <a:pt x="0" y="0"/>
                  </a:lnTo>
                  <a:lnTo>
                    <a:pt x="54" y="0"/>
                  </a:lnTo>
                  <a:lnTo>
                    <a:pt x="54" y="13"/>
                  </a:lnTo>
                  <a:lnTo>
                    <a:pt x="16" y="13"/>
                  </a:lnTo>
                  <a:lnTo>
                    <a:pt x="16" y="34"/>
                  </a:lnTo>
                  <a:lnTo>
                    <a:pt x="49" y="34"/>
                  </a:lnTo>
                  <a:lnTo>
                    <a:pt x="49" y="47"/>
                  </a:lnTo>
                  <a:lnTo>
                    <a:pt x="16" y="47"/>
                  </a:lnTo>
                  <a:lnTo>
                    <a:pt x="16" y="71"/>
                  </a:lnTo>
                  <a:close/>
                </a:path>
              </a:pathLst>
            </a:cu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54" name="Freeform 129"/>
            <p:cNvSpPr>
              <a:spLocks noEditPoints="1"/>
            </p:cNvSpPr>
            <p:nvPr/>
          </p:nvSpPr>
          <p:spPr bwMode="auto">
            <a:xfrm>
              <a:off x="5911850" y="3746500"/>
              <a:ext cx="95250" cy="131763"/>
            </a:xfrm>
            <a:custGeom>
              <a:avLst/>
              <a:gdLst>
                <a:gd name="T0" fmla="*/ 66 w 173"/>
                <a:gd name="T1" fmla="*/ 146 h 239"/>
                <a:gd name="T2" fmla="*/ 54 w 173"/>
                <a:gd name="T3" fmla="*/ 146 h 239"/>
                <a:gd name="T4" fmla="*/ 44 w 173"/>
                <a:gd name="T5" fmla="*/ 145 h 239"/>
                <a:gd name="T6" fmla="*/ 44 w 173"/>
                <a:gd name="T7" fmla="*/ 239 h 239"/>
                <a:gd name="T8" fmla="*/ 0 w 173"/>
                <a:gd name="T9" fmla="*/ 239 h 239"/>
                <a:gd name="T10" fmla="*/ 0 w 173"/>
                <a:gd name="T11" fmla="*/ 0 h 239"/>
                <a:gd name="T12" fmla="*/ 69 w 173"/>
                <a:gd name="T13" fmla="*/ 0 h 239"/>
                <a:gd name="T14" fmla="*/ 99 w 173"/>
                <a:gd name="T15" fmla="*/ 2 h 239"/>
                <a:gd name="T16" fmla="*/ 122 w 173"/>
                <a:gd name="T17" fmla="*/ 6 h 239"/>
                <a:gd name="T18" fmla="*/ 160 w 173"/>
                <a:gd name="T19" fmla="*/ 30 h 239"/>
                <a:gd name="T20" fmla="*/ 173 w 173"/>
                <a:gd name="T21" fmla="*/ 72 h 239"/>
                <a:gd name="T22" fmla="*/ 166 w 173"/>
                <a:gd name="T23" fmla="*/ 103 h 239"/>
                <a:gd name="T24" fmla="*/ 145 w 173"/>
                <a:gd name="T25" fmla="*/ 126 h 239"/>
                <a:gd name="T26" fmla="*/ 111 w 173"/>
                <a:gd name="T27" fmla="*/ 141 h 239"/>
                <a:gd name="T28" fmla="*/ 66 w 173"/>
                <a:gd name="T29" fmla="*/ 146 h 239"/>
                <a:gd name="T30" fmla="*/ 44 w 173"/>
                <a:gd name="T31" fmla="*/ 109 h 239"/>
                <a:gd name="T32" fmla="*/ 53 w 173"/>
                <a:gd name="T33" fmla="*/ 110 h 239"/>
                <a:gd name="T34" fmla="*/ 65 w 173"/>
                <a:gd name="T35" fmla="*/ 110 h 239"/>
                <a:gd name="T36" fmla="*/ 95 w 173"/>
                <a:gd name="T37" fmla="*/ 107 h 239"/>
                <a:gd name="T38" fmla="*/ 114 w 173"/>
                <a:gd name="T39" fmla="*/ 99 h 239"/>
                <a:gd name="T40" fmla="*/ 125 w 173"/>
                <a:gd name="T41" fmla="*/ 87 h 239"/>
                <a:gd name="T42" fmla="*/ 128 w 173"/>
                <a:gd name="T43" fmla="*/ 71 h 239"/>
                <a:gd name="T44" fmla="*/ 123 w 173"/>
                <a:gd name="T45" fmla="*/ 53 h 239"/>
                <a:gd name="T46" fmla="*/ 106 w 173"/>
                <a:gd name="T47" fmla="*/ 41 h 239"/>
                <a:gd name="T48" fmla="*/ 91 w 173"/>
                <a:gd name="T49" fmla="*/ 38 h 239"/>
                <a:gd name="T50" fmla="*/ 68 w 173"/>
                <a:gd name="T51" fmla="*/ 37 h 239"/>
                <a:gd name="T52" fmla="*/ 44 w 173"/>
                <a:gd name="T53" fmla="*/ 37 h 239"/>
                <a:gd name="T54" fmla="*/ 44 w 173"/>
                <a:gd name="T55" fmla="*/ 109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3" h="239">
                  <a:moveTo>
                    <a:pt x="66" y="146"/>
                  </a:moveTo>
                  <a:cubicBezTo>
                    <a:pt x="62" y="146"/>
                    <a:pt x="58" y="146"/>
                    <a:pt x="54" y="146"/>
                  </a:cubicBezTo>
                  <a:cubicBezTo>
                    <a:pt x="51" y="146"/>
                    <a:pt x="47" y="146"/>
                    <a:pt x="44" y="145"/>
                  </a:cubicBezTo>
                  <a:cubicBezTo>
                    <a:pt x="44" y="239"/>
                    <a:pt x="44" y="239"/>
                    <a:pt x="44" y="239"/>
                  </a:cubicBezTo>
                  <a:cubicBezTo>
                    <a:pt x="0" y="239"/>
                    <a:pt x="0" y="239"/>
                    <a:pt x="0" y="239"/>
                  </a:cubicBezTo>
                  <a:cubicBezTo>
                    <a:pt x="0" y="0"/>
                    <a:pt x="0" y="0"/>
                    <a:pt x="0" y="0"/>
                  </a:cubicBezTo>
                  <a:cubicBezTo>
                    <a:pt x="69" y="0"/>
                    <a:pt x="69" y="0"/>
                    <a:pt x="69" y="0"/>
                  </a:cubicBezTo>
                  <a:cubicBezTo>
                    <a:pt x="80" y="0"/>
                    <a:pt x="90" y="1"/>
                    <a:pt x="99" y="2"/>
                  </a:cubicBezTo>
                  <a:cubicBezTo>
                    <a:pt x="108" y="3"/>
                    <a:pt x="115" y="4"/>
                    <a:pt x="122" y="6"/>
                  </a:cubicBezTo>
                  <a:cubicBezTo>
                    <a:pt x="138" y="11"/>
                    <a:pt x="151" y="19"/>
                    <a:pt x="160" y="30"/>
                  </a:cubicBezTo>
                  <a:cubicBezTo>
                    <a:pt x="168" y="41"/>
                    <a:pt x="173" y="55"/>
                    <a:pt x="173" y="72"/>
                  </a:cubicBezTo>
                  <a:cubicBezTo>
                    <a:pt x="173" y="83"/>
                    <a:pt x="171" y="94"/>
                    <a:pt x="166" y="103"/>
                  </a:cubicBezTo>
                  <a:cubicBezTo>
                    <a:pt x="161" y="112"/>
                    <a:pt x="154" y="120"/>
                    <a:pt x="145" y="126"/>
                  </a:cubicBezTo>
                  <a:cubicBezTo>
                    <a:pt x="136" y="133"/>
                    <a:pt x="125" y="138"/>
                    <a:pt x="111" y="141"/>
                  </a:cubicBezTo>
                  <a:cubicBezTo>
                    <a:pt x="98" y="145"/>
                    <a:pt x="83" y="146"/>
                    <a:pt x="66" y="146"/>
                  </a:cubicBezTo>
                  <a:close/>
                  <a:moveTo>
                    <a:pt x="44" y="109"/>
                  </a:moveTo>
                  <a:cubicBezTo>
                    <a:pt x="46" y="109"/>
                    <a:pt x="49" y="109"/>
                    <a:pt x="53" y="110"/>
                  </a:cubicBezTo>
                  <a:cubicBezTo>
                    <a:pt x="57" y="110"/>
                    <a:pt x="61" y="110"/>
                    <a:pt x="65" y="110"/>
                  </a:cubicBezTo>
                  <a:cubicBezTo>
                    <a:pt x="77" y="110"/>
                    <a:pt x="87" y="109"/>
                    <a:pt x="95" y="107"/>
                  </a:cubicBezTo>
                  <a:cubicBezTo>
                    <a:pt x="103" y="105"/>
                    <a:pt x="109" y="102"/>
                    <a:pt x="114" y="99"/>
                  </a:cubicBezTo>
                  <a:cubicBezTo>
                    <a:pt x="119" y="96"/>
                    <a:pt x="122" y="92"/>
                    <a:pt x="125" y="87"/>
                  </a:cubicBezTo>
                  <a:cubicBezTo>
                    <a:pt x="127" y="82"/>
                    <a:pt x="128" y="77"/>
                    <a:pt x="128" y="71"/>
                  </a:cubicBezTo>
                  <a:cubicBezTo>
                    <a:pt x="128" y="64"/>
                    <a:pt x="126" y="58"/>
                    <a:pt x="123" y="53"/>
                  </a:cubicBezTo>
                  <a:cubicBezTo>
                    <a:pt x="120" y="48"/>
                    <a:pt x="114" y="44"/>
                    <a:pt x="106" y="41"/>
                  </a:cubicBezTo>
                  <a:cubicBezTo>
                    <a:pt x="102" y="39"/>
                    <a:pt x="97" y="38"/>
                    <a:pt x="91" y="38"/>
                  </a:cubicBezTo>
                  <a:cubicBezTo>
                    <a:pt x="85" y="37"/>
                    <a:pt x="77" y="37"/>
                    <a:pt x="68" y="37"/>
                  </a:cubicBezTo>
                  <a:cubicBezTo>
                    <a:pt x="44" y="37"/>
                    <a:pt x="44" y="37"/>
                    <a:pt x="44" y="37"/>
                  </a:cubicBezTo>
                  <a:lnTo>
                    <a:pt x="44" y="109"/>
                  </a:lnTo>
                  <a:close/>
                </a:path>
              </a:pathLst>
            </a:cu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55" name="Freeform 130"/>
            <p:cNvSpPr>
              <a:spLocks noEditPoints="1"/>
            </p:cNvSpPr>
            <p:nvPr/>
          </p:nvSpPr>
          <p:spPr bwMode="auto">
            <a:xfrm>
              <a:off x="6027738" y="3744913"/>
              <a:ext cx="127000" cy="136525"/>
            </a:xfrm>
            <a:custGeom>
              <a:avLst/>
              <a:gdLst>
                <a:gd name="T0" fmla="*/ 232 w 232"/>
                <a:gd name="T1" fmla="*/ 123 h 247"/>
                <a:gd name="T2" fmla="*/ 224 w 232"/>
                <a:gd name="T3" fmla="*/ 173 h 247"/>
                <a:gd name="T4" fmla="*/ 201 w 232"/>
                <a:gd name="T5" fmla="*/ 213 h 247"/>
                <a:gd name="T6" fmla="*/ 165 w 232"/>
                <a:gd name="T7" fmla="*/ 238 h 247"/>
                <a:gd name="T8" fmla="*/ 116 w 232"/>
                <a:gd name="T9" fmla="*/ 247 h 247"/>
                <a:gd name="T10" fmla="*/ 66 w 232"/>
                <a:gd name="T11" fmla="*/ 238 h 247"/>
                <a:gd name="T12" fmla="*/ 30 w 232"/>
                <a:gd name="T13" fmla="*/ 213 h 247"/>
                <a:gd name="T14" fmla="*/ 7 w 232"/>
                <a:gd name="T15" fmla="*/ 173 h 247"/>
                <a:gd name="T16" fmla="*/ 0 w 232"/>
                <a:gd name="T17" fmla="*/ 123 h 247"/>
                <a:gd name="T18" fmla="*/ 7 w 232"/>
                <a:gd name="T19" fmla="*/ 73 h 247"/>
                <a:gd name="T20" fmla="*/ 30 w 232"/>
                <a:gd name="T21" fmla="*/ 34 h 247"/>
                <a:gd name="T22" fmla="*/ 66 w 232"/>
                <a:gd name="T23" fmla="*/ 9 h 247"/>
                <a:gd name="T24" fmla="*/ 116 w 232"/>
                <a:gd name="T25" fmla="*/ 0 h 247"/>
                <a:gd name="T26" fmla="*/ 165 w 232"/>
                <a:gd name="T27" fmla="*/ 9 h 247"/>
                <a:gd name="T28" fmla="*/ 201 w 232"/>
                <a:gd name="T29" fmla="*/ 34 h 247"/>
                <a:gd name="T30" fmla="*/ 224 w 232"/>
                <a:gd name="T31" fmla="*/ 73 h 247"/>
                <a:gd name="T32" fmla="*/ 232 w 232"/>
                <a:gd name="T33" fmla="*/ 123 h 247"/>
                <a:gd name="T34" fmla="*/ 187 w 232"/>
                <a:gd name="T35" fmla="*/ 123 h 247"/>
                <a:gd name="T36" fmla="*/ 181 w 232"/>
                <a:gd name="T37" fmla="*/ 85 h 247"/>
                <a:gd name="T38" fmla="*/ 167 w 232"/>
                <a:gd name="T39" fmla="*/ 58 h 247"/>
                <a:gd name="T40" fmla="*/ 144 w 232"/>
                <a:gd name="T41" fmla="*/ 42 h 247"/>
                <a:gd name="T42" fmla="*/ 116 w 232"/>
                <a:gd name="T43" fmla="*/ 37 h 247"/>
                <a:gd name="T44" fmla="*/ 87 w 232"/>
                <a:gd name="T45" fmla="*/ 42 h 247"/>
                <a:gd name="T46" fmla="*/ 65 w 232"/>
                <a:gd name="T47" fmla="*/ 58 h 247"/>
                <a:gd name="T48" fmla="*/ 50 w 232"/>
                <a:gd name="T49" fmla="*/ 85 h 247"/>
                <a:gd name="T50" fmla="*/ 45 w 232"/>
                <a:gd name="T51" fmla="*/ 123 h 247"/>
                <a:gd name="T52" fmla="*/ 50 w 232"/>
                <a:gd name="T53" fmla="*/ 161 h 247"/>
                <a:gd name="T54" fmla="*/ 65 w 232"/>
                <a:gd name="T55" fmla="*/ 189 h 247"/>
                <a:gd name="T56" fmla="*/ 87 w 232"/>
                <a:gd name="T57" fmla="*/ 205 h 247"/>
                <a:gd name="T58" fmla="*/ 116 w 232"/>
                <a:gd name="T59" fmla="*/ 210 h 247"/>
                <a:gd name="T60" fmla="*/ 144 w 232"/>
                <a:gd name="T61" fmla="*/ 205 h 247"/>
                <a:gd name="T62" fmla="*/ 167 w 232"/>
                <a:gd name="T63" fmla="*/ 189 h 247"/>
                <a:gd name="T64" fmla="*/ 181 w 232"/>
                <a:gd name="T65" fmla="*/ 161 h 247"/>
                <a:gd name="T66" fmla="*/ 187 w 232"/>
                <a:gd name="T67" fmla="*/ 123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2" h="247">
                  <a:moveTo>
                    <a:pt x="232" y="123"/>
                  </a:moveTo>
                  <a:cubicBezTo>
                    <a:pt x="232" y="142"/>
                    <a:pt x="229" y="158"/>
                    <a:pt x="224" y="173"/>
                  </a:cubicBezTo>
                  <a:cubicBezTo>
                    <a:pt x="219" y="189"/>
                    <a:pt x="211" y="202"/>
                    <a:pt x="201" y="213"/>
                  </a:cubicBezTo>
                  <a:cubicBezTo>
                    <a:pt x="192" y="223"/>
                    <a:pt x="179" y="232"/>
                    <a:pt x="165" y="238"/>
                  </a:cubicBezTo>
                  <a:cubicBezTo>
                    <a:pt x="150" y="244"/>
                    <a:pt x="134" y="247"/>
                    <a:pt x="116" y="247"/>
                  </a:cubicBezTo>
                  <a:cubicBezTo>
                    <a:pt x="97" y="247"/>
                    <a:pt x="81" y="244"/>
                    <a:pt x="66" y="238"/>
                  </a:cubicBezTo>
                  <a:cubicBezTo>
                    <a:pt x="52" y="232"/>
                    <a:pt x="40" y="223"/>
                    <a:pt x="30" y="213"/>
                  </a:cubicBezTo>
                  <a:cubicBezTo>
                    <a:pt x="20" y="202"/>
                    <a:pt x="12" y="189"/>
                    <a:pt x="7" y="173"/>
                  </a:cubicBezTo>
                  <a:cubicBezTo>
                    <a:pt x="2" y="158"/>
                    <a:pt x="0" y="142"/>
                    <a:pt x="0" y="123"/>
                  </a:cubicBezTo>
                  <a:cubicBezTo>
                    <a:pt x="0" y="105"/>
                    <a:pt x="2" y="89"/>
                    <a:pt x="7" y="73"/>
                  </a:cubicBezTo>
                  <a:cubicBezTo>
                    <a:pt x="12" y="58"/>
                    <a:pt x="20" y="45"/>
                    <a:pt x="30" y="34"/>
                  </a:cubicBezTo>
                  <a:cubicBezTo>
                    <a:pt x="40" y="23"/>
                    <a:pt x="52" y="15"/>
                    <a:pt x="66" y="9"/>
                  </a:cubicBezTo>
                  <a:cubicBezTo>
                    <a:pt x="81" y="3"/>
                    <a:pt x="97" y="0"/>
                    <a:pt x="116" y="0"/>
                  </a:cubicBezTo>
                  <a:cubicBezTo>
                    <a:pt x="134" y="0"/>
                    <a:pt x="150" y="3"/>
                    <a:pt x="165" y="9"/>
                  </a:cubicBezTo>
                  <a:cubicBezTo>
                    <a:pt x="179" y="15"/>
                    <a:pt x="192" y="23"/>
                    <a:pt x="201" y="34"/>
                  </a:cubicBezTo>
                  <a:cubicBezTo>
                    <a:pt x="211" y="45"/>
                    <a:pt x="219" y="58"/>
                    <a:pt x="224" y="73"/>
                  </a:cubicBezTo>
                  <a:cubicBezTo>
                    <a:pt x="229" y="89"/>
                    <a:pt x="232" y="105"/>
                    <a:pt x="232" y="123"/>
                  </a:cubicBezTo>
                  <a:close/>
                  <a:moveTo>
                    <a:pt x="187" y="123"/>
                  </a:moveTo>
                  <a:cubicBezTo>
                    <a:pt x="187" y="109"/>
                    <a:pt x="185" y="96"/>
                    <a:pt x="181" y="85"/>
                  </a:cubicBezTo>
                  <a:cubicBezTo>
                    <a:pt x="178" y="75"/>
                    <a:pt x="173" y="66"/>
                    <a:pt x="167" y="58"/>
                  </a:cubicBezTo>
                  <a:cubicBezTo>
                    <a:pt x="160" y="51"/>
                    <a:pt x="153" y="46"/>
                    <a:pt x="144" y="42"/>
                  </a:cubicBezTo>
                  <a:cubicBezTo>
                    <a:pt x="135" y="38"/>
                    <a:pt x="126" y="37"/>
                    <a:pt x="116" y="37"/>
                  </a:cubicBezTo>
                  <a:cubicBezTo>
                    <a:pt x="105" y="37"/>
                    <a:pt x="96" y="38"/>
                    <a:pt x="87" y="42"/>
                  </a:cubicBezTo>
                  <a:cubicBezTo>
                    <a:pt x="78" y="46"/>
                    <a:pt x="71" y="51"/>
                    <a:pt x="65" y="58"/>
                  </a:cubicBezTo>
                  <a:cubicBezTo>
                    <a:pt x="58" y="66"/>
                    <a:pt x="53" y="75"/>
                    <a:pt x="50" y="85"/>
                  </a:cubicBezTo>
                  <a:cubicBezTo>
                    <a:pt x="46" y="96"/>
                    <a:pt x="45" y="109"/>
                    <a:pt x="45" y="123"/>
                  </a:cubicBezTo>
                  <a:cubicBezTo>
                    <a:pt x="45" y="138"/>
                    <a:pt x="46" y="151"/>
                    <a:pt x="50" y="161"/>
                  </a:cubicBezTo>
                  <a:cubicBezTo>
                    <a:pt x="53" y="172"/>
                    <a:pt x="58" y="181"/>
                    <a:pt x="65" y="189"/>
                  </a:cubicBezTo>
                  <a:cubicBezTo>
                    <a:pt x="71" y="196"/>
                    <a:pt x="78" y="201"/>
                    <a:pt x="87" y="205"/>
                  </a:cubicBezTo>
                  <a:cubicBezTo>
                    <a:pt x="96" y="208"/>
                    <a:pt x="105" y="210"/>
                    <a:pt x="116" y="210"/>
                  </a:cubicBezTo>
                  <a:cubicBezTo>
                    <a:pt x="126" y="210"/>
                    <a:pt x="135" y="208"/>
                    <a:pt x="144" y="205"/>
                  </a:cubicBezTo>
                  <a:cubicBezTo>
                    <a:pt x="153" y="201"/>
                    <a:pt x="160" y="196"/>
                    <a:pt x="167" y="189"/>
                  </a:cubicBezTo>
                  <a:cubicBezTo>
                    <a:pt x="173" y="181"/>
                    <a:pt x="178" y="172"/>
                    <a:pt x="181" y="161"/>
                  </a:cubicBezTo>
                  <a:cubicBezTo>
                    <a:pt x="185" y="151"/>
                    <a:pt x="187" y="138"/>
                    <a:pt x="187" y="123"/>
                  </a:cubicBezTo>
                  <a:close/>
                </a:path>
              </a:pathLst>
            </a:cu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56" name="Freeform 131"/>
            <p:cNvSpPr>
              <a:spLocks/>
            </p:cNvSpPr>
            <p:nvPr/>
          </p:nvSpPr>
          <p:spPr bwMode="auto">
            <a:xfrm>
              <a:off x="6162675" y="3746500"/>
              <a:ext cx="107950" cy="131763"/>
            </a:xfrm>
            <a:custGeom>
              <a:avLst/>
              <a:gdLst>
                <a:gd name="T0" fmla="*/ 42 w 68"/>
                <a:gd name="T1" fmla="*/ 83 h 83"/>
                <a:gd name="T2" fmla="*/ 27 w 68"/>
                <a:gd name="T3" fmla="*/ 83 h 83"/>
                <a:gd name="T4" fmla="*/ 27 w 68"/>
                <a:gd name="T5" fmla="*/ 13 h 83"/>
                <a:gd name="T6" fmla="*/ 0 w 68"/>
                <a:gd name="T7" fmla="*/ 13 h 83"/>
                <a:gd name="T8" fmla="*/ 0 w 68"/>
                <a:gd name="T9" fmla="*/ 0 h 83"/>
                <a:gd name="T10" fmla="*/ 68 w 68"/>
                <a:gd name="T11" fmla="*/ 0 h 83"/>
                <a:gd name="T12" fmla="*/ 68 w 68"/>
                <a:gd name="T13" fmla="*/ 13 h 83"/>
                <a:gd name="T14" fmla="*/ 42 w 68"/>
                <a:gd name="T15" fmla="*/ 13 h 83"/>
                <a:gd name="T16" fmla="*/ 42 w 68"/>
                <a:gd name="T17" fmla="*/ 8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83">
                  <a:moveTo>
                    <a:pt x="42" y="83"/>
                  </a:moveTo>
                  <a:lnTo>
                    <a:pt x="27" y="83"/>
                  </a:lnTo>
                  <a:lnTo>
                    <a:pt x="27" y="13"/>
                  </a:lnTo>
                  <a:lnTo>
                    <a:pt x="0" y="13"/>
                  </a:lnTo>
                  <a:lnTo>
                    <a:pt x="0" y="0"/>
                  </a:lnTo>
                  <a:lnTo>
                    <a:pt x="68" y="0"/>
                  </a:lnTo>
                  <a:lnTo>
                    <a:pt x="68" y="13"/>
                  </a:lnTo>
                  <a:lnTo>
                    <a:pt x="42" y="13"/>
                  </a:lnTo>
                  <a:lnTo>
                    <a:pt x="42" y="83"/>
                  </a:lnTo>
                  <a:close/>
                </a:path>
              </a:pathLst>
            </a:cu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grpSp>
      <p:grpSp>
        <p:nvGrpSpPr>
          <p:cNvPr id="185" name="Skupina 184"/>
          <p:cNvGrpSpPr/>
          <p:nvPr/>
        </p:nvGrpSpPr>
        <p:grpSpPr>
          <a:xfrm>
            <a:off x="6140876" y="4496322"/>
            <a:ext cx="969922" cy="919148"/>
            <a:chOff x="5378450" y="3476625"/>
            <a:chExt cx="1182688" cy="1120776"/>
          </a:xfrm>
        </p:grpSpPr>
        <p:sp>
          <p:nvSpPr>
            <p:cNvPr id="186" name="Rectangle 98"/>
            <p:cNvSpPr>
              <a:spLocks noChangeArrowheads="1"/>
            </p:cNvSpPr>
            <p:nvPr/>
          </p:nvSpPr>
          <p:spPr bwMode="auto">
            <a:xfrm>
              <a:off x="5459413" y="3595688"/>
              <a:ext cx="1019175" cy="1001713"/>
            </a:xfrm>
            <a:prstGeom prst="rect">
              <a:avLst/>
            </a:prstGeom>
            <a:solidFill>
              <a:srgbClr val="F2D69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87" name="Rectangle 99"/>
            <p:cNvSpPr>
              <a:spLocks noChangeArrowheads="1"/>
            </p:cNvSpPr>
            <p:nvPr/>
          </p:nvSpPr>
          <p:spPr bwMode="auto">
            <a:xfrm>
              <a:off x="5459413" y="4502150"/>
              <a:ext cx="1019175" cy="95250"/>
            </a:xfrm>
            <a:prstGeom prst="rect">
              <a:avLst/>
            </a:prstGeom>
            <a:solidFill>
              <a:srgbClr val="E9A86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88" name="Rectangle 100"/>
            <p:cNvSpPr>
              <a:spLocks noChangeArrowheads="1"/>
            </p:cNvSpPr>
            <p:nvPr/>
          </p:nvSpPr>
          <p:spPr bwMode="auto">
            <a:xfrm>
              <a:off x="5608638" y="4016375"/>
              <a:ext cx="720725" cy="581025"/>
            </a:xfrm>
            <a:prstGeom prst="rect">
              <a:avLst/>
            </a:prstGeom>
            <a:solidFill>
              <a:srgbClr val="695A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89" name="Rectangle 101"/>
            <p:cNvSpPr>
              <a:spLocks noChangeArrowheads="1"/>
            </p:cNvSpPr>
            <p:nvPr/>
          </p:nvSpPr>
          <p:spPr bwMode="auto">
            <a:xfrm>
              <a:off x="5608638" y="4270375"/>
              <a:ext cx="720725" cy="36513"/>
            </a:xfrm>
            <a:prstGeom prst="rect">
              <a:avLst/>
            </a:prstGeom>
            <a:solidFill>
              <a:srgbClr val="F1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90" name="Rectangle 102"/>
            <p:cNvSpPr>
              <a:spLocks noChangeArrowheads="1"/>
            </p:cNvSpPr>
            <p:nvPr/>
          </p:nvSpPr>
          <p:spPr bwMode="auto">
            <a:xfrm>
              <a:off x="5608638" y="4197350"/>
              <a:ext cx="720725" cy="36513"/>
            </a:xfrm>
            <a:prstGeom prst="rect">
              <a:avLst/>
            </a:prstGeom>
            <a:solidFill>
              <a:srgbClr val="F1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91" name="Rectangle 103"/>
            <p:cNvSpPr>
              <a:spLocks noChangeArrowheads="1"/>
            </p:cNvSpPr>
            <p:nvPr/>
          </p:nvSpPr>
          <p:spPr bwMode="auto">
            <a:xfrm>
              <a:off x="5608638" y="4125913"/>
              <a:ext cx="720725" cy="34925"/>
            </a:xfrm>
            <a:prstGeom prst="rect">
              <a:avLst/>
            </a:prstGeom>
            <a:solidFill>
              <a:srgbClr val="F1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92" name="Rectangle 104"/>
            <p:cNvSpPr>
              <a:spLocks noChangeArrowheads="1"/>
            </p:cNvSpPr>
            <p:nvPr/>
          </p:nvSpPr>
          <p:spPr bwMode="auto">
            <a:xfrm>
              <a:off x="5608638" y="4052888"/>
              <a:ext cx="720725" cy="36513"/>
            </a:xfrm>
            <a:prstGeom prst="rect">
              <a:avLst/>
            </a:prstGeom>
            <a:solidFill>
              <a:srgbClr val="F1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93" name="Rectangle 105"/>
            <p:cNvSpPr>
              <a:spLocks noChangeArrowheads="1"/>
            </p:cNvSpPr>
            <p:nvPr/>
          </p:nvSpPr>
          <p:spPr bwMode="auto">
            <a:xfrm>
              <a:off x="5608638" y="4306888"/>
              <a:ext cx="720725" cy="36513"/>
            </a:xfrm>
            <a:prstGeom prst="rect">
              <a:avLst/>
            </a:prstGeom>
            <a:solidFill>
              <a:srgbClr val="A7A9A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94" name="Rectangle 106"/>
            <p:cNvSpPr>
              <a:spLocks noChangeArrowheads="1"/>
            </p:cNvSpPr>
            <p:nvPr/>
          </p:nvSpPr>
          <p:spPr bwMode="auto">
            <a:xfrm>
              <a:off x="5608638" y="4233863"/>
              <a:ext cx="720725" cy="36513"/>
            </a:xfrm>
            <a:prstGeom prst="rect">
              <a:avLst/>
            </a:prstGeom>
            <a:solidFill>
              <a:srgbClr val="A7A9A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95" name="Rectangle 107"/>
            <p:cNvSpPr>
              <a:spLocks noChangeArrowheads="1"/>
            </p:cNvSpPr>
            <p:nvPr/>
          </p:nvSpPr>
          <p:spPr bwMode="auto">
            <a:xfrm>
              <a:off x="5608638" y="4160838"/>
              <a:ext cx="720725" cy="36513"/>
            </a:xfrm>
            <a:prstGeom prst="rect">
              <a:avLst/>
            </a:prstGeom>
            <a:solidFill>
              <a:srgbClr val="A7A9A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96" name="Rectangle 108"/>
            <p:cNvSpPr>
              <a:spLocks noChangeArrowheads="1"/>
            </p:cNvSpPr>
            <p:nvPr/>
          </p:nvSpPr>
          <p:spPr bwMode="auto">
            <a:xfrm>
              <a:off x="5608638" y="4089400"/>
              <a:ext cx="720725" cy="36513"/>
            </a:xfrm>
            <a:prstGeom prst="rect">
              <a:avLst/>
            </a:prstGeom>
            <a:solidFill>
              <a:srgbClr val="A7A9A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97" name="Rectangle 109"/>
            <p:cNvSpPr>
              <a:spLocks noChangeArrowheads="1"/>
            </p:cNvSpPr>
            <p:nvPr/>
          </p:nvSpPr>
          <p:spPr bwMode="auto">
            <a:xfrm>
              <a:off x="5608638" y="4016375"/>
              <a:ext cx="720725" cy="36513"/>
            </a:xfrm>
            <a:prstGeom prst="rect">
              <a:avLst/>
            </a:prstGeom>
            <a:solidFill>
              <a:srgbClr val="A7A9A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98" name="Freeform 110"/>
            <p:cNvSpPr>
              <a:spLocks/>
            </p:cNvSpPr>
            <p:nvPr/>
          </p:nvSpPr>
          <p:spPr bwMode="auto">
            <a:xfrm>
              <a:off x="5683250" y="4495800"/>
              <a:ext cx="80963" cy="79375"/>
            </a:xfrm>
            <a:custGeom>
              <a:avLst/>
              <a:gdLst>
                <a:gd name="T0" fmla="*/ 146 w 146"/>
                <a:gd name="T1" fmla="*/ 136 h 145"/>
                <a:gd name="T2" fmla="*/ 137 w 146"/>
                <a:gd name="T3" fmla="*/ 145 h 145"/>
                <a:gd name="T4" fmla="*/ 10 w 146"/>
                <a:gd name="T5" fmla="*/ 145 h 145"/>
                <a:gd name="T6" fmla="*/ 0 w 146"/>
                <a:gd name="T7" fmla="*/ 136 h 145"/>
                <a:gd name="T8" fmla="*/ 0 w 146"/>
                <a:gd name="T9" fmla="*/ 9 h 145"/>
                <a:gd name="T10" fmla="*/ 10 w 146"/>
                <a:gd name="T11" fmla="*/ 0 h 145"/>
                <a:gd name="T12" fmla="*/ 137 w 146"/>
                <a:gd name="T13" fmla="*/ 0 h 145"/>
                <a:gd name="T14" fmla="*/ 146 w 146"/>
                <a:gd name="T15" fmla="*/ 9 h 145"/>
                <a:gd name="T16" fmla="*/ 146 w 146"/>
                <a:gd name="T1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6" h="145">
                  <a:moveTo>
                    <a:pt x="146" y="136"/>
                  </a:moveTo>
                  <a:cubicBezTo>
                    <a:pt x="146" y="141"/>
                    <a:pt x="142" y="145"/>
                    <a:pt x="137" y="145"/>
                  </a:cubicBezTo>
                  <a:cubicBezTo>
                    <a:pt x="10" y="145"/>
                    <a:pt x="10" y="145"/>
                    <a:pt x="10" y="145"/>
                  </a:cubicBezTo>
                  <a:cubicBezTo>
                    <a:pt x="5" y="145"/>
                    <a:pt x="0" y="141"/>
                    <a:pt x="0" y="136"/>
                  </a:cubicBezTo>
                  <a:cubicBezTo>
                    <a:pt x="0" y="9"/>
                    <a:pt x="0" y="9"/>
                    <a:pt x="0" y="9"/>
                  </a:cubicBezTo>
                  <a:cubicBezTo>
                    <a:pt x="0" y="4"/>
                    <a:pt x="5" y="0"/>
                    <a:pt x="10" y="0"/>
                  </a:cubicBezTo>
                  <a:cubicBezTo>
                    <a:pt x="137" y="0"/>
                    <a:pt x="137" y="0"/>
                    <a:pt x="137" y="0"/>
                  </a:cubicBezTo>
                  <a:cubicBezTo>
                    <a:pt x="142" y="0"/>
                    <a:pt x="146" y="4"/>
                    <a:pt x="146" y="9"/>
                  </a:cubicBezTo>
                  <a:lnTo>
                    <a:pt x="146" y="136"/>
                  </a:lnTo>
                  <a:close/>
                </a:path>
              </a:pathLst>
            </a:custGeom>
            <a:solidFill>
              <a:srgbClr val="D2A4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99" name="Freeform 111"/>
            <p:cNvSpPr>
              <a:spLocks/>
            </p:cNvSpPr>
            <p:nvPr/>
          </p:nvSpPr>
          <p:spPr bwMode="auto">
            <a:xfrm>
              <a:off x="5851525" y="4495800"/>
              <a:ext cx="79375" cy="79375"/>
            </a:xfrm>
            <a:custGeom>
              <a:avLst/>
              <a:gdLst>
                <a:gd name="T0" fmla="*/ 145 w 145"/>
                <a:gd name="T1" fmla="*/ 136 h 145"/>
                <a:gd name="T2" fmla="*/ 136 w 145"/>
                <a:gd name="T3" fmla="*/ 145 h 145"/>
                <a:gd name="T4" fmla="*/ 9 w 145"/>
                <a:gd name="T5" fmla="*/ 145 h 145"/>
                <a:gd name="T6" fmla="*/ 0 w 145"/>
                <a:gd name="T7" fmla="*/ 136 h 145"/>
                <a:gd name="T8" fmla="*/ 0 w 145"/>
                <a:gd name="T9" fmla="*/ 9 h 145"/>
                <a:gd name="T10" fmla="*/ 9 w 145"/>
                <a:gd name="T11" fmla="*/ 0 h 145"/>
                <a:gd name="T12" fmla="*/ 136 w 145"/>
                <a:gd name="T13" fmla="*/ 0 h 145"/>
                <a:gd name="T14" fmla="*/ 145 w 145"/>
                <a:gd name="T15" fmla="*/ 9 h 145"/>
                <a:gd name="T16" fmla="*/ 145 w 145"/>
                <a:gd name="T1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5" h="145">
                  <a:moveTo>
                    <a:pt x="145" y="136"/>
                  </a:moveTo>
                  <a:cubicBezTo>
                    <a:pt x="145" y="141"/>
                    <a:pt x="141" y="145"/>
                    <a:pt x="136" y="145"/>
                  </a:cubicBezTo>
                  <a:cubicBezTo>
                    <a:pt x="9" y="145"/>
                    <a:pt x="9" y="145"/>
                    <a:pt x="9" y="145"/>
                  </a:cubicBezTo>
                  <a:cubicBezTo>
                    <a:pt x="4" y="145"/>
                    <a:pt x="0" y="141"/>
                    <a:pt x="0" y="136"/>
                  </a:cubicBezTo>
                  <a:cubicBezTo>
                    <a:pt x="0" y="9"/>
                    <a:pt x="0" y="9"/>
                    <a:pt x="0" y="9"/>
                  </a:cubicBezTo>
                  <a:cubicBezTo>
                    <a:pt x="0" y="4"/>
                    <a:pt x="4" y="0"/>
                    <a:pt x="9" y="0"/>
                  </a:cubicBezTo>
                  <a:cubicBezTo>
                    <a:pt x="136" y="0"/>
                    <a:pt x="136" y="0"/>
                    <a:pt x="136" y="0"/>
                  </a:cubicBezTo>
                  <a:cubicBezTo>
                    <a:pt x="141" y="0"/>
                    <a:pt x="145" y="4"/>
                    <a:pt x="145" y="9"/>
                  </a:cubicBezTo>
                  <a:lnTo>
                    <a:pt x="145" y="136"/>
                  </a:lnTo>
                  <a:close/>
                </a:path>
              </a:pathLst>
            </a:custGeom>
            <a:solidFill>
              <a:srgbClr val="D2A4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00" name="Freeform 112"/>
            <p:cNvSpPr>
              <a:spLocks/>
            </p:cNvSpPr>
            <p:nvPr/>
          </p:nvSpPr>
          <p:spPr bwMode="auto">
            <a:xfrm>
              <a:off x="5767388" y="4495800"/>
              <a:ext cx="80963" cy="79375"/>
            </a:xfrm>
            <a:custGeom>
              <a:avLst/>
              <a:gdLst>
                <a:gd name="T0" fmla="*/ 145 w 145"/>
                <a:gd name="T1" fmla="*/ 136 h 145"/>
                <a:gd name="T2" fmla="*/ 136 w 145"/>
                <a:gd name="T3" fmla="*/ 145 h 145"/>
                <a:gd name="T4" fmla="*/ 9 w 145"/>
                <a:gd name="T5" fmla="*/ 145 h 145"/>
                <a:gd name="T6" fmla="*/ 0 w 145"/>
                <a:gd name="T7" fmla="*/ 136 h 145"/>
                <a:gd name="T8" fmla="*/ 0 w 145"/>
                <a:gd name="T9" fmla="*/ 9 h 145"/>
                <a:gd name="T10" fmla="*/ 9 w 145"/>
                <a:gd name="T11" fmla="*/ 0 h 145"/>
                <a:gd name="T12" fmla="*/ 136 w 145"/>
                <a:gd name="T13" fmla="*/ 0 h 145"/>
                <a:gd name="T14" fmla="*/ 145 w 145"/>
                <a:gd name="T15" fmla="*/ 9 h 145"/>
                <a:gd name="T16" fmla="*/ 145 w 145"/>
                <a:gd name="T1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5" h="145">
                  <a:moveTo>
                    <a:pt x="145" y="136"/>
                  </a:moveTo>
                  <a:cubicBezTo>
                    <a:pt x="145" y="141"/>
                    <a:pt x="141" y="145"/>
                    <a:pt x="136" y="145"/>
                  </a:cubicBezTo>
                  <a:cubicBezTo>
                    <a:pt x="9" y="145"/>
                    <a:pt x="9" y="145"/>
                    <a:pt x="9" y="145"/>
                  </a:cubicBezTo>
                  <a:cubicBezTo>
                    <a:pt x="4" y="145"/>
                    <a:pt x="0" y="141"/>
                    <a:pt x="0" y="136"/>
                  </a:cubicBezTo>
                  <a:cubicBezTo>
                    <a:pt x="0" y="9"/>
                    <a:pt x="0" y="9"/>
                    <a:pt x="0" y="9"/>
                  </a:cubicBezTo>
                  <a:cubicBezTo>
                    <a:pt x="0" y="4"/>
                    <a:pt x="4" y="0"/>
                    <a:pt x="9" y="0"/>
                  </a:cubicBezTo>
                  <a:cubicBezTo>
                    <a:pt x="136" y="0"/>
                    <a:pt x="136" y="0"/>
                    <a:pt x="136" y="0"/>
                  </a:cubicBezTo>
                  <a:cubicBezTo>
                    <a:pt x="141" y="0"/>
                    <a:pt x="145" y="4"/>
                    <a:pt x="145" y="9"/>
                  </a:cubicBezTo>
                  <a:lnTo>
                    <a:pt x="145" y="136"/>
                  </a:lnTo>
                  <a:close/>
                </a:path>
              </a:pathLst>
            </a:custGeom>
            <a:solidFill>
              <a:srgbClr val="B486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01" name="Freeform 113"/>
            <p:cNvSpPr>
              <a:spLocks/>
            </p:cNvSpPr>
            <p:nvPr/>
          </p:nvSpPr>
          <p:spPr bwMode="auto">
            <a:xfrm>
              <a:off x="5810250" y="4413250"/>
              <a:ext cx="79375" cy="79375"/>
            </a:xfrm>
            <a:custGeom>
              <a:avLst/>
              <a:gdLst>
                <a:gd name="T0" fmla="*/ 145 w 145"/>
                <a:gd name="T1" fmla="*/ 136 h 145"/>
                <a:gd name="T2" fmla="*/ 136 w 145"/>
                <a:gd name="T3" fmla="*/ 145 h 145"/>
                <a:gd name="T4" fmla="*/ 9 w 145"/>
                <a:gd name="T5" fmla="*/ 145 h 145"/>
                <a:gd name="T6" fmla="*/ 0 w 145"/>
                <a:gd name="T7" fmla="*/ 136 h 145"/>
                <a:gd name="T8" fmla="*/ 0 w 145"/>
                <a:gd name="T9" fmla="*/ 9 h 145"/>
                <a:gd name="T10" fmla="*/ 9 w 145"/>
                <a:gd name="T11" fmla="*/ 0 h 145"/>
                <a:gd name="T12" fmla="*/ 136 w 145"/>
                <a:gd name="T13" fmla="*/ 0 h 145"/>
                <a:gd name="T14" fmla="*/ 145 w 145"/>
                <a:gd name="T15" fmla="*/ 9 h 145"/>
                <a:gd name="T16" fmla="*/ 145 w 145"/>
                <a:gd name="T1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5" h="145">
                  <a:moveTo>
                    <a:pt x="145" y="136"/>
                  </a:moveTo>
                  <a:cubicBezTo>
                    <a:pt x="145" y="141"/>
                    <a:pt x="141" y="145"/>
                    <a:pt x="136" y="145"/>
                  </a:cubicBezTo>
                  <a:cubicBezTo>
                    <a:pt x="9" y="145"/>
                    <a:pt x="9" y="145"/>
                    <a:pt x="9" y="145"/>
                  </a:cubicBezTo>
                  <a:cubicBezTo>
                    <a:pt x="4" y="145"/>
                    <a:pt x="0" y="141"/>
                    <a:pt x="0" y="136"/>
                  </a:cubicBezTo>
                  <a:cubicBezTo>
                    <a:pt x="0" y="9"/>
                    <a:pt x="0" y="9"/>
                    <a:pt x="0" y="9"/>
                  </a:cubicBezTo>
                  <a:cubicBezTo>
                    <a:pt x="0" y="4"/>
                    <a:pt x="4" y="0"/>
                    <a:pt x="9" y="0"/>
                  </a:cubicBezTo>
                  <a:cubicBezTo>
                    <a:pt x="136" y="0"/>
                    <a:pt x="136" y="0"/>
                    <a:pt x="136" y="0"/>
                  </a:cubicBezTo>
                  <a:cubicBezTo>
                    <a:pt x="141" y="0"/>
                    <a:pt x="145" y="4"/>
                    <a:pt x="145" y="9"/>
                  </a:cubicBezTo>
                  <a:lnTo>
                    <a:pt x="145" y="136"/>
                  </a:lnTo>
                  <a:close/>
                </a:path>
              </a:pathLst>
            </a:custGeom>
            <a:solidFill>
              <a:srgbClr val="D2A4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02" name="Freeform 114"/>
            <p:cNvSpPr>
              <a:spLocks/>
            </p:cNvSpPr>
            <p:nvPr/>
          </p:nvSpPr>
          <p:spPr bwMode="auto">
            <a:xfrm>
              <a:off x="5726113" y="4413250"/>
              <a:ext cx="79375" cy="79375"/>
            </a:xfrm>
            <a:custGeom>
              <a:avLst/>
              <a:gdLst>
                <a:gd name="T0" fmla="*/ 145 w 145"/>
                <a:gd name="T1" fmla="*/ 136 h 145"/>
                <a:gd name="T2" fmla="*/ 136 w 145"/>
                <a:gd name="T3" fmla="*/ 145 h 145"/>
                <a:gd name="T4" fmla="*/ 9 w 145"/>
                <a:gd name="T5" fmla="*/ 145 h 145"/>
                <a:gd name="T6" fmla="*/ 0 w 145"/>
                <a:gd name="T7" fmla="*/ 136 h 145"/>
                <a:gd name="T8" fmla="*/ 0 w 145"/>
                <a:gd name="T9" fmla="*/ 9 h 145"/>
                <a:gd name="T10" fmla="*/ 9 w 145"/>
                <a:gd name="T11" fmla="*/ 0 h 145"/>
                <a:gd name="T12" fmla="*/ 136 w 145"/>
                <a:gd name="T13" fmla="*/ 0 h 145"/>
                <a:gd name="T14" fmla="*/ 145 w 145"/>
                <a:gd name="T15" fmla="*/ 9 h 145"/>
                <a:gd name="T16" fmla="*/ 145 w 145"/>
                <a:gd name="T1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5" h="145">
                  <a:moveTo>
                    <a:pt x="145" y="136"/>
                  </a:moveTo>
                  <a:cubicBezTo>
                    <a:pt x="145" y="141"/>
                    <a:pt x="141" y="145"/>
                    <a:pt x="136" y="145"/>
                  </a:cubicBezTo>
                  <a:cubicBezTo>
                    <a:pt x="9" y="145"/>
                    <a:pt x="9" y="145"/>
                    <a:pt x="9" y="145"/>
                  </a:cubicBezTo>
                  <a:cubicBezTo>
                    <a:pt x="4" y="145"/>
                    <a:pt x="0" y="141"/>
                    <a:pt x="0" y="136"/>
                  </a:cubicBezTo>
                  <a:cubicBezTo>
                    <a:pt x="0" y="9"/>
                    <a:pt x="0" y="9"/>
                    <a:pt x="0" y="9"/>
                  </a:cubicBezTo>
                  <a:cubicBezTo>
                    <a:pt x="0" y="4"/>
                    <a:pt x="4" y="0"/>
                    <a:pt x="9" y="0"/>
                  </a:cubicBezTo>
                  <a:cubicBezTo>
                    <a:pt x="136" y="0"/>
                    <a:pt x="136" y="0"/>
                    <a:pt x="136" y="0"/>
                  </a:cubicBezTo>
                  <a:cubicBezTo>
                    <a:pt x="141" y="0"/>
                    <a:pt x="145" y="4"/>
                    <a:pt x="145" y="9"/>
                  </a:cubicBezTo>
                  <a:lnTo>
                    <a:pt x="145" y="136"/>
                  </a:lnTo>
                  <a:close/>
                </a:path>
              </a:pathLst>
            </a:custGeom>
            <a:solidFill>
              <a:srgbClr val="B486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03" name="Rectangle 115"/>
            <p:cNvSpPr>
              <a:spLocks noChangeArrowheads="1"/>
            </p:cNvSpPr>
            <p:nvPr/>
          </p:nvSpPr>
          <p:spPr bwMode="auto">
            <a:xfrm>
              <a:off x="5664200" y="4575175"/>
              <a:ext cx="284163" cy="22225"/>
            </a:xfrm>
            <a:prstGeom prst="rect">
              <a:avLst/>
            </a:prstGeom>
            <a:solidFill>
              <a:srgbClr val="754C2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04" name="Freeform 116"/>
            <p:cNvSpPr>
              <a:spLocks/>
            </p:cNvSpPr>
            <p:nvPr/>
          </p:nvSpPr>
          <p:spPr bwMode="auto">
            <a:xfrm>
              <a:off x="5984875" y="4495800"/>
              <a:ext cx="80963" cy="79375"/>
            </a:xfrm>
            <a:custGeom>
              <a:avLst/>
              <a:gdLst>
                <a:gd name="T0" fmla="*/ 146 w 146"/>
                <a:gd name="T1" fmla="*/ 136 h 145"/>
                <a:gd name="T2" fmla="*/ 137 w 146"/>
                <a:gd name="T3" fmla="*/ 145 h 145"/>
                <a:gd name="T4" fmla="*/ 10 w 146"/>
                <a:gd name="T5" fmla="*/ 145 h 145"/>
                <a:gd name="T6" fmla="*/ 0 w 146"/>
                <a:gd name="T7" fmla="*/ 136 h 145"/>
                <a:gd name="T8" fmla="*/ 0 w 146"/>
                <a:gd name="T9" fmla="*/ 9 h 145"/>
                <a:gd name="T10" fmla="*/ 10 w 146"/>
                <a:gd name="T11" fmla="*/ 0 h 145"/>
                <a:gd name="T12" fmla="*/ 137 w 146"/>
                <a:gd name="T13" fmla="*/ 0 h 145"/>
                <a:gd name="T14" fmla="*/ 146 w 146"/>
                <a:gd name="T15" fmla="*/ 9 h 145"/>
                <a:gd name="T16" fmla="*/ 146 w 146"/>
                <a:gd name="T1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6" h="145">
                  <a:moveTo>
                    <a:pt x="146" y="136"/>
                  </a:moveTo>
                  <a:cubicBezTo>
                    <a:pt x="146" y="141"/>
                    <a:pt x="142" y="145"/>
                    <a:pt x="137" y="145"/>
                  </a:cubicBezTo>
                  <a:cubicBezTo>
                    <a:pt x="10" y="145"/>
                    <a:pt x="10" y="145"/>
                    <a:pt x="10" y="145"/>
                  </a:cubicBezTo>
                  <a:cubicBezTo>
                    <a:pt x="5" y="145"/>
                    <a:pt x="0" y="141"/>
                    <a:pt x="0" y="136"/>
                  </a:cubicBezTo>
                  <a:cubicBezTo>
                    <a:pt x="0" y="9"/>
                    <a:pt x="0" y="9"/>
                    <a:pt x="0" y="9"/>
                  </a:cubicBezTo>
                  <a:cubicBezTo>
                    <a:pt x="0" y="4"/>
                    <a:pt x="5" y="0"/>
                    <a:pt x="10" y="0"/>
                  </a:cubicBezTo>
                  <a:cubicBezTo>
                    <a:pt x="137" y="0"/>
                    <a:pt x="137" y="0"/>
                    <a:pt x="137" y="0"/>
                  </a:cubicBezTo>
                  <a:cubicBezTo>
                    <a:pt x="142" y="0"/>
                    <a:pt x="146" y="4"/>
                    <a:pt x="146" y="9"/>
                  </a:cubicBezTo>
                  <a:lnTo>
                    <a:pt x="146" y="136"/>
                  </a:lnTo>
                  <a:close/>
                </a:path>
              </a:pathLst>
            </a:custGeom>
            <a:solidFill>
              <a:srgbClr val="D2A4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05" name="Freeform 117"/>
            <p:cNvSpPr>
              <a:spLocks/>
            </p:cNvSpPr>
            <p:nvPr/>
          </p:nvSpPr>
          <p:spPr bwMode="auto">
            <a:xfrm>
              <a:off x="6153150" y="4495800"/>
              <a:ext cx="79375" cy="79375"/>
            </a:xfrm>
            <a:custGeom>
              <a:avLst/>
              <a:gdLst>
                <a:gd name="T0" fmla="*/ 145 w 145"/>
                <a:gd name="T1" fmla="*/ 136 h 145"/>
                <a:gd name="T2" fmla="*/ 136 w 145"/>
                <a:gd name="T3" fmla="*/ 145 h 145"/>
                <a:gd name="T4" fmla="*/ 9 w 145"/>
                <a:gd name="T5" fmla="*/ 145 h 145"/>
                <a:gd name="T6" fmla="*/ 0 w 145"/>
                <a:gd name="T7" fmla="*/ 136 h 145"/>
                <a:gd name="T8" fmla="*/ 0 w 145"/>
                <a:gd name="T9" fmla="*/ 9 h 145"/>
                <a:gd name="T10" fmla="*/ 9 w 145"/>
                <a:gd name="T11" fmla="*/ 0 h 145"/>
                <a:gd name="T12" fmla="*/ 136 w 145"/>
                <a:gd name="T13" fmla="*/ 0 h 145"/>
                <a:gd name="T14" fmla="*/ 145 w 145"/>
                <a:gd name="T15" fmla="*/ 9 h 145"/>
                <a:gd name="T16" fmla="*/ 145 w 145"/>
                <a:gd name="T1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5" h="145">
                  <a:moveTo>
                    <a:pt x="145" y="136"/>
                  </a:moveTo>
                  <a:cubicBezTo>
                    <a:pt x="145" y="141"/>
                    <a:pt x="141" y="145"/>
                    <a:pt x="136" y="145"/>
                  </a:cubicBezTo>
                  <a:cubicBezTo>
                    <a:pt x="9" y="145"/>
                    <a:pt x="9" y="145"/>
                    <a:pt x="9" y="145"/>
                  </a:cubicBezTo>
                  <a:cubicBezTo>
                    <a:pt x="4" y="145"/>
                    <a:pt x="0" y="141"/>
                    <a:pt x="0" y="136"/>
                  </a:cubicBezTo>
                  <a:cubicBezTo>
                    <a:pt x="0" y="9"/>
                    <a:pt x="0" y="9"/>
                    <a:pt x="0" y="9"/>
                  </a:cubicBezTo>
                  <a:cubicBezTo>
                    <a:pt x="0" y="4"/>
                    <a:pt x="4" y="0"/>
                    <a:pt x="9" y="0"/>
                  </a:cubicBezTo>
                  <a:cubicBezTo>
                    <a:pt x="136" y="0"/>
                    <a:pt x="136" y="0"/>
                    <a:pt x="136" y="0"/>
                  </a:cubicBezTo>
                  <a:cubicBezTo>
                    <a:pt x="141" y="0"/>
                    <a:pt x="145" y="4"/>
                    <a:pt x="145" y="9"/>
                  </a:cubicBezTo>
                  <a:lnTo>
                    <a:pt x="145" y="136"/>
                  </a:lnTo>
                  <a:close/>
                </a:path>
              </a:pathLst>
            </a:custGeom>
            <a:solidFill>
              <a:srgbClr val="D2A4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06" name="Freeform 118"/>
            <p:cNvSpPr>
              <a:spLocks/>
            </p:cNvSpPr>
            <p:nvPr/>
          </p:nvSpPr>
          <p:spPr bwMode="auto">
            <a:xfrm>
              <a:off x="6069013" y="4495800"/>
              <a:ext cx="80963" cy="79375"/>
            </a:xfrm>
            <a:custGeom>
              <a:avLst/>
              <a:gdLst>
                <a:gd name="T0" fmla="*/ 145 w 145"/>
                <a:gd name="T1" fmla="*/ 136 h 145"/>
                <a:gd name="T2" fmla="*/ 136 w 145"/>
                <a:gd name="T3" fmla="*/ 145 h 145"/>
                <a:gd name="T4" fmla="*/ 9 w 145"/>
                <a:gd name="T5" fmla="*/ 145 h 145"/>
                <a:gd name="T6" fmla="*/ 0 w 145"/>
                <a:gd name="T7" fmla="*/ 136 h 145"/>
                <a:gd name="T8" fmla="*/ 0 w 145"/>
                <a:gd name="T9" fmla="*/ 9 h 145"/>
                <a:gd name="T10" fmla="*/ 9 w 145"/>
                <a:gd name="T11" fmla="*/ 0 h 145"/>
                <a:gd name="T12" fmla="*/ 136 w 145"/>
                <a:gd name="T13" fmla="*/ 0 h 145"/>
                <a:gd name="T14" fmla="*/ 145 w 145"/>
                <a:gd name="T15" fmla="*/ 9 h 145"/>
                <a:gd name="T16" fmla="*/ 145 w 145"/>
                <a:gd name="T1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5" h="145">
                  <a:moveTo>
                    <a:pt x="145" y="136"/>
                  </a:moveTo>
                  <a:cubicBezTo>
                    <a:pt x="145" y="141"/>
                    <a:pt x="141" y="145"/>
                    <a:pt x="136" y="145"/>
                  </a:cubicBezTo>
                  <a:cubicBezTo>
                    <a:pt x="9" y="145"/>
                    <a:pt x="9" y="145"/>
                    <a:pt x="9" y="145"/>
                  </a:cubicBezTo>
                  <a:cubicBezTo>
                    <a:pt x="4" y="145"/>
                    <a:pt x="0" y="141"/>
                    <a:pt x="0" y="136"/>
                  </a:cubicBezTo>
                  <a:cubicBezTo>
                    <a:pt x="0" y="9"/>
                    <a:pt x="0" y="9"/>
                    <a:pt x="0" y="9"/>
                  </a:cubicBezTo>
                  <a:cubicBezTo>
                    <a:pt x="0" y="4"/>
                    <a:pt x="4" y="0"/>
                    <a:pt x="9" y="0"/>
                  </a:cubicBezTo>
                  <a:cubicBezTo>
                    <a:pt x="136" y="0"/>
                    <a:pt x="136" y="0"/>
                    <a:pt x="136" y="0"/>
                  </a:cubicBezTo>
                  <a:cubicBezTo>
                    <a:pt x="141" y="0"/>
                    <a:pt x="145" y="4"/>
                    <a:pt x="145" y="9"/>
                  </a:cubicBezTo>
                  <a:lnTo>
                    <a:pt x="145" y="136"/>
                  </a:lnTo>
                  <a:close/>
                </a:path>
              </a:pathLst>
            </a:custGeom>
            <a:solidFill>
              <a:srgbClr val="B486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07" name="Freeform 119"/>
            <p:cNvSpPr>
              <a:spLocks/>
            </p:cNvSpPr>
            <p:nvPr/>
          </p:nvSpPr>
          <p:spPr bwMode="auto">
            <a:xfrm>
              <a:off x="6111875" y="4413250"/>
              <a:ext cx="79375" cy="79375"/>
            </a:xfrm>
            <a:custGeom>
              <a:avLst/>
              <a:gdLst>
                <a:gd name="T0" fmla="*/ 145 w 145"/>
                <a:gd name="T1" fmla="*/ 136 h 145"/>
                <a:gd name="T2" fmla="*/ 136 w 145"/>
                <a:gd name="T3" fmla="*/ 145 h 145"/>
                <a:gd name="T4" fmla="*/ 9 w 145"/>
                <a:gd name="T5" fmla="*/ 145 h 145"/>
                <a:gd name="T6" fmla="*/ 0 w 145"/>
                <a:gd name="T7" fmla="*/ 136 h 145"/>
                <a:gd name="T8" fmla="*/ 0 w 145"/>
                <a:gd name="T9" fmla="*/ 9 h 145"/>
                <a:gd name="T10" fmla="*/ 9 w 145"/>
                <a:gd name="T11" fmla="*/ 0 h 145"/>
                <a:gd name="T12" fmla="*/ 136 w 145"/>
                <a:gd name="T13" fmla="*/ 0 h 145"/>
                <a:gd name="T14" fmla="*/ 145 w 145"/>
                <a:gd name="T15" fmla="*/ 9 h 145"/>
                <a:gd name="T16" fmla="*/ 145 w 145"/>
                <a:gd name="T1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5" h="145">
                  <a:moveTo>
                    <a:pt x="145" y="136"/>
                  </a:moveTo>
                  <a:cubicBezTo>
                    <a:pt x="145" y="141"/>
                    <a:pt x="141" y="145"/>
                    <a:pt x="136" y="145"/>
                  </a:cubicBezTo>
                  <a:cubicBezTo>
                    <a:pt x="9" y="145"/>
                    <a:pt x="9" y="145"/>
                    <a:pt x="9" y="145"/>
                  </a:cubicBezTo>
                  <a:cubicBezTo>
                    <a:pt x="4" y="145"/>
                    <a:pt x="0" y="141"/>
                    <a:pt x="0" y="136"/>
                  </a:cubicBezTo>
                  <a:cubicBezTo>
                    <a:pt x="0" y="9"/>
                    <a:pt x="0" y="9"/>
                    <a:pt x="0" y="9"/>
                  </a:cubicBezTo>
                  <a:cubicBezTo>
                    <a:pt x="0" y="4"/>
                    <a:pt x="4" y="0"/>
                    <a:pt x="9" y="0"/>
                  </a:cubicBezTo>
                  <a:cubicBezTo>
                    <a:pt x="136" y="0"/>
                    <a:pt x="136" y="0"/>
                    <a:pt x="136" y="0"/>
                  </a:cubicBezTo>
                  <a:cubicBezTo>
                    <a:pt x="141" y="0"/>
                    <a:pt x="145" y="4"/>
                    <a:pt x="145" y="9"/>
                  </a:cubicBezTo>
                  <a:lnTo>
                    <a:pt x="145" y="136"/>
                  </a:lnTo>
                  <a:close/>
                </a:path>
              </a:pathLst>
            </a:custGeom>
            <a:solidFill>
              <a:srgbClr val="D2A4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08" name="Freeform 120"/>
            <p:cNvSpPr>
              <a:spLocks/>
            </p:cNvSpPr>
            <p:nvPr/>
          </p:nvSpPr>
          <p:spPr bwMode="auto">
            <a:xfrm>
              <a:off x="6027738" y="4413250"/>
              <a:ext cx="79375" cy="79375"/>
            </a:xfrm>
            <a:custGeom>
              <a:avLst/>
              <a:gdLst>
                <a:gd name="T0" fmla="*/ 145 w 145"/>
                <a:gd name="T1" fmla="*/ 136 h 145"/>
                <a:gd name="T2" fmla="*/ 136 w 145"/>
                <a:gd name="T3" fmla="*/ 145 h 145"/>
                <a:gd name="T4" fmla="*/ 9 w 145"/>
                <a:gd name="T5" fmla="*/ 145 h 145"/>
                <a:gd name="T6" fmla="*/ 0 w 145"/>
                <a:gd name="T7" fmla="*/ 136 h 145"/>
                <a:gd name="T8" fmla="*/ 0 w 145"/>
                <a:gd name="T9" fmla="*/ 9 h 145"/>
                <a:gd name="T10" fmla="*/ 9 w 145"/>
                <a:gd name="T11" fmla="*/ 0 h 145"/>
                <a:gd name="T12" fmla="*/ 136 w 145"/>
                <a:gd name="T13" fmla="*/ 0 h 145"/>
                <a:gd name="T14" fmla="*/ 145 w 145"/>
                <a:gd name="T15" fmla="*/ 9 h 145"/>
                <a:gd name="T16" fmla="*/ 145 w 145"/>
                <a:gd name="T1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5" h="145">
                  <a:moveTo>
                    <a:pt x="145" y="136"/>
                  </a:moveTo>
                  <a:cubicBezTo>
                    <a:pt x="145" y="141"/>
                    <a:pt x="141" y="145"/>
                    <a:pt x="136" y="145"/>
                  </a:cubicBezTo>
                  <a:cubicBezTo>
                    <a:pt x="9" y="145"/>
                    <a:pt x="9" y="145"/>
                    <a:pt x="9" y="145"/>
                  </a:cubicBezTo>
                  <a:cubicBezTo>
                    <a:pt x="4" y="145"/>
                    <a:pt x="0" y="141"/>
                    <a:pt x="0" y="136"/>
                  </a:cubicBezTo>
                  <a:cubicBezTo>
                    <a:pt x="0" y="9"/>
                    <a:pt x="0" y="9"/>
                    <a:pt x="0" y="9"/>
                  </a:cubicBezTo>
                  <a:cubicBezTo>
                    <a:pt x="0" y="4"/>
                    <a:pt x="4" y="0"/>
                    <a:pt x="9" y="0"/>
                  </a:cubicBezTo>
                  <a:cubicBezTo>
                    <a:pt x="136" y="0"/>
                    <a:pt x="136" y="0"/>
                    <a:pt x="136" y="0"/>
                  </a:cubicBezTo>
                  <a:cubicBezTo>
                    <a:pt x="141" y="0"/>
                    <a:pt x="145" y="4"/>
                    <a:pt x="145" y="9"/>
                  </a:cubicBezTo>
                  <a:lnTo>
                    <a:pt x="145" y="136"/>
                  </a:lnTo>
                  <a:close/>
                </a:path>
              </a:pathLst>
            </a:custGeom>
            <a:solidFill>
              <a:srgbClr val="B486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09" name="Rectangle 121"/>
            <p:cNvSpPr>
              <a:spLocks noChangeArrowheads="1"/>
            </p:cNvSpPr>
            <p:nvPr/>
          </p:nvSpPr>
          <p:spPr bwMode="auto">
            <a:xfrm>
              <a:off x="5965825" y="4575175"/>
              <a:ext cx="284163" cy="22225"/>
            </a:xfrm>
            <a:prstGeom prst="rect">
              <a:avLst/>
            </a:prstGeom>
            <a:solidFill>
              <a:srgbClr val="754C2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10" name="Freeform 122"/>
            <p:cNvSpPr>
              <a:spLocks/>
            </p:cNvSpPr>
            <p:nvPr/>
          </p:nvSpPr>
          <p:spPr bwMode="auto">
            <a:xfrm>
              <a:off x="5378450" y="3476625"/>
              <a:ext cx="1182688" cy="160338"/>
            </a:xfrm>
            <a:custGeom>
              <a:avLst/>
              <a:gdLst>
                <a:gd name="T0" fmla="*/ 79 w 745"/>
                <a:gd name="T1" fmla="*/ 101 h 101"/>
                <a:gd name="T2" fmla="*/ 0 w 745"/>
                <a:gd name="T3" fmla="*/ 101 h 101"/>
                <a:gd name="T4" fmla="*/ 89 w 745"/>
                <a:gd name="T5" fmla="*/ 0 h 101"/>
                <a:gd name="T6" fmla="*/ 656 w 745"/>
                <a:gd name="T7" fmla="*/ 0 h 101"/>
                <a:gd name="T8" fmla="*/ 745 w 745"/>
                <a:gd name="T9" fmla="*/ 101 h 101"/>
                <a:gd name="T10" fmla="*/ 679 w 745"/>
                <a:gd name="T11" fmla="*/ 101 h 101"/>
                <a:gd name="T12" fmla="*/ 79 w 745"/>
                <a:gd name="T13" fmla="*/ 101 h 101"/>
              </a:gdLst>
              <a:ahLst/>
              <a:cxnLst>
                <a:cxn ang="0">
                  <a:pos x="T0" y="T1"/>
                </a:cxn>
                <a:cxn ang="0">
                  <a:pos x="T2" y="T3"/>
                </a:cxn>
                <a:cxn ang="0">
                  <a:pos x="T4" y="T5"/>
                </a:cxn>
                <a:cxn ang="0">
                  <a:pos x="T6" y="T7"/>
                </a:cxn>
                <a:cxn ang="0">
                  <a:pos x="T8" y="T9"/>
                </a:cxn>
                <a:cxn ang="0">
                  <a:pos x="T10" y="T11"/>
                </a:cxn>
                <a:cxn ang="0">
                  <a:pos x="T12" y="T13"/>
                </a:cxn>
              </a:cxnLst>
              <a:rect l="0" t="0" r="r" b="b"/>
              <a:pathLst>
                <a:path w="745" h="101">
                  <a:moveTo>
                    <a:pt x="79" y="101"/>
                  </a:moveTo>
                  <a:lnTo>
                    <a:pt x="0" y="101"/>
                  </a:lnTo>
                  <a:lnTo>
                    <a:pt x="89" y="0"/>
                  </a:lnTo>
                  <a:lnTo>
                    <a:pt x="656" y="0"/>
                  </a:lnTo>
                  <a:lnTo>
                    <a:pt x="745" y="101"/>
                  </a:lnTo>
                  <a:lnTo>
                    <a:pt x="679" y="101"/>
                  </a:lnTo>
                  <a:lnTo>
                    <a:pt x="79" y="101"/>
                  </a:lnTo>
                  <a:close/>
                </a:path>
              </a:pathLst>
            </a:custGeom>
            <a:solidFill>
              <a:srgbClr val="6D6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11" name="Freeform 123"/>
            <p:cNvSpPr>
              <a:spLocks/>
            </p:cNvSpPr>
            <p:nvPr/>
          </p:nvSpPr>
          <p:spPr bwMode="auto">
            <a:xfrm>
              <a:off x="5378450" y="3476625"/>
              <a:ext cx="1182688" cy="160338"/>
            </a:xfrm>
            <a:custGeom>
              <a:avLst/>
              <a:gdLst>
                <a:gd name="T0" fmla="*/ 79 w 745"/>
                <a:gd name="T1" fmla="*/ 101 h 101"/>
                <a:gd name="T2" fmla="*/ 0 w 745"/>
                <a:gd name="T3" fmla="*/ 101 h 101"/>
                <a:gd name="T4" fmla="*/ 89 w 745"/>
                <a:gd name="T5" fmla="*/ 0 h 101"/>
                <a:gd name="T6" fmla="*/ 656 w 745"/>
                <a:gd name="T7" fmla="*/ 0 h 101"/>
                <a:gd name="T8" fmla="*/ 745 w 745"/>
                <a:gd name="T9" fmla="*/ 101 h 101"/>
                <a:gd name="T10" fmla="*/ 679 w 745"/>
                <a:gd name="T11" fmla="*/ 101 h 101"/>
              </a:gdLst>
              <a:ahLst/>
              <a:cxnLst>
                <a:cxn ang="0">
                  <a:pos x="T0" y="T1"/>
                </a:cxn>
                <a:cxn ang="0">
                  <a:pos x="T2" y="T3"/>
                </a:cxn>
                <a:cxn ang="0">
                  <a:pos x="T4" y="T5"/>
                </a:cxn>
                <a:cxn ang="0">
                  <a:pos x="T6" y="T7"/>
                </a:cxn>
                <a:cxn ang="0">
                  <a:pos x="T8" y="T9"/>
                </a:cxn>
                <a:cxn ang="0">
                  <a:pos x="T10" y="T11"/>
                </a:cxn>
              </a:cxnLst>
              <a:rect l="0" t="0" r="r" b="b"/>
              <a:pathLst>
                <a:path w="745" h="101">
                  <a:moveTo>
                    <a:pt x="79" y="101"/>
                  </a:moveTo>
                  <a:lnTo>
                    <a:pt x="0" y="101"/>
                  </a:lnTo>
                  <a:lnTo>
                    <a:pt x="89" y="0"/>
                  </a:lnTo>
                  <a:lnTo>
                    <a:pt x="656" y="0"/>
                  </a:lnTo>
                  <a:lnTo>
                    <a:pt x="745" y="101"/>
                  </a:lnTo>
                  <a:lnTo>
                    <a:pt x="679" y="10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12" name="Freeform 124"/>
            <p:cNvSpPr>
              <a:spLocks/>
            </p:cNvSpPr>
            <p:nvPr/>
          </p:nvSpPr>
          <p:spPr bwMode="auto">
            <a:xfrm>
              <a:off x="5580063" y="3976688"/>
              <a:ext cx="777875" cy="42863"/>
            </a:xfrm>
            <a:custGeom>
              <a:avLst/>
              <a:gdLst>
                <a:gd name="T0" fmla="*/ 464 w 490"/>
                <a:gd name="T1" fmla="*/ 27 h 27"/>
                <a:gd name="T2" fmla="*/ 490 w 490"/>
                <a:gd name="T3" fmla="*/ 27 h 27"/>
                <a:gd name="T4" fmla="*/ 461 w 490"/>
                <a:gd name="T5" fmla="*/ 0 h 27"/>
                <a:gd name="T6" fmla="*/ 29 w 490"/>
                <a:gd name="T7" fmla="*/ 0 h 27"/>
                <a:gd name="T8" fmla="*/ 0 w 490"/>
                <a:gd name="T9" fmla="*/ 27 h 27"/>
                <a:gd name="T10" fmla="*/ 26 w 490"/>
                <a:gd name="T11" fmla="*/ 27 h 27"/>
                <a:gd name="T12" fmla="*/ 464 w 490"/>
                <a:gd name="T13" fmla="*/ 27 h 27"/>
              </a:gdLst>
              <a:ahLst/>
              <a:cxnLst>
                <a:cxn ang="0">
                  <a:pos x="T0" y="T1"/>
                </a:cxn>
                <a:cxn ang="0">
                  <a:pos x="T2" y="T3"/>
                </a:cxn>
                <a:cxn ang="0">
                  <a:pos x="T4" y="T5"/>
                </a:cxn>
                <a:cxn ang="0">
                  <a:pos x="T6" y="T7"/>
                </a:cxn>
                <a:cxn ang="0">
                  <a:pos x="T8" y="T9"/>
                </a:cxn>
                <a:cxn ang="0">
                  <a:pos x="T10" y="T11"/>
                </a:cxn>
                <a:cxn ang="0">
                  <a:pos x="T12" y="T13"/>
                </a:cxn>
              </a:cxnLst>
              <a:rect l="0" t="0" r="r" b="b"/>
              <a:pathLst>
                <a:path w="490" h="27">
                  <a:moveTo>
                    <a:pt x="464" y="27"/>
                  </a:moveTo>
                  <a:lnTo>
                    <a:pt x="490" y="27"/>
                  </a:lnTo>
                  <a:lnTo>
                    <a:pt x="461" y="0"/>
                  </a:lnTo>
                  <a:lnTo>
                    <a:pt x="29" y="0"/>
                  </a:lnTo>
                  <a:lnTo>
                    <a:pt x="0" y="27"/>
                  </a:lnTo>
                  <a:lnTo>
                    <a:pt x="26" y="27"/>
                  </a:lnTo>
                  <a:lnTo>
                    <a:pt x="464" y="27"/>
                  </a:lnTo>
                  <a:close/>
                </a:path>
              </a:pathLst>
            </a:cu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13" name="Freeform 125"/>
            <p:cNvSpPr>
              <a:spLocks/>
            </p:cNvSpPr>
            <p:nvPr/>
          </p:nvSpPr>
          <p:spPr bwMode="auto">
            <a:xfrm>
              <a:off x="5378450" y="3636963"/>
              <a:ext cx="80963" cy="31750"/>
            </a:xfrm>
            <a:custGeom>
              <a:avLst/>
              <a:gdLst>
                <a:gd name="T0" fmla="*/ 0 w 51"/>
                <a:gd name="T1" fmla="*/ 0 h 20"/>
                <a:gd name="T2" fmla="*/ 51 w 51"/>
                <a:gd name="T3" fmla="*/ 20 h 20"/>
                <a:gd name="T4" fmla="*/ 51 w 51"/>
                <a:gd name="T5" fmla="*/ 0 h 20"/>
                <a:gd name="T6" fmla="*/ 0 w 51"/>
                <a:gd name="T7" fmla="*/ 0 h 20"/>
              </a:gdLst>
              <a:ahLst/>
              <a:cxnLst>
                <a:cxn ang="0">
                  <a:pos x="T0" y="T1"/>
                </a:cxn>
                <a:cxn ang="0">
                  <a:pos x="T2" y="T3"/>
                </a:cxn>
                <a:cxn ang="0">
                  <a:pos x="T4" y="T5"/>
                </a:cxn>
                <a:cxn ang="0">
                  <a:pos x="T6" y="T7"/>
                </a:cxn>
              </a:cxnLst>
              <a:rect l="0" t="0" r="r" b="b"/>
              <a:pathLst>
                <a:path w="51" h="20">
                  <a:moveTo>
                    <a:pt x="0" y="0"/>
                  </a:moveTo>
                  <a:lnTo>
                    <a:pt x="51" y="20"/>
                  </a:lnTo>
                  <a:lnTo>
                    <a:pt x="51" y="0"/>
                  </a:lnTo>
                  <a:lnTo>
                    <a:pt x="0" y="0"/>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14" name="Freeform 126"/>
            <p:cNvSpPr>
              <a:spLocks/>
            </p:cNvSpPr>
            <p:nvPr/>
          </p:nvSpPr>
          <p:spPr bwMode="auto">
            <a:xfrm>
              <a:off x="6478588" y="3636963"/>
              <a:ext cx="82550" cy="31750"/>
            </a:xfrm>
            <a:custGeom>
              <a:avLst/>
              <a:gdLst>
                <a:gd name="T0" fmla="*/ 52 w 52"/>
                <a:gd name="T1" fmla="*/ 0 h 20"/>
                <a:gd name="T2" fmla="*/ 0 w 52"/>
                <a:gd name="T3" fmla="*/ 20 h 20"/>
                <a:gd name="T4" fmla="*/ 0 w 52"/>
                <a:gd name="T5" fmla="*/ 0 h 20"/>
                <a:gd name="T6" fmla="*/ 52 w 52"/>
                <a:gd name="T7" fmla="*/ 0 h 20"/>
              </a:gdLst>
              <a:ahLst/>
              <a:cxnLst>
                <a:cxn ang="0">
                  <a:pos x="T0" y="T1"/>
                </a:cxn>
                <a:cxn ang="0">
                  <a:pos x="T2" y="T3"/>
                </a:cxn>
                <a:cxn ang="0">
                  <a:pos x="T4" y="T5"/>
                </a:cxn>
                <a:cxn ang="0">
                  <a:pos x="T6" y="T7"/>
                </a:cxn>
              </a:cxnLst>
              <a:rect l="0" t="0" r="r" b="b"/>
              <a:pathLst>
                <a:path w="52" h="20">
                  <a:moveTo>
                    <a:pt x="52" y="0"/>
                  </a:moveTo>
                  <a:lnTo>
                    <a:pt x="0" y="20"/>
                  </a:lnTo>
                  <a:lnTo>
                    <a:pt x="0" y="0"/>
                  </a:lnTo>
                  <a:lnTo>
                    <a:pt x="52" y="0"/>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15" name="Freeform 127"/>
            <p:cNvSpPr>
              <a:spLocks noEditPoints="1"/>
            </p:cNvSpPr>
            <p:nvPr/>
          </p:nvSpPr>
          <p:spPr bwMode="auto">
            <a:xfrm>
              <a:off x="5659438" y="3746500"/>
              <a:ext cx="112713" cy="131763"/>
            </a:xfrm>
            <a:custGeom>
              <a:avLst/>
              <a:gdLst>
                <a:gd name="T0" fmla="*/ 0 w 205"/>
                <a:gd name="T1" fmla="*/ 239 h 239"/>
                <a:gd name="T2" fmla="*/ 0 w 205"/>
                <a:gd name="T3" fmla="*/ 0 h 239"/>
                <a:gd name="T4" fmla="*/ 63 w 205"/>
                <a:gd name="T5" fmla="*/ 0 h 239"/>
                <a:gd name="T6" fmla="*/ 80 w 205"/>
                <a:gd name="T7" fmla="*/ 1 h 239"/>
                <a:gd name="T8" fmla="*/ 96 w 205"/>
                <a:gd name="T9" fmla="*/ 2 h 239"/>
                <a:gd name="T10" fmla="*/ 112 w 205"/>
                <a:gd name="T11" fmla="*/ 5 h 239"/>
                <a:gd name="T12" fmla="*/ 126 w 205"/>
                <a:gd name="T13" fmla="*/ 9 h 239"/>
                <a:gd name="T14" fmla="*/ 160 w 205"/>
                <a:gd name="T15" fmla="*/ 25 h 239"/>
                <a:gd name="T16" fmla="*/ 185 w 205"/>
                <a:gd name="T17" fmla="*/ 49 h 239"/>
                <a:gd name="T18" fmla="*/ 200 w 205"/>
                <a:gd name="T19" fmla="*/ 81 h 239"/>
                <a:gd name="T20" fmla="*/ 205 w 205"/>
                <a:gd name="T21" fmla="*/ 119 h 239"/>
                <a:gd name="T22" fmla="*/ 200 w 205"/>
                <a:gd name="T23" fmla="*/ 155 h 239"/>
                <a:gd name="T24" fmla="*/ 187 w 205"/>
                <a:gd name="T25" fmla="*/ 185 h 239"/>
                <a:gd name="T26" fmla="*/ 165 w 205"/>
                <a:gd name="T27" fmla="*/ 210 h 239"/>
                <a:gd name="T28" fmla="*/ 134 w 205"/>
                <a:gd name="T29" fmla="*/ 227 h 239"/>
                <a:gd name="T30" fmla="*/ 99 w 205"/>
                <a:gd name="T31" fmla="*/ 236 h 239"/>
                <a:gd name="T32" fmla="*/ 56 w 205"/>
                <a:gd name="T33" fmla="*/ 239 h 239"/>
                <a:gd name="T34" fmla="*/ 0 w 205"/>
                <a:gd name="T35" fmla="*/ 239 h 239"/>
                <a:gd name="T36" fmla="*/ 61 w 205"/>
                <a:gd name="T37" fmla="*/ 202 h 239"/>
                <a:gd name="T38" fmla="*/ 121 w 205"/>
                <a:gd name="T39" fmla="*/ 192 h 239"/>
                <a:gd name="T40" fmla="*/ 150 w 205"/>
                <a:gd name="T41" fmla="*/ 164 h 239"/>
                <a:gd name="T42" fmla="*/ 160 w 205"/>
                <a:gd name="T43" fmla="*/ 118 h 239"/>
                <a:gd name="T44" fmla="*/ 157 w 205"/>
                <a:gd name="T45" fmla="*/ 92 h 239"/>
                <a:gd name="T46" fmla="*/ 147 w 205"/>
                <a:gd name="T47" fmla="*/ 71 h 239"/>
                <a:gd name="T48" fmla="*/ 133 w 205"/>
                <a:gd name="T49" fmla="*/ 55 h 239"/>
                <a:gd name="T50" fmla="*/ 113 w 205"/>
                <a:gd name="T51" fmla="*/ 44 h 239"/>
                <a:gd name="T52" fmla="*/ 90 w 205"/>
                <a:gd name="T53" fmla="*/ 39 h 239"/>
                <a:gd name="T54" fmla="*/ 62 w 205"/>
                <a:gd name="T55" fmla="*/ 37 h 239"/>
                <a:gd name="T56" fmla="*/ 43 w 205"/>
                <a:gd name="T57" fmla="*/ 37 h 239"/>
                <a:gd name="T58" fmla="*/ 43 w 205"/>
                <a:gd name="T59" fmla="*/ 202 h 239"/>
                <a:gd name="T60" fmla="*/ 61 w 205"/>
                <a:gd name="T61" fmla="*/ 202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5" h="239">
                  <a:moveTo>
                    <a:pt x="0" y="239"/>
                  </a:moveTo>
                  <a:cubicBezTo>
                    <a:pt x="0" y="0"/>
                    <a:pt x="0" y="0"/>
                    <a:pt x="0" y="0"/>
                  </a:cubicBezTo>
                  <a:cubicBezTo>
                    <a:pt x="63" y="0"/>
                    <a:pt x="63" y="0"/>
                    <a:pt x="63" y="0"/>
                  </a:cubicBezTo>
                  <a:cubicBezTo>
                    <a:pt x="68" y="0"/>
                    <a:pt x="74" y="0"/>
                    <a:pt x="80" y="1"/>
                  </a:cubicBezTo>
                  <a:cubicBezTo>
                    <a:pt x="85" y="1"/>
                    <a:pt x="91" y="2"/>
                    <a:pt x="96" y="2"/>
                  </a:cubicBezTo>
                  <a:cubicBezTo>
                    <a:pt x="102" y="3"/>
                    <a:pt x="107" y="4"/>
                    <a:pt x="112" y="5"/>
                  </a:cubicBezTo>
                  <a:cubicBezTo>
                    <a:pt x="117" y="6"/>
                    <a:pt x="122" y="7"/>
                    <a:pt x="126" y="9"/>
                  </a:cubicBezTo>
                  <a:cubicBezTo>
                    <a:pt x="139" y="13"/>
                    <a:pt x="150" y="18"/>
                    <a:pt x="160" y="25"/>
                  </a:cubicBezTo>
                  <a:cubicBezTo>
                    <a:pt x="170" y="32"/>
                    <a:pt x="178" y="40"/>
                    <a:pt x="185" y="49"/>
                  </a:cubicBezTo>
                  <a:cubicBezTo>
                    <a:pt x="191" y="59"/>
                    <a:pt x="196" y="69"/>
                    <a:pt x="200" y="81"/>
                  </a:cubicBezTo>
                  <a:cubicBezTo>
                    <a:pt x="203" y="92"/>
                    <a:pt x="205" y="105"/>
                    <a:pt x="205" y="119"/>
                  </a:cubicBezTo>
                  <a:cubicBezTo>
                    <a:pt x="205" y="131"/>
                    <a:pt x="203" y="143"/>
                    <a:pt x="200" y="155"/>
                  </a:cubicBezTo>
                  <a:cubicBezTo>
                    <a:pt x="197" y="166"/>
                    <a:pt x="193" y="176"/>
                    <a:pt x="187" y="185"/>
                  </a:cubicBezTo>
                  <a:cubicBezTo>
                    <a:pt x="181" y="195"/>
                    <a:pt x="174" y="203"/>
                    <a:pt x="165" y="210"/>
                  </a:cubicBezTo>
                  <a:cubicBezTo>
                    <a:pt x="156" y="217"/>
                    <a:pt x="146" y="223"/>
                    <a:pt x="134" y="227"/>
                  </a:cubicBezTo>
                  <a:cubicBezTo>
                    <a:pt x="124" y="231"/>
                    <a:pt x="112" y="234"/>
                    <a:pt x="99" y="236"/>
                  </a:cubicBezTo>
                  <a:cubicBezTo>
                    <a:pt x="87" y="238"/>
                    <a:pt x="72" y="239"/>
                    <a:pt x="56" y="239"/>
                  </a:cubicBezTo>
                  <a:lnTo>
                    <a:pt x="0" y="239"/>
                  </a:lnTo>
                  <a:close/>
                  <a:moveTo>
                    <a:pt x="61" y="202"/>
                  </a:moveTo>
                  <a:cubicBezTo>
                    <a:pt x="87" y="202"/>
                    <a:pt x="107" y="199"/>
                    <a:pt x="121" y="192"/>
                  </a:cubicBezTo>
                  <a:cubicBezTo>
                    <a:pt x="134" y="185"/>
                    <a:pt x="143" y="176"/>
                    <a:pt x="150" y="164"/>
                  </a:cubicBezTo>
                  <a:cubicBezTo>
                    <a:pt x="156" y="152"/>
                    <a:pt x="160" y="137"/>
                    <a:pt x="160" y="118"/>
                  </a:cubicBezTo>
                  <a:cubicBezTo>
                    <a:pt x="160" y="108"/>
                    <a:pt x="159" y="100"/>
                    <a:pt x="157" y="92"/>
                  </a:cubicBezTo>
                  <a:cubicBezTo>
                    <a:pt x="154" y="84"/>
                    <a:pt x="151" y="77"/>
                    <a:pt x="147" y="71"/>
                  </a:cubicBezTo>
                  <a:cubicBezTo>
                    <a:pt x="143" y="65"/>
                    <a:pt x="138" y="60"/>
                    <a:pt x="133" y="55"/>
                  </a:cubicBezTo>
                  <a:cubicBezTo>
                    <a:pt x="127" y="51"/>
                    <a:pt x="120" y="47"/>
                    <a:pt x="113" y="44"/>
                  </a:cubicBezTo>
                  <a:cubicBezTo>
                    <a:pt x="106" y="42"/>
                    <a:pt x="99" y="40"/>
                    <a:pt x="90" y="39"/>
                  </a:cubicBezTo>
                  <a:cubicBezTo>
                    <a:pt x="82" y="37"/>
                    <a:pt x="73" y="37"/>
                    <a:pt x="62" y="37"/>
                  </a:cubicBezTo>
                  <a:cubicBezTo>
                    <a:pt x="43" y="37"/>
                    <a:pt x="43" y="37"/>
                    <a:pt x="43" y="37"/>
                  </a:cubicBezTo>
                  <a:cubicBezTo>
                    <a:pt x="43" y="202"/>
                    <a:pt x="43" y="202"/>
                    <a:pt x="43" y="202"/>
                  </a:cubicBezTo>
                  <a:lnTo>
                    <a:pt x="61" y="202"/>
                  </a:lnTo>
                  <a:close/>
                </a:path>
              </a:pathLst>
            </a:cu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16" name="Freeform 128"/>
            <p:cNvSpPr>
              <a:spLocks/>
            </p:cNvSpPr>
            <p:nvPr/>
          </p:nvSpPr>
          <p:spPr bwMode="auto">
            <a:xfrm>
              <a:off x="5797550" y="3746500"/>
              <a:ext cx="88900" cy="131763"/>
            </a:xfrm>
            <a:custGeom>
              <a:avLst/>
              <a:gdLst>
                <a:gd name="T0" fmla="*/ 16 w 56"/>
                <a:gd name="T1" fmla="*/ 71 h 83"/>
                <a:gd name="T2" fmla="*/ 56 w 56"/>
                <a:gd name="T3" fmla="*/ 71 h 83"/>
                <a:gd name="T4" fmla="*/ 56 w 56"/>
                <a:gd name="T5" fmla="*/ 83 h 83"/>
                <a:gd name="T6" fmla="*/ 0 w 56"/>
                <a:gd name="T7" fmla="*/ 83 h 83"/>
                <a:gd name="T8" fmla="*/ 0 w 56"/>
                <a:gd name="T9" fmla="*/ 0 h 83"/>
                <a:gd name="T10" fmla="*/ 54 w 56"/>
                <a:gd name="T11" fmla="*/ 0 h 83"/>
                <a:gd name="T12" fmla="*/ 54 w 56"/>
                <a:gd name="T13" fmla="*/ 13 h 83"/>
                <a:gd name="T14" fmla="*/ 16 w 56"/>
                <a:gd name="T15" fmla="*/ 13 h 83"/>
                <a:gd name="T16" fmla="*/ 16 w 56"/>
                <a:gd name="T17" fmla="*/ 34 h 83"/>
                <a:gd name="T18" fmla="*/ 49 w 56"/>
                <a:gd name="T19" fmla="*/ 34 h 83"/>
                <a:gd name="T20" fmla="*/ 49 w 56"/>
                <a:gd name="T21" fmla="*/ 47 h 83"/>
                <a:gd name="T22" fmla="*/ 16 w 56"/>
                <a:gd name="T23" fmla="*/ 47 h 83"/>
                <a:gd name="T24" fmla="*/ 16 w 56"/>
                <a:gd name="T25" fmla="*/ 7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 h="83">
                  <a:moveTo>
                    <a:pt x="16" y="71"/>
                  </a:moveTo>
                  <a:lnTo>
                    <a:pt x="56" y="71"/>
                  </a:lnTo>
                  <a:lnTo>
                    <a:pt x="56" y="83"/>
                  </a:lnTo>
                  <a:lnTo>
                    <a:pt x="0" y="83"/>
                  </a:lnTo>
                  <a:lnTo>
                    <a:pt x="0" y="0"/>
                  </a:lnTo>
                  <a:lnTo>
                    <a:pt x="54" y="0"/>
                  </a:lnTo>
                  <a:lnTo>
                    <a:pt x="54" y="13"/>
                  </a:lnTo>
                  <a:lnTo>
                    <a:pt x="16" y="13"/>
                  </a:lnTo>
                  <a:lnTo>
                    <a:pt x="16" y="34"/>
                  </a:lnTo>
                  <a:lnTo>
                    <a:pt x="49" y="34"/>
                  </a:lnTo>
                  <a:lnTo>
                    <a:pt x="49" y="47"/>
                  </a:lnTo>
                  <a:lnTo>
                    <a:pt x="16" y="47"/>
                  </a:lnTo>
                  <a:lnTo>
                    <a:pt x="16" y="71"/>
                  </a:lnTo>
                  <a:close/>
                </a:path>
              </a:pathLst>
            </a:cu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17" name="Freeform 129"/>
            <p:cNvSpPr>
              <a:spLocks noEditPoints="1"/>
            </p:cNvSpPr>
            <p:nvPr/>
          </p:nvSpPr>
          <p:spPr bwMode="auto">
            <a:xfrm>
              <a:off x="5911850" y="3746500"/>
              <a:ext cx="95250" cy="131763"/>
            </a:xfrm>
            <a:custGeom>
              <a:avLst/>
              <a:gdLst>
                <a:gd name="T0" fmla="*/ 66 w 173"/>
                <a:gd name="T1" fmla="*/ 146 h 239"/>
                <a:gd name="T2" fmla="*/ 54 w 173"/>
                <a:gd name="T3" fmla="*/ 146 h 239"/>
                <a:gd name="T4" fmla="*/ 44 w 173"/>
                <a:gd name="T5" fmla="*/ 145 h 239"/>
                <a:gd name="T6" fmla="*/ 44 w 173"/>
                <a:gd name="T7" fmla="*/ 239 h 239"/>
                <a:gd name="T8" fmla="*/ 0 w 173"/>
                <a:gd name="T9" fmla="*/ 239 h 239"/>
                <a:gd name="T10" fmla="*/ 0 w 173"/>
                <a:gd name="T11" fmla="*/ 0 h 239"/>
                <a:gd name="T12" fmla="*/ 69 w 173"/>
                <a:gd name="T13" fmla="*/ 0 h 239"/>
                <a:gd name="T14" fmla="*/ 99 w 173"/>
                <a:gd name="T15" fmla="*/ 2 h 239"/>
                <a:gd name="T16" fmla="*/ 122 w 173"/>
                <a:gd name="T17" fmla="*/ 6 h 239"/>
                <a:gd name="T18" fmla="*/ 160 w 173"/>
                <a:gd name="T19" fmla="*/ 30 h 239"/>
                <a:gd name="T20" fmla="*/ 173 w 173"/>
                <a:gd name="T21" fmla="*/ 72 h 239"/>
                <a:gd name="T22" fmla="*/ 166 w 173"/>
                <a:gd name="T23" fmla="*/ 103 h 239"/>
                <a:gd name="T24" fmla="*/ 145 w 173"/>
                <a:gd name="T25" fmla="*/ 126 h 239"/>
                <a:gd name="T26" fmla="*/ 111 w 173"/>
                <a:gd name="T27" fmla="*/ 141 h 239"/>
                <a:gd name="T28" fmla="*/ 66 w 173"/>
                <a:gd name="T29" fmla="*/ 146 h 239"/>
                <a:gd name="T30" fmla="*/ 44 w 173"/>
                <a:gd name="T31" fmla="*/ 109 h 239"/>
                <a:gd name="T32" fmla="*/ 53 w 173"/>
                <a:gd name="T33" fmla="*/ 110 h 239"/>
                <a:gd name="T34" fmla="*/ 65 w 173"/>
                <a:gd name="T35" fmla="*/ 110 h 239"/>
                <a:gd name="T36" fmla="*/ 95 w 173"/>
                <a:gd name="T37" fmla="*/ 107 h 239"/>
                <a:gd name="T38" fmla="*/ 114 w 173"/>
                <a:gd name="T39" fmla="*/ 99 h 239"/>
                <a:gd name="T40" fmla="*/ 125 w 173"/>
                <a:gd name="T41" fmla="*/ 87 h 239"/>
                <a:gd name="T42" fmla="*/ 128 w 173"/>
                <a:gd name="T43" fmla="*/ 71 h 239"/>
                <a:gd name="T44" fmla="*/ 123 w 173"/>
                <a:gd name="T45" fmla="*/ 53 h 239"/>
                <a:gd name="T46" fmla="*/ 106 w 173"/>
                <a:gd name="T47" fmla="*/ 41 h 239"/>
                <a:gd name="T48" fmla="*/ 91 w 173"/>
                <a:gd name="T49" fmla="*/ 38 h 239"/>
                <a:gd name="T50" fmla="*/ 68 w 173"/>
                <a:gd name="T51" fmla="*/ 37 h 239"/>
                <a:gd name="T52" fmla="*/ 44 w 173"/>
                <a:gd name="T53" fmla="*/ 37 h 239"/>
                <a:gd name="T54" fmla="*/ 44 w 173"/>
                <a:gd name="T55" fmla="*/ 109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3" h="239">
                  <a:moveTo>
                    <a:pt x="66" y="146"/>
                  </a:moveTo>
                  <a:cubicBezTo>
                    <a:pt x="62" y="146"/>
                    <a:pt x="58" y="146"/>
                    <a:pt x="54" y="146"/>
                  </a:cubicBezTo>
                  <a:cubicBezTo>
                    <a:pt x="51" y="146"/>
                    <a:pt x="47" y="146"/>
                    <a:pt x="44" y="145"/>
                  </a:cubicBezTo>
                  <a:cubicBezTo>
                    <a:pt x="44" y="239"/>
                    <a:pt x="44" y="239"/>
                    <a:pt x="44" y="239"/>
                  </a:cubicBezTo>
                  <a:cubicBezTo>
                    <a:pt x="0" y="239"/>
                    <a:pt x="0" y="239"/>
                    <a:pt x="0" y="239"/>
                  </a:cubicBezTo>
                  <a:cubicBezTo>
                    <a:pt x="0" y="0"/>
                    <a:pt x="0" y="0"/>
                    <a:pt x="0" y="0"/>
                  </a:cubicBezTo>
                  <a:cubicBezTo>
                    <a:pt x="69" y="0"/>
                    <a:pt x="69" y="0"/>
                    <a:pt x="69" y="0"/>
                  </a:cubicBezTo>
                  <a:cubicBezTo>
                    <a:pt x="80" y="0"/>
                    <a:pt x="90" y="1"/>
                    <a:pt x="99" y="2"/>
                  </a:cubicBezTo>
                  <a:cubicBezTo>
                    <a:pt x="108" y="3"/>
                    <a:pt x="115" y="4"/>
                    <a:pt x="122" y="6"/>
                  </a:cubicBezTo>
                  <a:cubicBezTo>
                    <a:pt x="138" y="11"/>
                    <a:pt x="151" y="19"/>
                    <a:pt x="160" y="30"/>
                  </a:cubicBezTo>
                  <a:cubicBezTo>
                    <a:pt x="168" y="41"/>
                    <a:pt x="173" y="55"/>
                    <a:pt x="173" y="72"/>
                  </a:cubicBezTo>
                  <a:cubicBezTo>
                    <a:pt x="173" y="83"/>
                    <a:pt x="171" y="94"/>
                    <a:pt x="166" y="103"/>
                  </a:cubicBezTo>
                  <a:cubicBezTo>
                    <a:pt x="161" y="112"/>
                    <a:pt x="154" y="120"/>
                    <a:pt x="145" y="126"/>
                  </a:cubicBezTo>
                  <a:cubicBezTo>
                    <a:pt x="136" y="133"/>
                    <a:pt x="125" y="138"/>
                    <a:pt x="111" y="141"/>
                  </a:cubicBezTo>
                  <a:cubicBezTo>
                    <a:pt x="98" y="145"/>
                    <a:pt x="83" y="146"/>
                    <a:pt x="66" y="146"/>
                  </a:cubicBezTo>
                  <a:close/>
                  <a:moveTo>
                    <a:pt x="44" y="109"/>
                  </a:moveTo>
                  <a:cubicBezTo>
                    <a:pt x="46" y="109"/>
                    <a:pt x="49" y="109"/>
                    <a:pt x="53" y="110"/>
                  </a:cubicBezTo>
                  <a:cubicBezTo>
                    <a:pt x="57" y="110"/>
                    <a:pt x="61" y="110"/>
                    <a:pt x="65" y="110"/>
                  </a:cubicBezTo>
                  <a:cubicBezTo>
                    <a:pt x="77" y="110"/>
                    <a:pt x="87" y="109"/>
                    <a:pt x="95" y="107"/>
                  </a:cubicBezTo>
                  <a:cubicBezTo>
                    <a:pt x="103" y="105"/>
                    <a:pt x="109" y="102"/>
                    <a:pt x="114" y="99"/>
                  </a:cubicBezTo>
                  <a:cubicBezTo>
                    <a:pt x="119" y="96"/>
                    <a:pt x="122" y="92"/>
                    <a:pt x="125" y="87"/>
                  </a:cubicBezTo>
                  <a:cubicBezTo>
                    <a:pt x="127" y="82"/>
                    <a:pt x="128" y="77"/>
                    <a:pt x="128" y="71"/>
                  </a:cubicBezTo>
                  <a:cubicBezTo>
                    <a:pt x="128" y="64"/>
                    <a:pt x="126" y="58"/>
                    <a:pt x="123" y="53"/>
                  </a:cubicBezTo>
                  <a:cubicBezTo>
                    <a:pt x="120" y="48"/>
                    <a:pt x="114" y="44"/>
                    <a:pt x="106" y="41"/>
                  </a:cubicBezTo>
                  <a:cubicBezTo>
                    <a:pt x="102" y="39"/>
                    <a:pt x="97" y="38"/>
                    <a:pt x="91" y="38"/>
                  </a:cubicBezTo>
                  <a:cubicBezTo>
                    <a:pt x="85" y="37"/>
                    <a:pt x="77" y="37"/>
                    <a:pt x="68" y="37"/>
                  </a:cubicBezTo>
                  <a:cubicBezTo>
                    <a:pt x="44" y="37"/>
                    <a:pt x="44" y="37"/>
                    <a:pt x="44" y="37"/>
                  </a:cubicBezTo>
                  <a:lnTo>
                    <a:pt x="44" y="109"/>
                  </a:lnTo>
                  <a:close/>
                </a:path>
              </a:pathLst>
            </a:cu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18" name="Freeform 130"/>
            <p:cNvSpPr>
              <a:spLocks noEditPoints="1"/>
            </p:cNvSpPr>
            <p:nvPr/>
          </p:nvSpPr>
          <p:spPr bwMode="auto">
            <a:xfrm>
              <a:off x="6027738" y="3744913"/>
              <a:ext cx="127000" cy="136525"/>
            </a:xfrm>
            <a:custGeom>
              <a:avLst/>
              <a:gdLst>
                <a:gd name="T0" fmla="*/ 232 w 232"/>
                <a:gd name="T1" fmla="*/ 123 h 247"/>
                <a:gd name="T2" fmla="*/ 224 w 232"/>
                <a:gd name="T3" fmla="*/ 173 h 247"/>
                <a:gd name="T4" fmla="*/ 201 w 232"/>
                <a:gd name="T5" fmla="*/ 213 h 247"/>
                <a:gd name="T6" fmla="*/ 165 w 232"/>
                <a:gd name="T7" fmla="*/ 238 h 247"/>
                <a:gd name="T8" fmla="*/ 116 w 232"/>
                <a:gd name="T9" fmla="*/ 247 h 247"/>
                <a:gd name="T10" fmla="*/ 66 w 232"/>
                <a:gd name="T11" fmla="*/ 238 h 247"/>
                <a:gd name="T12" fmla="*/ 30 w 232"/>
                <a:gd name="T13" fmla="*/ 213 h 247"/>
                <a:gd name="T14" fmla="*/ 7 w 232"/>
                <a:gd name="T15" fmla="*/ 173 h 247"/>
                <a:gd name="T16" fmla="*/ 0 w 232"/>
                <a:gd name="T17" fmla="*/ 123 h 247"/>
                <a:gd name="T18" fmla="*/ 7 w 232"/>
                <a:gd name="T19" fmla="*/ 73 h 247"/>
                <a:gd name="T20" fmla="*/ 30 w 232"/>
                <a:gd name="T21" fmla="*/ 34 h 247"/>
                <a:gd name="T22" fmla="*/ 66 w 232"/>
                <a:gd name="T23" fmla="*/ 9 h 247"/>
                <a:gd name="T24" fmla="*/ 116 w 232"/>
                <a:gd name="T25" fmla="*/ 0 h 247"/>
                <a:gd name="T26" fmla="*/ 165 w 232"/>
                <a:gd name="T27" fmla="*/ 9 h 247"/>
                <a:gd name="T28" fmla="*/ 201 w 232"/>
                <a:gd name="T29" fmla="*/ 34 h 247"/>
                <a:gd name="T30" fmla="*/ 224 w 232"/>
                <a:gd name="T31" fmla="*/ 73 h 247"/>
                <a:gd name="T32" fmla="*/ 232 w 232"/>
                <a:gd name="T33" fmla="*/ 123 h 247"/>
                <a:gd name="T34" fmla="*/ 187 w 232"/>
                <a:gd name="T35" fmla="*/ 123 h 247"/>
                <a:gd name="T36" fmla="*/ 181 w 232"/>
                <a:gd name="T37" fmla="*/ 85 h 247"/>
                <a:gd name="T38" fmla="*/ 167 w 232"/>
                <a:gd name="T39" fmla="*/ 58 h 247"/>
                <a:gd name="T40" fmla="*/ 144 w 232"/>
                <a:gd name="T41" fmla="*/ 42 h 247"/>
                <a:gd name="T42" fmla="*/ 116 w 232"/>
                <a:gd name="T43" fmla="*/ 37 h 247"/>
                <a:gd name="T44" fmla="*/ 87 w 232"/>
                <a:gd name="T45" fmla="*/ 42 h 247"/>
                <a:gd name="T46" fmla="*/ 65 w 232"/>
                <a:gd name="T47" fmla="*/ 58 h 247"/>
                <a:gd name="T48" fmla="*/ 50 w 232"/>
                <a:gd name="T49" fmla="*/ 85 h 247"/>
                <a:gd name="T50" fmla="*/ 45 w 232"/>
                <a:gd name="T51" fmla="*/ 123 h 247"/>
                <a:gd name="T52" fmla="*/ 50 w 232"/>
                <a:gd name="T53" fmla="*/ 161 h 247"/>
                <a:gd name="T54" fmla="*/ 65 w 232"/>
                <a:gd name="T55" fmla="*/ 189 h 247"/>
                <a:gd name="T56" fmla="*/ 87 w 232"/>
                <a:gd name="T57" fmla="*/ 205 h 247"/>
                <a:gd name="T58" fmla="*/ 116 w 232"/>
                <a:gd name="T59" fmla="*/ 210 h 247"/>
                <a:gd name="T60" fmla="*/ 144 w 232"/>
                <a:gd name="T61" fmla="*/ 205 h 247"/>
                <a:gd name="T62" fmla="*/ 167 w 232"/>
                <a:gd name="T63" fmla="*/ 189 h 247"/>
                <a:gd name="T64" fmla="*/ 181 w 232"/>
                <a:gd name="T65" fmla="*/ 161 h 247"/>
                <a:gd name="T66" fmla="*/ 187 w 232"/>
                <a:gd name="T67" fmla="*/ 123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2" h="247">
                  <a:moveTo>
                    <a:pt x="232" y="123"/>
                  </a:moveTo>
                  <a:cubicBezTo>
                    <a:pt x="232" y="142"/>
                    <a:pt x="229" y="158"/>
                    <a:pt x="224" y="173"/>
                  </a:cubicBezTo>
                  <a:cubicBezTo>
                    <a:pt x="219" y="189"/>
                    <a:pt x="211" y="202"/>
                    <a:pt x="201" y="213"/>
                  </a:cubicBezTo>
                  <a:cubicBezTo>
                    <a:pt x="192" y="223"/>
                    <a:pt x="179" y="232"/>
                    <a:pt x="165" y="238"/>
                  </a:cubicBezTo>
                  <a:cubicBezTo>
                    <a:pt x="150" y="244"/>
                    <a:pt x="134" y="247"/>
                    <a:pt x="116" y="247"/>
                  </a:cubicBezTo>
                  <a:cubicBezTo>
                    <a:pt x="97" y="247"/>
                    <a:pt x="81" y="244"/>
                    <a:pt x="66" y="238"/>
                  </a:cubicBezTo>
                  <a:cubicBezTo>
                    <a:pt x="52" y="232"/>
                    <a:pt x="40" y="223"/>
                    <a:pt x="30" y="213"/>
                  </a:cubicBezTo>
                  <a:cubicBezTo>
                    <a:pt x="20" y="202"/>
                    <a:pt x="12" y="189"/>
                    <a:pt x="7" y="173"/>
                  </a:cubicBezTo>
                  <a:cubicBezTo>
                    <a:pt x="2" y="158"/>
                    <a:pt x="0" y="142"/>
                    <a:pt x="0" y="123"/>
                  </a:cubicBezTo>
                  <a:cubicBezTo>
                    <a:pt x="0" y="105"/>
                    <a:pt x="2" y="89"/>
                    <a:pt x="7" y="73"/>
                  </a:cubicBezTo>
                  <a:cubicBezTo>
                    <a:pt x="12" y="58"/>
                    <a:pt x="20" y="45"/>
                    <a:pt x="30" y="34"/>
                  </a:cubicBezTo>
                  <a:cubicBezTo>
                    <a:pt x="40" y="23"/>
                    <a:pt x="52" y="15"/>
                    <a:pt x="66" y="9"/>
                  </a:cubicBezTo>
                  <a:cubicBezTo>
                    <a:pt x="81" y="3"/>
                    <a:pt x="97" y="0"/>
                    <a:pt x="116" y="0"/>
                  </a:cubicBezTo>
                  <a:cubicBezTo>
                    <a:pt x="134" y="0"/>
                    <a:pt x="150" y="3"/>
                    <a:pt x="165" y="9"/>
                  </a:cubicBezTo>
                  <a:cubicBezTo>
                    <a:pt x="179" y="15"/>
                    <a:pt x="192" y="23"/>
                    <a:pt x="201" y="34"/>
                  </a:cubicBezTo>
                  <a:cubicBezTo>
                    <a:pt x="211" y="45"/>
                    <a:pt x="219" y="58"/>
                    <a:pt x="224" y="73"/>
                  </a:cubicBezTo>
                  <a:cubicBezTo>
                    <a:pt x="229" y="89"/>
                    <a:pt x="232" y="105"/>
                    <a:pt x="232" y="123"/>
                  </a:cubicBezTo>
                  <a:close/>
                  <a:moveTo>
                    <a:pt x="187" y="123"/>
                  </a:moveTo>
                  <a:cubicBezTo>
                    <a:pt x="187" y="109"/>
                    <a:pt x="185" y="96"/>
                    <a:pt x="181" y="85"/>
                  </a:cubicBezTo>
                  <a:cubicBezTo>
                    <a:pt x="178" y="75"/>
                    <a:pt x="173" y="66"/>
                    <a:pt x="167" y="58"/>
                  </a:cubicBezTo>
                  <a:cubicBezTo>
                    <a:pt x="160" y="51"/>
                    <a:pt x="153" y="46"/>
                    <a:pt x="144" y="42"/>
                  </a:cubicBezTo>
                  <a:cubicBezTo>
                    <a:pt x="135" y="38"/>
                    <a:pt x="126" y="37"/>
                    <a:pt x="116" y="37"/>
                  </a:cubicBezTo>
                  <a:cubicBezTo>
                    <a:pt x="105" y="37"/>
                    <a:pt x="96" y="38"/>
                    <a:pt x="87" y="42"/>
                  </a:cubicBezTo>
                  <a:cubicBezTo>
                    <a:pt x="78" y="46"/>
                    <a:pt x="71" y="51"/>
                    <a:pt x="65" y="58"/>
                  </a:cubicBezTo>
                  <a:cubicBezTo>
                    <a:pt x="58" y="66"/>
                    <a:pt x="53" y="75"/>
                    <a:pt x="50" y="85"/>
                  </a:cubicBezTo>
                  <a:cubicBezTo>
                    <a:pt x="46" y="96"/>
                    <a:pt x="45" y="109"/>
                    <a:pt x="45" y="123"/>
                  </a:cubicBezTo>
                  <a:cubicBezTo>
                    <a:pt x="45" y="138"/>
                    <a:pt x="46" y="151"/>
                    <a:pt x="50" y="161"/>
                  </a:cubicBezTo>
                  <a:cubicBezTo>
                    <a:pt x="53" y="172"/>
                    <a:pt x="58" y="181"/>
                    <a:pt x="65" y="189"/>
                  </a:cubicBezTo>
                  <a:cubicBezTo>
                    <a:pt x="71" y="196"/>
                    <a:pt x="78" y="201"/>
                    <a:pt x="87" y="205"/>
                  </a:cubicBezTo>
                  <a:cubicBezTo>
                    <a:pt x="96" y="208"/>
                    <a:pt x="105" y="210"/>
                    <a:pt x="116" y="210"/>
                  </a:cubicBezTo>
                  <a:cubicBezTo>
                    <a:pt x="126" y="210"/>
                    <a:pt x="135" y="208"/>
                    <a:pt x="144" y="205"/>
                  </a:cubicBezTo>
                  <a:cubicBezTo>
                    <a:pt x="153" y="201"/>
                    <a:pt x="160" y="196"/>
                    <a:pt x="167" y="189"/>
                  </a:cubicBezTo>
                  <a:cubicBezTo>
                    <a:pt x="173" y="181"/>
                    <a:pt x="178" y="172"/>
                    <a:pt x="181" y="161"/>
                  </a:cubicBezTo>
                  <a:cubicBezTo>
                    <a:pt x="185" y="151"/>
                    <a:pt x="187" y="138"/>
                    <a:pt x="187" y="123"/>
                  </a:cubicBezTo>
                  <a:close/>
                </a:path>
              </a:pathLst>
            </a:cu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19" name="Freeform 131"/>
            <p:cNvSpPr>
              <a:spLocks/>
            </p:cNvSpPr>
            <p:nvPr/>
          </p:nvSpPr>
          <p:spPr bwMode="auto">
            <a:xfrm>
              <a:off x="6162675" y="3746500"/>
              <a:ext cx="107950" cy="131763"/>
            </a:xfrm>
            <a:custGeom>
              <a:avLst/>
              <a:gdLst>
                <a:gd name="T0" fmla="*/ 42 w 68"/>
                <a:gd name="T1" fmla="*/ 83 h 83"/>
                <a:gd name="T2" fmla="*/ 27 w 68"/>
                <a:gd name="T3" fmla="*/ 83 h 83"/>
                <a:gd name="T4" fmla="*/ 27 w 68"/>
                <a:gd name="T5" fmla="*/ 13 h 83"/>
                <a:gd name="T6" fmla="*/ 0 w 68"/>
                <a:gd name="T7" fmla="*/ 13 h 83"/>
                <a:gd name="T8" fmla="*/ 0 w 68"/>
                <a:gd name="T9" fmla="*/ 0 h 83"/>
                <a:gd name="T10" fmla="*/ 68 w 68"/>
                <a:gd name="T11" fmla="*/ 0 h 83"/>
                <a:gd name="T12" fmla="*/ 68 w 68"/>
                <a:gd name="T13" fmla="*/ 13 h 83"/>
                <a:gd name="T14" fmla="*/ 42 w 68"/>
                <a:gd name="T15" fmla="*/ 13 h 83"/>
                <a:gd name="T16" fmla="*/ 42 w 68"/>
                <a:gd name="T17" fmla="*/ 8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83">
                  <a:moveTo>
                    <a:pt x="42" y="83"/>
                  </a:moveTo>
                  <a:lnTo>
                    <a:pt x="27" y="83"/>
                  </a:lnTo>
                  <a:lnTo>
                    <a:pt x="27" y="13"/>
                  </a:lnTo>
                  <a:lnTo>
                    <a:pt x="0" y="13"/>
                  </a:lnTo>
                  <a:lnTo>
                    <a:pt x="0" y="0"/>
                  </a:lnTo>
                  <a:lnTo>
                    <a:pt x="68" y="0"/>
                  </a:lnTo>
                  <a:lnTo>
                    <a:pt x="68" y="13"/>
                  </a:lnTo>
                  <a:lnTo>
                    <a:pt x="42" y="13"/>
                  </a:lnTo>
                  <a:lnTo>
                    <a:pt x="42" y="83"/>
                  </a:lnTo>
                  <a:close/>
                </a:path>
              </a:pathLst>
            </a:cu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grpSp>
      <p:cxnSp>
        <p:nvCxnSpPr>
          <p:cNvPr id="255" name="Přímá spojnice se šipkou 254"/>
          <p:cNvCxnSpPr/>
          <p:nvPr/>
        </p:nvCxnSpPr>
        <p:spPr>
          <a:xfrm flipH="1">
            <a:off x="6387362" y="6062446"/>
            <a:ext cx="2137473" cy="0"/>
          </a:xfrm>
          <a:prstGeom prst="straightConnector1">
            <a:avLst/>
          </a:prstGeom>
          <a:ln w="19050">
            <a:solidFill>
              <a:schemeClr val="accent6"/>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07" name="Přímá spojnice se šipkou 306"/>
          <p:cNvCxnSpPr/>
          <p:nvPr/>
        </p:nvCxnSpPr>
        <p:spPr>
          <a:xfrm>
            <a:off x="1672663" y="3346722"/>
            <a:ext cx="1669289" cy="0"/>
          </a:xfrm>
          <a:prstGeom prst="straightConnector1">
            <a:avLst/>
          </a:prstGeom>
          <a:ln w="19050">
            <a:tailEnd type="triangle" w="lg" len="lg"/>
          </a:ln>
        </p:spPr>
        <p:style>
          <a:lnRef idx="1">
            <a:schemeClr val="accent1"/>
          </a:lnRef>
          <a:fillRef idx="0">
            <a:schemeClr val="accent1"/>
          </a:fillRef>
          <a:effectRef idx="0">
            <a:schemeClr val="accent1"/>
          </a:effectRef>
          <a:fontRef idx="minor">
            <a:schemeClr val="tx1"/>
          </a:fontRef>
        </p:style>
      </p:cxnSp>
      <p:cxnSp>
        <p:nvCxnSpPr>
          <p:cNvPr id="223" name="Spojnice: pravoúhlá 222"/>
          <p:cNvCxnSpPr/>
          <p:nvPr/>
        </p:nvCxnSpPr>
        <p:spPr>
          <a:xfrm flipV="1">
            <a:off x="7049608" y="2609854"/>
            <a:ext cx="2195834" cy="264179"/>
          </a:xfrm>
          <a:prstGeom prst="bentConnector3">
            <a:avLst>
              <a:gd name="adj1" fmla="val 80885"/>
            </a:avLst>
          </a:prstGeom>
          <a:ln w="19050">
            <a:tailEnd type="triangle" w="lg" len="lg"/>
          </a:ln>
        </p:spPr>
        <p:style>
          <a:lnRef idx="1">
            <a:schemeClr val="accent1"/>
          </a:lnRef>
          <a:fillRef idx="0">
            <a:schemeClr val="accent1"/>
          </a:fillRef>
          <a:effectRef idx="0">
            <a:schemeClr val="accent1"/>
          </a:effectRef>
          <a:fontRef idx="minor">
            <a:schemeClr val="tx1"/>
          </a:fontRef>
        </p:style>
      </p:cxnSp>
      <p:cxnSp>
        <p:nvCxnSpPr>
          <p:cNvPr id="310" name="Spojnice: pravoúhlá 309"/>
          <p:cNvCxnSpPr/>
          <p:nvPr/>
        </p:nvCxnSpPr>
        <p:spPr>
          <a:xfrm>
            <a:off x="7043651" y="5138650"/>
            <a:ext cx="2201791" cy="274389"/>
          </a:xfrm>
          <a:prstGeom prst="bentConnector3">
            <a:avLst>
              <a:gd name="adj1" fmla="val 82301"/>
            </a:avLst>
          </a:prstGeom>
          <a:ln w="19050">
            <a:tailEnd type="triangle" w="lg" len="lg"/>
          </a:ln>
        </p:spPr>
        <p:style>
          <a:lnRef idx="1">
            <a:schemeClr val="accent1"/>
          </a:lnRef>
          <a:fillRef idx="0">
            <a:schemeClr val="accent1"/>
          </a:fillRef>
          <a:effectRef idx="0">
            <a:schemeClr val="accent1"/>
          </a:effectRef>
          <a:fontRef idx="minor">
            <a:schemeClr val="tx1"/>
          </a:fontRef>
        </p:style>
      </p:cxnSp>
      <p:cxnSp>
        <p:nvCxnSpPr>
          <p:cNvPr id="313" name="Přímá spojnice se šipkou 312"/>
          <p:cNvCxnSpPr/>
          <p:nvPr/>
        </p:nvCxnSpPr>
        <p:spPr>
          <a:xfrm flipV="1">
            <a:off x="7043651" y="4945841"/>
            <a:ext cx="2783755" cy="2362"/>
          </a:xfrm>
          <a:prstGeom prst="straightConnector1">
            <a:avLst/>
          </a:prstGeom>
          <a:ln w="19050">
            <a:tailEnd type="triangle" w="lg" len="lg"/>
          </a:ln>
        </p:spPr>
        <p:style>
          <a:lnRef idx="1">
            <a:schemeClr val="accent1"/>
          </a:lnRef>
          <a:fillRef idx="0">
            <a:schemeClr val="accent1"/>
          </a:fillRef>
          <a:effectRef idx="0">
            <a:schemeClr val="accent1"/>
          </a:effectRef>
          <a:fontRef idx="minor">
            <a:schemeClr val="tx1"/>
          </a:fontRef>
        </p:style>
      </p:cxnSp>
      <p:cxnSp>
        <p:nvCxnSpPr>
          <p:cNvPr id="317" name="Přímá spojnice se šipkou 316"/>
          <p:cNvCxnSpPr/>
          <p:nvPr/>
        </p:nvCxnSpPr>
        <p:spPr>
          <a:xfrm>
            <a:off x="7043651" y="3074538"/>
            <a:ext cx="3050633" cy="2515"/>
          </a:xfrm>
          <a:prstGeom prst="straightConnector1">
            <a:avLst/>
          </a:prstGeom>
          <a:ln w="19050">
            <a:tailEnd type="triangle" w="lg" len="lg"/>
          </a:ln>
        </p:spPr>
        <p:style>
          <a:lnRef idx="1">
            <a:schemeClr val="accent1"/>
          </a:lnRef>
          <a:fillRef idx="0">
            <a:schemeClr val="accent1"/>
          </a:fillRef>
          <a:effectRef idx="0">
            <a:schemeClr val="accent1"/>
          </a:effectRef>
          <a:fontRef idx="minor">
            <a:schemeClr val="tx1"/>
          </a:fontRef>
        </p:style>
      </p:cxnSp>
      <p:cxnSp>
        <p:nvCxnSpPr>
          <p:cNvPr id="322" name="Spojnice: pravoúhlá 321"/>
          <p:cNvCxnSpPr/>
          <p:nvPr/>
        </p:nvCxnSpPr>
        <p:spPr>
          <a:xfrm>
            <a:off x="7043651" y="3276544"/>
            <a:ext cx="2201791" cy="267705"/>
          </a:xfrm>
          <a:prstGeom prst="bentConnector3">
            <a:avLst>
              <a:gd name="adj1" fmla="val 81493"/>
            </a:avLst>
          </a:prstGeom>
          <a:ln w="19050">
            <a:tailEnd type="triangle" w="lg" len="lg"/>
          </a:ln>
        </p:spPr>
        <p:style>
          <a:lnRef idx="1">
            <a:schemeClr val="accent1"/>
          </a:lnRef>
          <a:fillRef idx="0">
            <a:schemeClr val="accent1"/>
          </a:fillRef>
          <a:effectRef idx="0">
            <a:schemeClr val="accent1"/>
          </a:effectRef>
          <a:fontRef idx="minor">
            <a:schemeClr val="tx1"/>
          </a:fontRef>
        </p:style>
      </p:cxnSp>
      <p:cxnSp>
        <p:nvCxnSpPr>
          <p:cNvPr id="323" name="Spojnice: pravoúhlá 322"/>
          <p:cNvCxnSpPr/>
          <p:nvPr/>
        </p:nvCxnSpPr>
        <p:spPr>
          <a:xfrm flipV="1">
            <a:off x="7043651" y="4478644"/>
            <a:ext cx="2201791" cy="290872"/>
          </a:xfrm>
          <a:prstGeom prst="bentConnector3">
            <a:avLst>
              <a:gd name="adj1" fmla="val 80859"/>
            </a:avLst>
          </a:prstGeom>
          <a:ln w="19050">
            <a:tailEnd type="triangle" w="lg" len="lg"/>
          </a:ln>
        </p:spPr>
        <p:style>
          <a:lnRef idx="1">
            <a:schemeClr val="accent1"/>
          </a:lnRef>
          <a:fillRef idx="0">
            <a:schemeClr val="accent1"/>
          </a:fillRef>
          <a:effectRef idx="0">
            <a:schemeClr val="accent1"/>
          </a:effectRef>
          <a:fontRef idx="minor">
            <a:schemeClr val="tx1"/>
          </a:fontRef>
        </p:style>
      </p:cxnSp>
      <p:cxnSp>
        <p:nvCxnSpPr>
          <p:cNvPr id="1210" name="Přímá spojnice se šipkou 1209"/>
          <p:cNvCxnSpPr/>
          <p:nvPr/>
        </p:nvCxnSpPr>
        <p:spPr>
          <a:xfrm>
            <a:off x="9984559" y="2609854"/>
            <a:ext cx="1393486" cy="0"/>
          </a:xfrm>
          <a:prstGeom prst="straightConnector1">
            <a:avLst/>
          </a:prstGeom>
          <a:ln w="19050">
            <a:solidFill>
              <a:schemeClr val="accent6"/>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29" name="Přímá spojnice se šipkou 328"/>
          <p:cNvCxnSpPr/>
          <p:nvPr/>
        </p:nvCxnSpPr>
        <p:spPr>
          <a:xfrm flipV="1">
            <a:off x="10833401" y="3061648"/>
            <a:ext cx="544644" cy="1"/>
          </a:xfrm>
          <a:prstGeom prst="straightConnector1">
            <a:avLst/>
          </a:prstGeom>
          <a:ln w="19050">
            <a:solidFill>
              <a:schemeClr val="accent6"/>
            </a:solidFill>
            <a:tailEnd type="triangle" w="lg" len="lg"/>
          </a:ln>
        </p:spPr>
        <p:style>
          <a:lnRef idx="1">
            <a:schemeClr val="accent1"/>
          </a:lnRef>
          <a:fillRef idx="0">
            <a:schemeClr val="accent1"/>
          </a:fillRef>
          <a:effectRef idx="0">
            <a:schemeClr val="accent1"/>
          </a:effectRef>
          <a:fontRef idx="minor">
            <a:schemeClr val="tx1"/>
          </a:fontRef>
        </p:style>
      </p:cxnSp>
      <p:sp>
        <p:nvSpPr>
          <p:cNvPr id="280" name="Obdélník 279"/>
          <p:cNvSpPr/>
          <p:nvPr/>
        </p:nvSpPr>
        <p:spPr>
          <a:xfrm>
            <a:off x="988726" y="5199216"/>
            <a:ext cx="3578193" cy="1107996"/>
          </a:xfrm>
          <a:prstGeom prst="rect">
            <a:avLst/>
          </a:prstGeom>
        </p:spPr>
        <p:txBody>
          <a:bodyPr wrap="square" lIns="0" tIns="0" rIns="0" bIns="0">
            <a:spAutoFit/>
          </a:bodyPr>
          <a:lstStyle/>
          <a:p>
            <a:r>
              <a:rPr lang="cs-CZ" i="1" dirty="0" smtClean="0">
                <a:solidFill>
                  <a:schemeClr val="tx2">
                    <a:lumMod val="75000"/>
                  </a:schemeClr>
                </a:solidFill>
              </a:rPr>
              <a:t>V rámci všech logistických procesů garantujeme dodržení veškerých norem a standardů včetně  </a:t>
            </a:r>
            <a:r>
              <a:rPr lang="en-GB" i="1" dirty="0" smtClean="0">
                <a:solidFill>
                  <a:schemeClr val="tx2">
                    <a:lumMod val="75000"/>
                  </a:schemeClr>
                </a:solidFill>
              </a:rPr>
              <a:t>IFS </a:t>
            </a:r>
            <a:r>
              <a:rPr lang="en-GB" i="1" dirty="0">
                <a:solidFill>
                  <a:schemeClr val="tx2">
                    <a:lumMod val="75000"/>
                  </a:schemeClr>
                </a:solidFill>
              </a:rPr>
              <a:t>Logistics Certification.</a:t>
            </a:r>
          </a:p>
        </p:txBody>
      </p:sp>
      <p:sp>
        <p:nvSpPr>
          <p:cNvPr id="285" name="Freeform 5"/>
          <p:cNvSpPr>
            <a:spLocks noEditPoints="1"/>
          </p:cNvSpPr>
          <p:nvPr/>
        </p:nvSpPr>
        <p:spPr bwMode="auto">
          <a:xfrm>
            <a:off x="653036" y="5222934"/>
            <a:ext cx="234436" cy="253358"/>
          </a:xfrm>
          <a:custGeom>
            <a:avLst/>
            <a:gdLst>
              <a:gd name="T0" fmla="*/ 296 w 399"/>
              <a:gd name="T1" fmla="*/ 250 h 432"/>
              <a:gd name="T2" fmla="*/ 265 w 399"/>
              <a:gd name="T3" fmla="*/ 199 h 432"/>
              <a:gd name="T4" fmla="*/ 374 w 399"/>
              <a:gd name="T5" fmla="*/ 203 h 432"/>
              <a:gd name="T6" fmla="*/ 397 w 399"/>
              <a:gd name="T7" fmla="*/ 190 h 432"/>
              <a:gd name="T8" fmla="*/ 340 w 399"/>
              <a:gd name="T9" fmla="*/ 156 h 432"/>
              <a:gd name="T10" fmla="*/ 387 w 399"/>
              <a:gd name="T11" fmla="*/ 108 h 432"/>
              <a:gd name="T12" fmla="*/ 322 w 399"/>
              <a:gd name="T13" fmla="*/ 124 h 432"/>
              <a:gd name="T14" fmla="*/ 321 w 399"/>
              <a:gd name="T15" fmla="*/ 58 h 432"/>
              <a:gd name="T16" fmla="*/ 277 w 399"/>
              <a:gd name="T17" fmla="*/ 150 h 432"/>
              <a:gd name="T18" fmla="*/ 218 w 399"/>
              <a:gd name="T19" fmla="*/ 151 h 432"/>
              <a:gd name="T20" fmla="*/ 276 w 399"/>
              <a:gd name="T21" fmla="*/ 58 h 432"/>
              <a:gd name="T22" fmla="*/ 250 w 399"/>
              <a:gd name="T23" fmla="*/ 32 h 432"/>
              <a:gd name="T24" fmla="*/ 218 w 399"/>
              <a:gd name="T25" fmla="*/ 18 h 432"/>
              <a:gd name="T26" fmla="*/ 181 w 399"/>
              <a:gd name="T27" fmla="*/ 18 h 432"/>
              <a:gd name="T28" fmla="*/ 150 w 399"/>
              <a:gd name="T29" fmla="*/ 32 h 432"/>
              <a:gd name="T30" fmla="*/ 124 w 399"/>
              <a:gd name="T31" fmla="*/ 58 h 432"/>
              <a:gd name="T32" fmla="*/ 181 w 399"/>
              <a:gd name="T33" fmla="*/ 151 h 432"/>
              <a:gd name="T34" fmla="*/ 123 w 399"/>
              <a:gd name="T35" fmla="*/ 150 h 432"/>
              <a:gd name="T36" fmla="*/ 78 w 399"/>
              <a:gd name="T37" fmla="*/ 58 h 432"/>
              <a:gd name="T38" fmla="*/ 77 w 399"/>
              <a:gd name="T39" fmla="*/ 124 h 432"/>
              <a:gd name="T40" fmla="*/ 12 w 399"/>
              <a:gd name="T41" fmla="*/ 108 h 432"/>
              <a:gd name="T42" fmla="*/ 59 w 399"/>
              <a:gd name="T43" fmla="*/ 156 h 432"/>
              <a:gd name="T44" fmla="*/ 2 w 399"/>
              <a:gd name="T45" fmla="*/ 190 h 432"/>
              <a:gd name="T46" fmla="*/ 25 w 399"/>
              <a:gd name="T47" fmla="*/ 203 h 432"/>
              <a:gd name="T48" fmla="*/ 135 w 399"/>
              <a:gd name="T49" fmla="*/ 199 h 432"/>
              <a:gd name="T50" fmla="*/ 104 w 399"/>
              <a:gd name="T51" fmla="*/ 250 h 432"/>
              <a:gd name="T52" fmla="*/ 2 w 399"/>
              <a:gd name="T53" fmla="*/ 242 h 432"/>
              <a:gd name="T54" fmla="*/ 58 w 399"/>
              <a:gd name="T55" fmla="*/ 276 h 432"/>
              <a:gd name="T56" fmla="*/ 12 w 399"/>
              <a:gd name="T57" fmla="*/ 324 h 432"/>
              <a:gd name="T58" fmla="*/ 37 w 399"/>
              <a:gd name="T59" fmla="*/ 331 h 432"/>
              <a:gd name="T60" fmla="*/ 65 w 399"/>
              <a:gd name="T61" fmla="*/ 351 h 432"/>
              <a:gd name="T62" fmla="*/ 83 w 399"/>
              <a:gd name="T63" fmla="*/ 374 h 432"/>
              <a:gd name="T64" fmla="*/ 123 w 399"/>
              <a:gd name="T65" fmla="*/ 281 h 432"/>
              <a:gd name="T66" fmla="*/ 181 w 399"/>
              <a:gd name="T67" fmla="*/ 280 h 432"/>
              <a:gd name="T68" fmla="*/ 124 w 399"/>
              <a:gd name="T69" fmla="*/ 374 h 432"/>
              <a:gd name="T70" fmla="*/ 137 w 399"/>
              <a:gd name="T71" fmla="*/ 405 h 432"/>
              <a:gd name="T72" fmla="*/ 181 w 399"/>
              <a:gd name="T73" fmla="*/ 368 h 432"/>
              <a:gd name="T74" fmla="*/ 200 w 399"/>
              <a:gd name="T75" fmla="*/ 432 h 432"/>
              <a:gd name="T76" fmla="*/ 218 w 399"/>
              <a:gd name="T77" fmla="*/ 368 h 432"/>
              <a:gd name="T78" fmla="*/ 263 w 399"/>
              <a:gd name="T79" fmla="*/ 405 h 432"/>
              <a:gd name="T80" fmla="*/ 276 w 399"/>
              <a:gd name="T81" fmla="*/ 374 h 432"/>
              <a:gd name="T82" fmla="*/ 218 w 399"/>
              <a:gd name="T83" fmla="*/ 281 h 432"/>
              <a:gd name="T84" fmla="*/ 277 w 399"/>
              <a:gd name="T85" fmla="*/ 281 h 432"/>
              <a:gd name="T86" fmla="*/ 316 w 399"/>
              <a:gd name="T87" fmla="*/ 374 h 432"/>
              <a:gd name="T88" fmla="*/ 334 w 399"/>
              <a:gd name="T89" fmla="*/ 351 h 432"/>
              <a:gd name="T90" fmla="*/ 362 w 399"/>
              <a:gd name="T91" fmla="*/ 331 h 432"/>
              <a:gd name="T92" fmla="*/ 387 w 399"/>
              <a:gd name="T93" fmla="*/ 324 h 432"/>
              <a:gd name="T94" fmla="*/ 341 w 399"/>
              <a:gd name="T95" fmla="*/ 276 h 432"/>
              <a:gd name="T96" fmla="*/ 397 w 399"/>
              <a:gd name="T97" fmla="*/ 242 h 432"/>
              <a:gd name="T98" fmla="*/ 228 w 399"/>
              <a:gd name="T99" fmla="*/ 232 h 432"/>
              <a:gd name="T100" fmla="*/ 172 w 399"/>
              <a:gd name="T101" fmla="*/ 232 h 432"/>
              <a:gd name="T102" fmla="*/ 200 w 399"/>
              <a:gd name="T103" fmla="*/ 183 h 432"/>
              <a:gd name="T104" fmla="*/ 228 w 399"/>
              <a:gd name="T105" fmla="*/ 232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99" h="432">
                <a:moveTo>
                  <a:pt x="374" y="229"/>
                </a:moveTo>
                <a:cubicBezTo>
                  <a:pt x="374" y="229"/>
                  <a:pt x="374" y="229"/>
                  <a:pt x="296" y="250"/>
                </a:cubicBezTo>
                <a:cubicBezTo>
                  <a:pt x="296" y="250"/>
                  <a:pt x="296" y="250"/>
                  <a:pt x="265" y="232"/>
                </a:cubicBezTo>
                <a:cubicBezTo>
                  <a:pt x="265" y="232"/>
                  <a:pt x="265" y="232"/>
                  <a:pt x="265" y="199"/>
                </a:cubicBezTo>
                <a:cubicBezTo>
                  <a:pt x="265" y="199"/>
                  <a:pt x="265" y="199"/>
                  <a:pt x="295" y="182"/>
                </a:cubicBezTo>
                <a:cubicBezTo>
                  <a:pt x="295" y="182"/>
                  <a:pt x="295" y="182"/>
                  <a:pt x="374" y="203"/>
                </a:cubicBezTo>
                <a:cubicBezTo>
                  <a:pt x="376" y="204"/>
                  <a:pt x="377" y="204"/>
                  <a:pt x="379" y="204"/>
                </a:cubicBezTo>
                <a:cubicBezTo>
                  <a:pt x="387" y="204"/>
                  <a:pt x="395" y="199"/>
                  <a:pt x="397" y="190"/>
                </a:cubicBezTo>
                <a:cubicBezTo>
                  <a:pt x="399" y="181"/>
                  <a:pt x="394" y="170"/>
                  <a:pt x="384" y="168"/>
                </a:cubicBezTo>
                <a:cubicBezTo>
                  <a:pt x="384" y="168"/>
                  <a:pt x="384" y="168"/>
                  <a:pt x="340" y="156"/>
                </a:cubicBezTo>
                <a:cubicBezTo>
                  <a:pt x="340" y="156"/>
                  <a:pt x="340" y="156"/>
                  <a:pt x="380" y="133"/>
                </a:cubicBezTo>
                <a:cubicBezTo>
                  <a:pt x="389" y="128"/>
                  <a:pt x="392" y="117"/>
                  <a:pt x="387" y="108"/>
                </a:cubicBezTo>
                <a:cubicBezTo>
                  <a:pt x="382" y="99"/>
                  <a:pt x="371" y="96"/>
                  <a:pt x="362" y="101"/>
                </a:cubicBezTo>
                <a:cubicBezTo>
                  <a:pt x="362" y="101"/>
                  <a:pt x="362" y="101"/>
                  <a:pt x="322" y="124"/>
                </a:cubicBezTo>
                <a:cubicBezTo>
                  <a:pt x="322" y="124"/>
                  <a:pt x="322" y="124"/>
                  <a:pt x="334" y="81"/>
                </a:cubicBezTo>
                <a:cubicBezTo>
                  <a:pt x="336" y="71"/>
                  <a:pt x="330" y="61"/>
                  <a:pt x="321" y="58"/>
                </a:cubicBezTo>
                <a:cubicBezTo>
                  <a:pt x="311" y="56"/>
                  <a:pt x="301" y="62"/>
                  <a:pt x="298" y="72"/>
                </a:cubicBezTo>
                <a:cubicBezTo>
                  <a:pt x="298" y="72"/>
                  <a:pt x="298" y="72"/>
                  <a:pt x="277" y="150"/>
                </a:cubicBezTo>
                <a:cubicBezTo>
                  <a:pt x="277" y="150"/>
                  <a:pt x="277" y="150"/>
                  <a:pt x="247" y="168"/>
                </a:cubicBezTo>
                <a:cubicBezTo>
                  <a:pt x="247" y="168"/>
                  <a:pt x="247" y="168"/>
                  <a:pt x="218" y="151"/>
                </a:cubicBezTo>
                <a:cubicBezTo>
                  <a:pt x="218" y="151"/>
                  <a:pt x="218" y="151"/>
                  <a:pt x="218" y="116"/>
                </a:cubicBezTo>
                <a:cubicBezTo>
                  <a:pt x="218" y="116"/>
                  <a:pt x="218" y="116"/>
                  <a:pt x="276" y="58"/>
                </a:cubicBezTo>
                <a:cubicBezTo>
                  <a:pt x="283" y="51"/>
                  <a:pt x="283" y="40"/>
                  <a:pt x="276" y="32"/>
                </a:cubicBezTo>
                <a:cubicBezTo>
                  <a:pt x="269" y="25"/>
                  <a:pt x="257" y="25"/>
                  <a:pt x="250" y="32"/>
                </a:cubicBezTo>
                <a:cubicBezTo>
                  <a:pt x="250" y="32"/>
                  <a:pt x="250" y="32"/>
                  <a:pt x="218" y="64"/>
                </a:cubicBezTo>
                <a:cubicBezTo>
                  <a:pt x="218" y="64"/>
                  <a:pt x="218" y="64"/>
                  <a:pt x="218" y="18"/>
                </a:cubicBezTo>
                <a:cubicBezTo>
                  <a:pt x="218" y="8"/>
                  <a:pt x="210" y="0"/>
                  <a:pt x="200" y="0"/>
                </a:cubicBezTo>
                <a:cubicBezTo>
                  <a:pt x="190" y="0"/>
                  <a:pt x="181" y="8"/>
                  <a:pt x="181" y="18"/>
                </a:cubicBezTo>
                <a:cubicBezTo>
                  <a:pt x="181" y="18"/>
                  <a:pt x="181" y="18"/>
                  <a:pt x="181" y="64"/>
                </a:cubicBezTo>
                <a:cubicBezTo>
                  <a:pt x="181" y="64"/>
                  <a:pt x="181" y="64"/>
                  <a:pt x="150" y="32"/>
                </a:cubicBezTo>
                <a:cubicBezTo>
                  <a:pt x="143" y="25"/>
                  <a:pt x="131" y="25"/>
                  <a:pt x="124" y="32"/>
                </a:cubicBezTo>
                <a:cubicBezTo>
                  <a:pt x="117" y="40"/>
                  <a:pt x="117" y="51"/>
                  <a:pt x="124" y="58"/>
                </a:cubicBezTo>
                <a:cubicBezTo>
                  <a:pt x="124" y="58"/>
                  <a:pt x="124" y="58"/>
                  <a:pt x="181" y="116"/>
                </a:cubicBezTo>
                <a:cubicBezTo>
                  <a:pt x="181" y="116"/>
                  <a:pt x="181" y="116"/>
                  <a:pt x="181" y="151"/>
                </a:cubicBezTo>
                <a:cubicBezTo>
                  <a:pt x="181" y="151"/>
                  <a:pt x="181" y="151"/>
                  <a:pt x="153" y="168"/>
                </a:cubicBezTo>
                <a:cubicBezTo>
                  <a:pt x="153" y="168"/>
                  <a:pt x="153" y="168"/>
                  <a:pt x="123" y="150"/>
                </a:cubicBezTo>
                <a:cubicBezTo>
                  <a:pt x="123" y="150"/>
                  <a:pt x="123" y="150"/>
                  <a:pt x="102" y="72"/>
                </a:cubicBezTo>
                <a:cubicBezTo>
                  <a:pt x="98" y="62"/>
                  <a:pt x="88" y="56"/>
                  <a:pt x="78" y="58"/>
                </a:cubicBezTo>
                <a:cubicBezTo>
                  <a:pt x="69" y="61"/>
                  <a:pt x="63" y="71"/>
                  <a:pt x="65" y="81"/>
                </a:cubicBezTo>
                <a:cubicBezTo>
                  <a:pt x="65" y="81"/>
                  <a:pt x="65" y="81"/>
                  <a:pt x="77" y="124"/>
                </a:cubicBezTo>
                <a:cubicBezTo>
                  <a:pt x="77" y="124"/>
                  <a:pt x="77" y="124"/>
                  <a:pt x="37" y="101"/>
                </a:cubicBezTo>
                <a:cubicBezTo>
                  <a:pt x="28" y="96"/>
                  <a:pt x="17" y="99"/>
                  <a:pt x="12" y="108"/>
                </a:cubicBezTo>
                <a:cubicBezTo>
                  <a:pt x="7" y="117"/>
                  <a:pt x="10" y="128"/>
                  <a:pt x="19" y="133"/>
                </a:cubicBezTo>
                <a:cubicBezTo>
                  <a:pt x="19" y="133"/>
                  <a:pt x="19" y="133"/>
                  <a:pt x="59" y="156"/>
                </a:cubicBezTo>
                <a:cubicBezTo>
                  <a:pt x="59" y="156"/>
                  <a:pt x="59" y="156"/>
                  <a:pt x="15" y="168"/>
                </a:cubicBezTo>
                <a:cubicBezTo>
                  <a:pt x="5" y="170"/>
                  <a:pt x="0" y="181"/>
                  <a:pt x="2" y="190"/>
                </a:cubicBezTo>
                <a:cubicBezTo>
                  <a:pt x="4" y="199"/>
                  <a:pt x="12" y="204"/>
                  <a:pt x="20" y="204"/>
                </a:cubicBezTo>
                <a:cubicBezTo>
                  <a:pt x="22" y="204"/>
                  <a:pt x="23" y="204"/>
                  <a:pt x="25" y="203"/>
                </a:cubicBezTo>
                <a:cubicBezTo>
                  <a:pt x="25" y="203"/>
                  <a:pt x="25" y="203"/>
                  <a:pt x="105" y="182"/>
                </a:cubicBezTo>
                <a:cubicBezTo>
                  <a:pt x="105" y="182"/>
                  <a:pt x="105" y="182"/>
                  <a:pt x="135" y="199"/>
                </a:cubicBezTo>
                <a:cubicBezTo>
                  <a:pt x="135" y="199"/>
                  <a:pt x="135" y="199"/>
                  <a:pt x="135" y="232"/>
                </a:cubicBezTo>
                <a:cubicBezTo>
                  <a:pt x="135" y="232"/>
                  <a:pt x="135" y="232"/>
                  <a:pt x="104" y="250"/>
                </a:cubicBezTo>
                <a:cubicBezTo>
                  <a:pt x="104" y="250"/>
                  <a:pt x="104" y="250"/>
                  <a:pt x="25" y="229"/>
                </a:cubicBezTo>
                <a:cubicBezTo>
                  <a:pt x="15" y="226"/>
                  <a:pt x="5" y="232"/>
                  <a:pt x="2" y="242"/>
                </a:cubicBezTo>
                <a:cubicBezTo>
                  <a:pt x="0" y="251"/>
                  <a:pt x="5" y="262"/>
                  <a:pt x="15" y="264"/>
                </a:cubicBezTo>
                <a:cubicBezTo>
                  <a:pt x="15" y="264"/>
                  <a:pt x="15" y="264"/>
                  <a:pt x="58" y="276"/>
                </a:cubicBezTo>
                <a:cubicBezTo>
                  <a:pt x="58" y="276"/>
                  <a:pt x="58" y="276"/>
                  <a:pt x="19" y="299"/>
                </a:cubicBezTo>
                <a:cubicBezTo>
                  <a:pt x="10" y="304"/>
                  <a:pt x="7" y="315"/>
                  <a:pt x="12" y="324"/>
                </a:cubicBezTo>
                <a:cubicBezTo>
                  <a:pt x="15" y="330"/>
                  <a:pt x="21" y="333"/>
                  <a:pt x="28" y="333"/>
                </a:cubicBezTo>
                <a:cubicBezTo>
                  <a:pt x="31" y="333"/>
                  <a:pt x="34" y="332"/>
                  <a:pt x="37" y="331"/>
                </a:cubicBezTo>
                <a:cubicBezTo>
                  <a:pt x="37" y="331"/>
                  <a:pt x="37" y="331"/>
                  <a:pt x="77" y="307"/>
                </a:cubicBezTo>
                <a:cubicBezTo>
                  <a:pt x="77" y="307"/>
                  <a:pt x="77" y="307"/>
                  <a:pt x="65" y="351"/>
                </a:cubicBezTo>
                <a:cubicBezTo>
                  <a:pt x="63" y="361"/>
                  <a:pt x="69" y="371"/>
                  <a:pt x="78" y="374"/>
                </a:cubicBezTo>
                <a:cubicBezTo>
                  <a:pt x="80" y="374"/>
                  <a:pt x="82" y="374"/>
                  <a:pt x="83" y="374"/>
                </a:cubicBezTo>
                <a:cubicBezTo>
                  <a:pt x="91" y="374"/>
                  <a:pt x="99" y="369"/>
                  <a:pt x="102" y="361"/>
                </a:cubicBezTo>
                <a:cubicBezTo>
                  <a:pt x="102" y="361"/>
                  <a:pt x="102" y="361"/>
                  <a:pt x="123" y="281"/>
                </a:cubicBezTo>
                <a:cubicBezTo>
                  <a:pt x="123" y="281"/>
                  <a:pt x="123" y="281"/>
                  <a:pt x="153" y="264"/>
                </a:cubicBezTo>
                <a:cubicBezTo>
                  <a:pt x="153" y="264"/>
                  <a:pt x="153" y="264"/>
                  <a:pt x="181" y="280"/>
                </a:cubicBezTo>
                <a:cubicBezTo>
                  <a:pt x="181" y="280"/>
                  <a:pt x="181" y="280"/>
                  <a:pt x="181" y="316"/>
                </a:cubicBezTo>
                <a:cubicBezTo>
                  <a:pt x="181" y="316"/>
                  <a:pt x="181" y="316"/>
                  <a:pt x="124" y="374"/>
                </a:cubicBezTo>
                <a:cubicBezTo>
                  <a:pt x="117" y="381"/>
                  <a:pt x="117" y="392"/>
                  <a:pt x="124" y="400"/>
                </a:cubicBezTo>
                <a:cubicBezTo>
                  <a:pt x="127" y="403"/>
                  <a:pt x="132" y="405"/>
                  <a:pt x="137" y="405"/>
                </a:cubicBezTo>
                <a:cubicBezTo>
                  <a:pt x="142" y="405"/>
                  <a:pt x="146" y="403"/>
                  <a:pt x="150" y="400"/>
                </a:cubicBezTo>
                <a:cubicBezTo>
                  <a:pt x="150" y="400"/>
                  <a:pt x="150" y="400"/>
                  <a:pt x="181" y="368"/>
                </a:cubicBezTo>
                <a:cubicBezTo>
                  <a:pt x="181" y="368"/>
                  <a:pt x="181" y="368"/>
                  <a:pt x="181" y="414"/>
                </a:cubicBezTo>
                <a:cubicBezTo>
                  <a:pt x="181" y="424"/>
                  <a:pt x="190" y="432"/>
                  <a:pt x="200" y="432"/>
                </a:cubicBezTo>
                <a:cubicBezTo>
                  <a:pt x="210" y="432"/>
                  <a:pt x="218" y="424"/>
                  <a:pt x="218" y="414"/>
                </a:cubicBezTo>
                <a:cubicBezTo>
                  <a:pt x="218" y="414"/>
                  <a:pt x="218" y="414"/>
                  <a:pt x="218" y="368"/>
                </a:cubicBezTo>
                <a:cubicBezTo>
                  <a:pt x="218" y="368"/>
                  <a:pt x="218" y="368"/>
                  <a:pt x="250" y="400"/>
                </a:cubicBezTo>
                <a:cubicBezTo>
                  <a:pt x="254" y="403"/>
                  <a:pt x="258" y="405"/>
                  <a:pt x="263" y="405"/>
                </a:cubicBezTo>
                <a:cubicBezTo>
                  <a:pt x="268" y="405"/>
                  <a:pt x="273" y="403"/>
                  <a:pt x="276" y="400"/>
                </a:cubicBezTo>
                <a:cubicBezTo>
                  <a:pt x="283" y="392"/>
                  <a:pt x="283" y="381"/>
                  <a:pt x="276" y="374"/>
                </a:cubicBezTo>
                <a:cubicBezTo>
                  <a:pt x="276" y="374"/>
                  <a:pt x="276" y="374"/>
                  <a:pt x="218" y="316"/>
                </a:cubicBezTo>
                <a:cubicBezTo>
                  <a:pt x="218" y="316"/>
                  <a:pt x="218" y="316"/>
                  <a:pt x="218" y="281"/>
                </a:cubicBezTo>
                <a:cubicBezTo>
                  <a:pt x="218" y="281"/>
                  <a:pt x="218" y="281"/>
                  <a:pt x="247" y="264"/>
                </a:cubicBezTo>
                <a:cubicBezTo>
                  <a:pt x="247" y="264"/>
                  <a:pt x="247" y="264"/>
                  <a:pt x="277" y="281"/>
                </a:cubicBezTo>
                <a:cubicBezTo>
                  <a:pt x="277" y="281"/>
                  <a:pt x="277" y="281"/>
                  <a:pt x="298" y="361"/>
                </a:cubicBezTo>
                <a:cubicBezTo>
                  <a:pt x="300" y="369"/>
                  <a:pt x="308" y="374"/>
                  <a:pt x="316" y="374"/>
                </a:cubicBezTo>
                <a:cubicBezTo>
                  <a:pt x="317" y="374"/>
                  <a:pt x="319" y="374"/>
                  <a:pt x="321" y="374"/>
                </a:cubicBezTo>
                <a:cubicBezTo>
                  <a:pt x="330" y="371"/>
                  <a:pt x="336" y="361"/>
                  <a:pt x="334" y="351"/>
                </a:cubicBezTo>
                <a:cubicBezTo>
                  <a:pt x="334" y="351"/>
                  <a:pt x="334" y="351"/>
                  <a:pt x="322" y="307"/>
                </a:cubicBezTo>
                <a:cubicBezTo>
                  <a:pt x="322" y="307"/>
                  <a:pt x="322" y="307"/>
                  <a:pt x="362" y="331"/>
                </a:cubicBezTo>
                <a:cubicBezTo>
                  <a:pt x="365" y="332"/>
                  <a:pt x="368" y="333"/>
                  <a:pt x="371" y="333"/>
                </a:cubicBezTo>
                <a:cubicBezTo>
                  <a:pt x="378" y="333"/>
                  <a:pt x="384" y="330"/>
                  <a:pt x="387" y="324"/>
                </a:cubicBezTo>
                <a:cubicBezTo>
                  <a:pt x="392" y="315"/>
                  <a:pt x="389" y="304"/>
                  <a:pt x="380" y="299"/>
                </a:cubicBezTo>
                <a:cubicBezTo>
                  <a:pt x="380" y="299"/>
                  <a:pt x="380" y="299"/>
                  <a:pt x="341" y="276"/>
                </a:cubicBezTo>
                <a:cubicBezTo>
                  <a:pt x="341" y="276"/>
                  <a:pt x="341" y="276"/>
                  <a:pt x="384" y="264"/>
                </a:cubicBezTo>
                <a:cubicBezTo>
                  <a:pt x="394" y="262"/>
                  <a:pt x="399" y="251"/>
                  <a:pt x="397" y="242"/>
                </a:cubicBezTo>
                <a:cubicBezTo>
                  <a:pt x="394" y="232"/>
                  <a:pt x="384" y="226"/>
                  <a:pt x="374" y="229"/>
                </a:cubicBezTo>
                <a:close/>
                <a:moveTo>
                  <a:pt x="228" y="232"/>
                </a:moveTo>
                <a:cubicBezTo>
                  <a:pt x="200" y="249"/>
                  <a:pt x="200" y="249"/>
                  <a:pt x="200" y="249"/>
                </a:cubicBezTo>
                <a:cubicBezTo>
                  <a:pt x="172" y="232"/>
                  <a:pt x="172" y="232"/>
                  <a:pt x="172" y="232"/>
                </a:cubicBezTo>
                <a:cubicBezTo>
                  <a:pt x="172" y="199"/>
                  <a:pt x="172" y="199"/>
                  <a:pt x="172" y="199"/>
                </a:cubicBezTo>
                <a:cubicBezTo>
                  <a:pt x="200" y="183"/>
                  <a:pt x="200" y="183"/>
                  <a:pt x="200" y="183"/>
                </a:cubicBezTo>
                <a:cubicBezTo>
                  <a:pt x="228" y="199"/>
                  <a:pt x="228" y="199"/>
                  <a:pt x="228" y="199"/>
                </a:cubicBezTo>
                <a:lnTo>
                  <a:pt x="228" y="232"/>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cs-CZ"/>
          </a:p>
        </p:txBody>
      </p:sp>
      <p:pic>
        <p:nvPicPr>
          <p:cNvPr id="25" name="Obrázek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1428" y="3033265"/>
            <a:ext cx="921281" cy="234000"/>
          </a:xfrm>
          <a:prstGeom prst="rect">
            <a:avLst/>
          </a:prstGeom>
        </p:spPr>
      </p:pic>
      <p:pic>
        <p:nvPicPr>
          <p:cNvPr id="445" name="Obrázek 44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81427" y="3437795"/>
            <a:ext cx="918242" cy="234000"/>
          </a:xfrm>
          <a:prstGeom prst="rect">
            <a:avLst/>
          </a:prstGeom>
        </p:spPr>
      </p:pic>
      <p:pic>
        <p:nvPicPr>
          <p:cNvPr id="448" name="Obrázek 44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17833" y="3003988"/>
            <a:ext cx="921281" cy="234000"/>
          </a:xfrm>
          <a:prstGeom prst="rect">
            <a:avLst/>
          </a:prstGeom>
        </p:spPr>
      </p:pic>
      <p:pic>
        <p:nvPicPr>
          <p:cNvPr id="450" name="Obrázek 44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17833" y="4649983"/>
            <a:ext cx="921281" cy="234000"/>
          </a:xfrm>
          <a:prstGeom prst="rect">
            <a:avLst/>
          </a:prstGeom>
        </p:spPr>
      </p:pic>
      <p:pic>
        <p:nvPicPr>
          <p:cNvPr id="453" name="Obrázek 45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25890" y="3356325"/>
            <a:ext cx="921281" cy="234000"/>
          </a:xfrm>
          <a:prstGeom prst="rect">
            <a:avLst/>
          </a:prstGeom>
        </p:spPr>
      </p:pic>
      <p:pic>
        <p:nvPicPr>
          <p:cNvPr id="454" name="Obrázek 45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47686" y="2940190"/>
            <a:ext cx="921281" cy="234000"/>
          </a:xfrm>
          <a:prstGeom prst="rect">
            <a:avLst/>
          </a:prstGeom>
        </p:spPr>
      </p:pic>
      <p:pic>
        <p:nvPicPr>
          <p:cNvPr id="456" name="Obrázek 45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47678" y="5195472"/>
            <a:ext cx="921281" cy="234000"/>
          </a:xfrm>
          <a:prstGeom prst="rect">
            <a:avLst/>
          </a:prstGeom>
        </p:spPr>
      </p:pic>
      <p:pic>
        <p:nvPicPr>
          <p:cNvPr id="458" name="Obrázek 45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59260" y="4844289"/>
            <a:ext cx="921281" cy="234000"/>
          </a:xfrm>
          <a:prstGeom prst="rect">
            <a:avLst/>
          </a:prstGeom>
        </p:spPr>
      </p:pic>
      <p:pic>
        <p:nvPicPr>
          <p:cNvPr id="462" name="Obrázek 461"/>
          <p:cNvPicPr>
            <a:picLocks noChangeAspect="1"/>
          </p:cNvPicPr>
          <p:nvPr/>
        </p:nvPicPr>
        <p:blipFill>
          <a:blip r:embed="rId5"/>
          <a:stretch>
            <a:fillRect/>
          </a:stretch>
        </p:blipFill>
        <p:spPr>
          <a:xfrm>
            <a:off x="7276702" y="3364686"/>
            <a:ext cx="379443" cy="216000"/>
          </a:xfrm>
          <a:prstGeom prst="rect">
            <a:avLst/>
          </a:prstGeom>
        </p:spPr>
      </p:pic>
      <p:pic>
        <p:nvPicPr>
          <p:cNvPr id="463" name="Obrázek 462"/>
          <p:cNvPicPr>
            <a:picLocks noChangeAspect="1"/>
          </p:cNvPicPr>
          <p:nvPr/>
        </p:nvPicPr>
        <p:blipFill>
          <a:blip r:embed="rId5"/>
          <a:stretch>
            <a:fillRect/>
          </a:stretch>
        </p:blipFill>
        <p:spPr>
          <a:xfrm>
            <a:off x="7285823" y="2586397"/>
            <a:ext cx="379443" cy="216000"/>
          </a:xfrm>
          <a:prstGeom prst="rect">
            <a:avLst/>
          </a:prstGeom>
        </p:spPr>
      </p:pic>
      <p:pic>
        <p:nvPicPr>
          <p:cNvPr id="464" name="Obrázek 463"/>
          <p:cNvPicPr>
            <a:picLocks noChangeAspect="1"/>
          </p:cNvPicPr>
          <p:nvPr/>
        </p:nvPicPr>
        <p:blipFill>
          <a:blip r:embed="rId5"/>
          <a:stretch>
            <a:fillRect/>
          </a:stretch>
        </p:blipFill>
        <p:spPr>
          <a:xfrm>
            <a:off x="7787586" y="2586397"/>
            <a:ext cx="379443" cy="216000"/>
          </a:xfrm>
          <a:prstGeom prst="rect">
            <a:avLst/>
          </a:prstGeom>
        </p:spPr>
      </p:pic>
      <p:pic>
        <p:nvPicPr>
          <p:cNvPr id="465" name="Obrázek 464"/>
          <p:cNvPicPr>
            <a:picLocks noChangeAspect="1"/>
          </p:cNvPicPr>
          <p:nvPr/>
        </p:nvPicPr>
        <p:blipFill>
          <a:blip r:embed="rId5"/>
          <a:stretch>
            <a:fillRect/>
          </a:stretch>
        </p:blipFill>
        <p:spPr>
          <a:xfrm>
            <a:off x="8289349" y="2586397"/>
            <a:ext cx="379443" cy="216000"/>
          </a:xfrm>
          <a:prstGeom prst="rect">
            <a:avLst/>
          </a:prstGeom>
        </p:spPr>
      </p:pic>
      <p:pic>
        <p:nvPicPr>
          <p:cNvPr id="466" name="Obrázek 465"/>
          <p:cNvPicPr>
            <a:picLocks noChangeAspect="1"/>
          </p:cNvPicPr>
          <p:nvPr/>
        </p:nvPicPr>
        <p:blipFill>
          <a:blip r:embed="rId5"/>
          <a:stretch>
            <a:fillRect/>
          </a:stretch>
        </p:blipFill>
        <p:spPr>
          <a:xfrm>
            <a:off x="7289977" y="4478697"/>
            <a:ext cx="379443" cy="216000"/>
          </a:xfrm>
          <a:prstGeom prst="rect">
            <a:avLst/>
          </a:prstGeom>
        </p:spPr>
      </p:pic>
      <p:pic>
        <p:nvPicPr>
          <p:cNvPr id="467" name="Obrázek 466"/>
          <p:cNvPicPr>
            <a:picLocks noChangeAspect="1"/>
          </p:cNvPicPr>
          <p:nvPr/>
        </p:nvPicPr>
        <p:blipFill>
          <a:blip r:embed="rId5"/>
          <a:stretch>
            <a:fillRect/>
          </a:stretch>
        </p:blipFill>
        <p:spPr>
          <a:xfrm>
            <a:off x="7789663" y="4478697"/>
            <a:ext cx="379443" cy="216000"/>
          </a:xfrm>
          <a:prstGeom prst="rect">
            <a:avLst/>
          </a:prstGeom>
        </p:spPr>
      </p:pic>
      <p:pic>
        <p:nvPicPr>
          <p:cNvPr id="468" name="Obrázek 467"/>
          <p:cNvPicPr>
            <a:picLocks noChangeAspect="1"/>
          </p:cNvPicPr>
          <p:nvPr/>
        </p:nvPicPr>
        <p:blipFill>
          <a:blip r:embed="rId5"/>
          <a:stretch>
            <a:fillRect/>
          </a:stretch>
        </p:blipFill>
        <p:spPr>
          <a:xfrm>
            <a:off x="8289349" y="4478697"/>
            <a:ext cx="379443" cy="216000"/>
          </a:xfrm>
          <a:prstGeom prst="rect">
            <a:avLst/>
          </a:prstGeom>
        </p:spPr>
      </p:pic>
      <p:pic>
        <p:nvPicPr>
          <p:cNvPr id="469" name="Obrázek 468"/>
          <p:cNvPicPr>
            <a:picLocks noChangeAspect="1"/>
          </p:cNvPicPr>
          <p:nvPr/>
        </p:nvPicPr>
        <p:blipFill>
          <a:blip r:embed="rId5"/>
          <a:stretch>
            <a:fillRect/>
          </a:stretch>
        </p:blipFill>
        <p:spPr>
          <a:xfrm>
            <a:off x="7290115" y="5218886"/>
            <a:ext cx="379443" cy="216000"/>
          </a:xfrm>
          <a:prstGeom prst="rect">
            <a:avLst/>
          </a:prstGeom>
        </p:spPr>
      </p:pic>
      <p:pic>
        <p:nvPicPr>
          <p:cNvPr id="471" name="Obrázek 470"/>
          <p:cNvPicPr>
            <a:picLocks noChangeAspect="1"/>
          </p:cNvPicPr>
          <p:nvPr/>
        </p:nvPicPr>
        <p:blipFill>
          <a:blip r:embed="rId5"/>
          <a:stretch>
            <a:fillRect/>
          </a:stretch>
        </p:blipFill>
        <p:spPr>
          <a:xfrm>
            <a:off x="8695749" y="2961047"/>
            <a:ext cx="379443" cy="216000"/>
          </a:xfrm>
          <a:prstGeom prst="rect">
            <a:avLst/>
          </a:prstGeom>
        </p:spPr>
      </p:pic>
      <p:pic>
        <p:nvPicPr>
          <p:cNvPr id="473" name="Obrázek 472"/>
          <p:cNvPicPr>
            <a:picLocks noChangeAspect="1"/>
          </p:cNvPicPr>
          <p:nvPr/>
        </p:nvPicPr>
        <p:blipFill>
          <a:blip r:embed="rId5"/>
          <a:stretch>
            <a:fillRect/>
          </a:stretch>
        </p:blipFill>
        <p:spPr>
          <a:xfrm>
            <a:off x="8686224" y="4836679"/>
            <a:ext cx="379443" cy="216000"/>
          </a:xfrm>
          <a:prstGeom prst="rect">
            <a:avLst/>
          </a:prstGeom>
        </p:spPr>
      </p:pic>
      <p:sp>
        <p:nvSpPr>
          <p:cNvPr id="474" name="Rovnoramenný trojúhelník 473"/>
          <p:cNvSpPr/>
          <p:nvPr/>
        </p:nvSpPr>
        <p:spPr>
          <a:xfrm rot="10800000">
            <a:off x="3907450" y="320789"/>
            <a:ext cx="180000" cy="77851"/>
          </a:xfrm>
          <a:prstGeom prst="triangle">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9" name="Volný tvar: obrazec 18"/>
          <p:cNvSpPr/>
          <p:nvPr/>
        </p:nvSpPr>
        <p:spPr>
          <a:xfrm>
            <a:off x="10716469" y="2609854"/>
            <a:ext cx="679009" cy="3419754"/>
          </a:xfrm>
          <a:custGeom>
            <a:avLst/>
            <a:gdLst>
              <a:gd name="connsiteX0" fmla="*/ 679009 w 679009"/>
              <a:gd name="connsiteY0" fmla="*/ 0 h 3431263"/>
              <a:gd name="connsiteX1" fmla="*/ 679009 w 679009"/>
              <a:gd name="connsiteY1" fmla="*/ 3431263 h 3431263"/>
              <a:gd name="connsiteX2" fmla="*/ 0 w 679009"/>
              <a:gd name="connsiteY2" fmla="*/ 3431263 h 3431263"/>
            </a:gdLst>
            <a:ahLst/>
            <a:cxnLst>
              <a:cxn ang="0">
                <a:pos x="connsiteX0" y="connsiteY0"/>
              </a:cxn>
              <a:cxn ang="0">
                <a:pos x="connsiteX1" y="connsiteY1"/>
              </a:cxn>
              <a:cxn ang="0">
                <a:pos x="connsiteX2" y="connsiteY2"/>
              </a:cxn>
            </a:cxnLst>
            <a:rect l="l" t="t" r="r" b="b"/>
            <a:pathLst>
              <a:path w="679009" h="3431263">
                <a:moveTo>
                  <a:pt x="679009" y="0"/>
                </a:moveTo>
                <a:lnTo>
                  <a:pt x="679009" y="3431263"/>
                </a:lnTo>
                <a:lnTo>
                  <a:pt x="0" y="3431263"/>
                </a:lnTo>
              </a:path>
            </a:pathLst>
          </a:custGeom>
          <a:ln w="19050">
            <a:solidFill>
              <a:schemeClr val="accent6"/>
            </a:solidFill>
            <a:headEnd type="none"/>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grpSp>
        <p:nvGrpSpPr>
          <p:cNvPr id="21" name="Skupina 20"/>
          <p:cNvGrpSpPr/>
          <p:nvPr/>
        </p:nvGrpSpPr>
        <p:grpSpPr>
          <a:xfrm>
            <a:off x="1857023" y="3248066"/>
            <a:ext cx="181287" cy="195919"/>
            <a:chOff x="1857023" y="3248066"/>
            <a:chExt cx="181287" cy="195919"/>
          </a:xfrm>
        </p:grpSpPr>
        <p:sp>
          <p:nvSpPr>
            <p:cNvPr id="227" name="Freeform 5"/>
            <p:cNvSpPr>
              <a:spLocks noEditPoints="1"/>
            </p:cNvSpPr>
            <p:nvPr/>
          </p:nvSpPr>
          <p:spPr bwMode="auto">
            <a:xfrm>
              <a:off x="1857023" y="3248066"/>
              <a:ext cx="181287" cy="195919"/>
            </a:xfrm>
            <a:custGeom>
              <a:avLst/>
              <a:gdLst>
                <a:gd name="T0" fmla="*/ 296 w 399"/>
                <a:gd name="T1" fmla="*/ 250 h 432"/>
                <a:gd name="T2" fmla="*/ 265 w 399"/>
                <a:gd name="T3" fmla="*/ 199 h 432"/>
                <a:gd name="T4" fmla="*/ 374 w 399"/>
                <a:gd name="T5" fmla="*/ 203 h 432"/>
                <a:gd name="T6" fmla="*/ 397 w 399"/>
                <a:gd name="T7" fmla="*/ 190 h 432"/>
                <a:gd name="T8" fmla="*/ 340 w 399"/>
                <a:gd name="T9" fmla="*/ 156 h 432"/>
                <a:gd name="T10" fmla="*/ 387 w 399"/>
                <a:gd name="T11" fmla="*/ 108 h 432"/>
                <a:gd name="T12" fmla="*/ 322 w 399"/>
                <a:gd name="T13" fmla="*/ 124 h 432"/>
                <a:gd name="T14" fmla="*/ 321 w 399"/>
                <a:gd name="T15" fmla="*/ 58 h 432"/>
                <a:gd name="T16" fmla="*/ 277 w 399"/>
                <a:gd name="T17" fmla="*/ 150 h 432"/>
                <a:gd name="T18" fmla="*/ 218 w 399"/>
                <a:gd name="T19" fmla="*/ 151 h 432"/>
                <a:gd name="T20" fmla="*/ 276 w 399"/>
                <a:gd name="T21" fmla="*/ 58 h 432"/>
                <a:gd name="T22" fmla="*/ 250 w 399"/>
                <a:gd name="T23" fmla="*/ 32 h 432"/>
                <a:gd name="T24" fmla="*/ 218 w 399"/>
                <a:gd name="T25" fmla="*/ 18 h 432"/>
                <a:gd name="T26" fmla="*/ 181 w 399"/>
                <a:gd name="T27" fmla="*/ 18 h 432"/>
                <a:gd name="T28" fmla="*/ 150 w 399"/>
                <a:gd name="T29" fmla="*/ 32 h 432"/>
                <a:gd name="T30" fmla="*/ 124 w 399"/>
                <a:gd name="T31" fmla="*/ 58 h 432"/>
                <a:gd name="T32" fmla="*/ 181 w 399"/>
                <a:gd name="T33" fmla="*/ 151 h 432"/>
                <a:gd name="T34" fmla="*/ 123 w 399"/>
                <a:gd name="T35" fmla="*/ 150 h 432"/>
                <a:gd name="T36" fmla="*/ 78 w 399"/>
                <a:gd name="T37" fmla="*/ 58 h 432"/>
                <a:gd name="T38" fmla="*/ 77 w 399"/>
                <a:gd name="T39" fmla="*/ 124 h 432"/>
                <a:gd name="T40" fmla="*/ 12 w 399"/>
                <a:gd name="T41" fmla="*/ 108 h 432"/>
                <a:gd name="T42" fmla="*/ 59 w 399"/>
                <a:gd name="T43" fmla="*/ 156 h 432"/>
                <a:gd name="T44" fmla="*/ 2 w 399"/>
                <a:gd name="T45" fmla="*/ 190 h 432"/>
                <a:gd name="T46" fmla="*/ 25 w 399"/>
                <a:gd name="T47" fmla="*/ 203 h 432"/>
                <a:gd name="T48" fmla="*/ 135 w 399"/>
                <a:gd name="T49" fmla="*/ 199 h 432"/>
                <a:gd name="T50" fmla="*/ 104 w 399"/>
                <a:gd name="T51" fmla="*/ 250 h 432"/>
                <a:gd name="T52" fmla="*/ 2 w 399"/>
                <a:gd name="T53" fmla="*/ 242 h 432"/>
                <a:gd name="T54" fmla="*/ 58 w 399"/>
                <a:gd name="T55" fmla="*/ 276 h 432"/>
                <a:gd name="T56" fmla="*/ 12 w 399"/>
                <a:gd name="T57" fmla="*/ 324 h 432"/>
                <a:gd name="T58" fmla="*/ 37 w 399"/>
                <a:gd name="T59" fmla="*/ 331 h 432"/>
                <a:gd name="T60" fmla="*/ 65 w 399"/>
                <a:gd name="T61" fmla="*/ 351 h 432"/>
                <a:gd name="T62" fmla="*/ 83 w 399"/>
                <a:gd name="T63" fmla="*/ 374 h 432"/>
                <a:gd name="T64" fmla="*/ 123 w 399"/>
                <a:gd name="T65" fmla="*/ 281 h 432"/>
                <a:gd name="T66" fmla="*/ 181 w 399"/>
                <a:gd name="T67" fmla="*/ 280 h 432"/>
                <a:gd name="T68" fmla="*/ 124 w 399"/>
                <a:gd name="T69" fmla="*/ 374 h 432"/>
                <a:gd name="T70" fmla="*/ 137 w 399"/>
                <a:gd name="T71" fmla="*/ 405 h 432"/>
                <a:gd name="T72" fmla="*/ 181 w 399"/>
                <a:gd name="T73" fmla="*/ 368 h 432"/>
                <a:gd name="T74" fmla="*/ 200 w 399"/>
                <a:gd name="T75" fmla="*/ 432 h 432"/>
                <a:gd name="T76" fmla="*/ 218 w 399"/>
                <a:gd name="T77" fmla="*/ 368 h 432"/>
                <a:gd name="T78" fmla="*/ 263 w 399"/>
                <a:gd name="T79" fmla="*/ 405 h 432"/>
                <a:gd name="T80" fmla="*/ 276 w 399"/>
                <a:gd name="T81" fmla="*/ 374 h 432"/>
                <a:gd name="T82" fmla="*/ 218 w 399"/>
                <a:gd name="T83" fmla="*/ 281 h 432"/>
                <a:gd name="T84" fmla="*/ 277 w 399"/>
                <a:gd name="T85" fmla="*/ 281 h 432"/>
                <a:gd name="T86" fmla="*/ 316 w 399"/>
                <a:gd name="T87" fmla="*/ 374 h 432"/>
                <a:gd name="T88" fmla="*/ 334 w 399"/>
                <a:gd name="T89" fmla="*/ 351 h 432"/>
                <a:gd name="T90" fmla="*/ 362 w 399"/>
                <a:gd name="T91" fmla="*/ 331 h 432"/>
                <a:gd name="T92" fmla="*/ 387 w 399"/>
                <a:gd name="T93" fmla="*/ 324 h 432"/>
                <a:gd name="T94" fmla="*/ 341 w 399"/>
                <a:gd name="T95" fmla="*/ 276 h 432"/>
                <a:gd name="T96" fmla="*/ 397 w 399"/>
                <a:gd name="T97" fmla="*/ 242 h 432"/>
                <a:gd name="T98" fmla="*/ 228 w 399"/>
                <a:gd name="T99" fmla="*/ 232 h 432"/>
                <a:gd name="T100" fmla="*/ 172 w 399"/>
                <a:gd name="T101" fmla="*/ 232 h 432"/>
                <a:gd name="T102" fmla="*/ 200 w 399"/>
                <a:gd name="T103" fmla="*/ 183 h 432"/>
                <a:gd name="T104" fmla="*/ 228 w 399"/>
                <a:gd name="T105" fmla="*/ 232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99" h="432">
                  <a:moveTo>
                    <a:pt x="374" y="229"/>
                  </a:moveTo>
                  <a:cubicBezTo>
                    <a:pt x="374" y="229"/>
                    <a:pt x="374" y="229"/>
                    <a:pt x="296" y="250"/>
                  </a:cubicBezTo>
                  <a:cubicBezTo>
                    <a:pt x="296" y="250"/>
                    <a:pt x="296" y="250"/>
                    <a:pt x="265" y="232"/>
                  </a:cubicBezTo>
                  <a:cubicBezTo>
                    <a:pt x="265" y="232"/>
                    <a:pt x="265" y="232"/>
                    <a:pt x="265" y="199"/>
                  </a:cubicBezTo>
                  <a:cubicBezTo>
                    <a:pt x="265" y="199"/>
                    <a:pt x="265" y="199"/>
                    <a:pt x="295" y="182"/>
                  </a:cubicBezTo>
                  <a:cubicBezTo>
                    <a:pt x="295" y="182"/>
                    <a:pt x="295" y="182"/>
                    <a:pt x="374" y="203"/>
                  </a:cubicBezTo>
                  <a:cubicBezTo>
                    <a:pt x="376" y="204"/>
                    <a:pt x="377" y="204"/>
                    <a:pt x="379" y="204"/>
                  </a:cubicBezTo>
                  <a:cubicBezTo>
                    <a:pt x="387" y="204"/>
                    <a:pt x="395" y="199"/>
                    <a:pt x="397" y="190"/>
                  </a:cubicBezTo>
                  <a:cubicBezTo>
                    <a:pt x="399" y="181"/>
                    <a:pt x="394" y="170"/>
                    <a:pt x="384" y="168"/>
                  </a:cubicBezTo>
                  <a:cubicBezTo>
                    <a:pt x="384" y="168"/>
                    <a:pt x="384" y="168"/>
                    <a:pt x="340" y="156"/>
                  </a:cubicBezTo>
                  <a:cubicBezTo>
                    <a:pt x="340" y="156"/>
                    <a:pt x="340" y="156"/>
                    <a:pt x="380" y="133"/>
                  </a:cubicBezTo>
                  <a:cubicBezTo>
                    <a:pt x="389" y="128"/>
                    <a:pt x="392" y="117"/>
                    <a:pt x="387" y="108"/>
                  </a:cubicBezTo>
                  <a:cubicBezTo>
                    <a:pt x="382" y="99"/>
                    <a:pt x="371" y="96"/>
                    <a:pt x="362" y="101"/>
                  </a:cubicBezTo>
                  <a:cubicBezTo>
                    <a:pt x="362" y="101"/>
                    <a:pt x="362" y="101"/>
                    <a:pt x="322" y="124"/>
                  </a:cubicBezTo>
                  <a:cubicBezTo>
                    <a:pt x="322" y="124"/>
                    <a:pt x="322" y="124"/>
                    <a:pt x="334" y="81"/>
                  </a:cubicBezTo>
                  <a:cubicBezTo>
                    <a:pt x="336" y="71"/>
                    <a:pt x="330" y="61"/>
                    <a:pt x="321" y="58"/>
                  </a:cubicBezTo>
                  <a:cubicBezTo>
                    <a:pt x="311" y="56"/>
                    <a:pt x="301" y="62"/>
                    <a:pt x="298" y="72"/>
                  </a:cubicBezTo>
                  <a:cubicBezTo>
                    <a:pt x="298" y="72"/>
                    <a:pt x="298" y="72"/>
                    <a:pt x="277" y="150"/>
                  </a:cubicBezTo>
                  <a:cubicBezTo>
                    <a:pt x="277" y="150"/>
                    <a:pt x="277" y="150"/>
                    <a:pt x="247" y="168"/>
                  </a:cubicBezTo>
                  <a:cubicBezTo>
                    <a:pt x="247" y="168"/>
                    <a:pt x="247" y="168"/>
                    <a:pt x="218" y="151"/>
                  </a:cubicBezTo>
                  <a:cubicBezTo>
                    <a:pt x="218" y="151"/>
                    <a:pt x="218" y="151"/>
                    <a:pt x="218" y="116"/>
                  </a:cubicBezTo>
                  <a:cubicBezTo>
                    <a:pt x="218" y="116"/>
                    <a:pt x="218" y="116"/>
                    <a:pt x="276" y="58"/>
                  </a:cubicBezTo>
                  <a:cubicBezTo>
                    <a:pt x="283" y="51"/>
                    <a:pt x="283" y="40"/>
                    <a:pt x="276" y="32"/>
                  </a:cubicBezTo>
                  <a:cubicBezTo>
                    <a:pt x="269" y="25"/>
                    <a:pt x="257" y="25"/>
                    <a:pt x="250" y="32"/>
                  </a:cubicBezTo>
                  <a:cubicBezTo>
                    <a:pt x="250" y="32"/>
                    <a:pt x="250" y="32"/>
                    <a:pt x="218" y="64"/>
                  </a:cubicBezTo>
                  <a:cubicBezTo>
                    <a:pt x="218" y="64"/>
                    <a:pt x="218" y="64"/>
                    <a:pt x="218" y="18"/>
                  </a:cubicBezTo>
                  <a:cubicBezTo>
                    <a:pt x="218" y="8"/>
                    <a:pt x="210" y="0"/>
                    <a:pt x="200" y="0"/>
                  </a:cubicBezTo>
                  <a:cubicBezTo>
                    <a:pt x="190" y="0"/>
                    <a:pt x="181" y="8"/>
                    <a:pt x="181" y="18"/>
                  </a:cubicBezTo>
                  <a:cubicBezTo>
                    <a:pt x="181" y="18"/>
                    <a:pt x="181" y="18"/>
                    <a:pt x="181" y="64"/>
                  </a:cubicBezTo>
                  <a:cubicBezTo>
                    <a:pt x="181" y="64"/>
                    <a:pt x="181" y="64"/>
                    <a:pt x="150" y="32"/>
                  </a:cubicBezTo>
                  <a:cubicBezTo>
                    <a:pt x="143" y="25"/>
                    <a:pt x="131" y="25"/>
                    <a:pt x="124" y="32"/>
                  </a:cubicBezTo>
                  <a:cubicBezTo>
                    <a:pt x="117" y="40"/>
                    <a:pt x="117" y="51"/>
                    <a:pt x="124" y="58"/>
                  </a:cubicBezTo>
                  <a:cubicBezTo>
                    <a:pt x="124" y="58"/>
                    <a:pt x="124" y="58"/>
                    <a:pt x="181" y="116"/>
                  </a:cubicBezTo>
                  <a:cubicBezTo>
                    <a:pt x="181" y="116"/>
                    <a:pt x="181" y="116"/>
                    <a:pt x="181" y="151"/>
                  </a:cubicBezTo>
                  <a:cubicBezTo>
                    <a:pt x="181" y="151"/>
                    <a:pt x="181" y="151"/>
                    <a:pt x="153" y="168"/>
                  </a:cubicBezTo>
                  <a:cubicBezTo>
                    <a:pt x="153" y="168"/>
                    <a:pt x="153" y="168"/>
                    <a:pt x="123" y="150"/>
                  </a:cubicBezTo>
                  <a:cubicBezTo>
                    <a:pt x="123" y="150"/>
                    <a:pt x="123" y="150"/>
                    <a:pt x="102" y="72"/>
                  </a:cubicBezTo>
                  <a:cubicBezTo>
                    <a:pt x="98" y="62"/>
                    <a:pt x="88" y="56"/>
                    <a:pt x="78" y="58"/>
                  </a:cubicBezTo>
                  <a:cubicBezTo>
                    <a:pt x="69" y="61"/>
                    <a:pt x="63" y="71"/>
                    <a:pt x="65" y="81"/>
                  </a:cubicBezTo>
                  <a:cubicBezTo>
                    <a:pt x="65" y="81"/>
                    <a:pt x="65" y="81"/>
                    <a:pt x="77" y="124"/>
                  </a:cubicBezTo>
                  <a:cubicBezTo>
                    <a:pt x="77" y="124"/>
                    <a:pt x="77" y="124"/>
                    <a:pt x="37" y="101"/>
                  </a:cubicBezTo>
                  <a:cubicBezTo>
                    <a:pt x="28" y="96"/>
                    <a:pt x="17" y="99"/>
                    <a:pt x="12" y="108"/>
                  </a:cubicBezTo>
                  <a:cubicBezTo>
                    <a:pt x="7" y="117"/>
                    <a:pt x="10" y="128"/>
                    <a:pt x="19" y="133"/>
                  </a:cubicBezTo>
                  <a:cubicBezTo>
                    <a:pt x="19" y="133"/>
                    <a:pt x="19" y="133"/>
                    <a:pt x="59" y="156"/>
                  </a:cubicBezTo>
                  <a:cubicBezTo>
                    <a:pt x="59" y="156"/>
                    <a:pt x="59" y="156"/>
                    <a:pt x="15" y="168"/>
                  </a:cubicBezTo>
                  <a:cubicBezTo>
                    <a:pt x="5" y="170"/>
                    <a:pt x="0" y="181"/>
                    <a:pt x="2" y="190"/>
                  </a:cubicBezTo>
                  <a:cubicBezTo>
                    <a:pt x="4" y="199"/>
                    <a:pt x="12" y="204"/>
                    <a:pt x="20" y="204"/>
                  </a:cubicBezTo>
                  <a:cubicBezTo>
                    <a:pt x="22" y="204"/>
                    <a:pt x="23" y="204"/>
                    <a:pt x="25" y="203"/>
                  </a:cubicBezTo>
                  <a:cubicBezTo>
                    <a:pt x="25" y="203"/>
                    <a:pt x="25" y="203"/>
                    <a:pt x="105" y="182"/>
                  </a:cubicBezTo>
                  <a:cubicBezTo>
                    <a:pt x="105" y="182"/>
                    <a:pt x="105" y="182"/>
                    <a:pt x="135" y="199"/>
                  </a:cubicBezTo>
                  <a:cubicBezTo>
                    <a:pt x="135" y="199"/>
                    <a:pt x="135" y="199"/>
                    <a:pt x="135" y="232"/>
                  </a:cubicBezTo>
                  <a:cubicBezTo>
                    <a:pt x="135" y="232"/>
                    <a:pt x="135" y="232"/>
                    <a:pt x="104" y="250"/>
                  </a:cubicBezTo>
                  <a:cubicBezTo>
                    <a:pt x="104" y="250"/>
                    <a:pt x="104" y="250"/>
                    <a:pt x="25" y="229"/>
                  </a:cubicBezTo>
                  <a:cubicBezTo>
                    <a:pt x="15" y="226"/>
                    <a:pt x="5" y="232"/>
                    <a:pt x="2" y="242"/>
                  </a:cubicBezTo>
                  <a:cubicBezTo>
                    <a:pt x="0" y="251"/>
                    <a:pt x="5" y="262"/>
                    <a:pt x="15" y="264"/>
                  </a:cubicBezTo>
                  <a:cubicBezTo>
                    <a:pt x="15" y="264"/>
                    <a:pt x="15" y="264"/>
                    <a:pt x="58" y="276"/>
                  </a:cubicBezTo>
                  <a:cubicBezTo>
                    <a:pt x="58" y="276"/>
                    <a:pt x="58" y="276"/>
                    <a:pt x="19" y="299"/>
                  </a:cubicBezTo>
                  <a:cubicBezTo>
                    <a:pt x="10" y="304"/>
                    <a:pt x="7" y="315"/>
                    <a:pt x="12" y="324"/>
                  </a:cubicBezTo>
                  <a:cubicBezTo>
                    <a:pt x="15" y="330"/>
                    <a:pt x="21" y="333"/>
                    <a:pt x="28" y="333"/>
                  </a:cubicBezTo>
                  <a:cubicBezTo>
                    <a:pt x="31" y="333"/>
                    <a:pt x="34" y="332"/>
                    <a:pt x="37" y="331"/>
                  </a:cubicBezTo>
                  <a:cubicBezTo>
                    <a:pt x="37" y="331"/>
                    <a:pt x="37" y="331"/>
                    <a:pt x="77" y="307"/>
                  </a:cubicBezTo>
                  <a:cubicBezTo>
                    <a:pt x="77" y="307"/>
                    <a:pt x="77" y="307"/>
                    <a:pt x="65" y="351"/>
                  </a:cubicBezTo>
                  <a:cubicBezTo>
                    <a:pt x="63" y="361"/>
                    <a:pt x="69" y="371"/>
                    <a:pt x="78" y="374"/>
                  </a:cubicBezTo>
                  <a:cubicBezTo>
                    <a:pt x="80" y="374"/>
                    <a:pt x="82" y="374"/>
                    <a:pt x="83" y="374"/>
                  </a:cubicBezTo>
                  <a:cubicBezTo>
                    <a:pt x="91" y="374"/>
                    <a:pt x="99" y="369"/>
                    <a:pt x="102" y="361"/>
                  </a:cubicBezTo>
                  <a:cubicBezTo>
                    <a:pt x="102" y="361"/>
                    <a:pt x="102" y="361"/>
                    <a:pt x="123" y="281"/>
                  </a:cubicBezTo>
                  <a:cubicBezTo>
                    <a:pt x="123" y="281"/>
                    <a:pt x="123" y="281"/>
                    <a:pt x="153" y="264"/>
                  </a:cubicBezTo>
                  <a:cubicBezTo>
                    <a:pt x="153" y="264"/>
                    <a:pt x="153" y="264"/>
                    <a:pt x="181" y="280"/>
                  </a:cubicBezTo>
                  <a:cubicBezTo>
                    <a:pt x="181" y="280"/>
                    <a:pt x="181" y="280"/>
                    <a:pt x="181" y="316"/>
                  </a:cubicBezTo>
                  <a:cubicBezTo>
                    <a:pt x="181" y="316"/>
                    <a:pt x="181" y="316"/>
                    <a:pt x="124" y="374"/>
                  </a:cubicBezTo>
                  <a:cubicBezTo>
                    <a:pt x="117" y="381"/>
                    <a:pt x="117" y="392"/>
                    <a:pt x="124" y="400"/>
                  </a:cubicBezTo>
                  <a:cubicBezTo>
                    <a:pt x="127" y="403"/>
                    <a:pt x="132" y="405"/>
                    <a:pt x="137" y="405"/>
                  </a:cubicBezTo>
                  <a:cubicBezTo>
                    <a:pt x="142" y="405"/>
                    <a:pt x="146" y="403"/>
                    <a:pt x="150" y="400"/>
                  </a:cubicBezTo>
                  <a:cubicBezTo>
                    <a:pt x="150" y="400"/>
                    <a:pt x="150" y="400"/>
                    <a:pt x="181" y="368"/>
                  </a:cubicBezTo>
                  <a:cubicBezTo>
                    <a:pt x="181" y="368"/>
                    <a:pt x="181" y="368"/>
                    <a:pt x="181" y="414"/>
                  </a:cubicBezTo>
                  <a:cubicBezTo>
                    <a:pt x="181" y="424"/>
                    <a:pt x="190" y="432"/>
                    <a:pt x="200" y="432"/>
                  </a:cubicBezTo>
                  <a:cubicBezTo>
                    <a:pt x="210" y="432"/>
                    <a:pt x="218" y="424"/>
                    <a:pt x="218" y="414"/>
                  </a:cubicBezTo>
                  <a:cubicBezTo>
                    <a:pt x="218" y="414"/>
                    <a:pt x="218" y="414"/>
                    <a:pt x="218" y="368"/>
                  </a:cubicBezTo>
                  <a:cubicBezTo>
                    <a:pt x="218" y="368"/>
                    <a:pt x="218" y="368"/>
                    <a:pt x="250" y="400"/>
                  </a:cubicBezTo>
                  <a:cubicBezTo>
                    <a:pt x="254" y="403"/>
                    <a:pt x="258" y="405"/>
                    <a:pt x="263" y="405"/>
                  </a:cubicBezTo>
                  <a:cubicBezTo>
                    <a:pt x="268" y="405"/>
                    <a:pt x="273" y="403"/>
                    <a:pt x="276" y="400"/>
                  </a:cubicBezTo>
                  <a:cubicBezTo>
                    <a:pt x="283" y="392"/>
                    <a:pt x="283" y="381"/>
                    <a:pt x="276" y="374"/>
                  </a:cubicBezTo>
                  <a:cubicBezTo>
                    <a:pt x="276" y="374"/>
                    <a:pt x="276" y="374"/>
                    <a:pt x="218" y="316"/>
                  </a:cubicBezTo>
                  <a:cubicBezTo>
                    <a:pt x="218" y="316"/>
                    <a:pt x="218" y="316"/>
                    <a:pt x="218" y="281"/>
                  </a:cubicBezTo>
                  <a:cubicBezTo>
                    <a:pt x="218" y="281"/>
                    <a:pt x="218" y="281"/>
                    <a:pt x="247" y="264"/>
                  </a:cubicBezTo>
                  <a:cubicBezTo>
                    <a:pt x="247" y="264"/>
                    <a:pt x="247" y="264"/>
                    <a:pt x="277" y="281"/>
                  </a:cubicBezTo>
                  <a:cubicBezTo>
                    <a:pt x="277" y="281"/>
                    <a:pt x="277" y="281"/>
                    <a:pt x="298" y="361"/>
                  </a:cubicBezTo>
                  <a:cubicBezTo>
                    <a:pt x="300" y="369"/>
                    <a:pt x="308" y="374"/>
                    <a:pt x="316" y="374"/>
                  </a:cubicBezTo>
                  <a:cubicBezTo>
                    <a:pt x="317" y="374"/>
                    <a:pt x="319" y="374"/>
                    <a:pt x="321" y="374"/>
                  </a:cubicBezTo>
                  <a:cubicBezTo>
                    <a:pt x="330" y="371"/>
                    <a:pt x="336" y="361"/>
                    <a:pt x="334" y="351"/>
                  </a:cubicBezTo>
                  <a:cubicBezTo>
                    <a:pt x="334" y="351"/>
                    <a:pt x="334" y="351"/>
                    <a:pt x="322" y="307"/>
                  </a:cubicBezTo>
                  <a:cubicBezTo>
                    <a:pt x="322" y="307"/>
                    <a:pt x="322" y="307"/>
                    <a:pt x="362" y="331"/>
                  </a:cubicBezTo>
                  <a:cubicBezTo>
                    <a:pt x="365" y="332"/>
                    <a:pt x="368" y="333"/>
                    <a:pt x="371" y="333"/>
                  </a:cubicBezTo>
                  <a:cubicBezTo>
                    <a:pt x="378" y="333"/>
                    <a:pt x="384" y="330"/>
                    <a:pt x="387" y="324"/>
                  </a:cubicBezTo>
                  <a:cubicBezTo>
                    <a:pt x="392" y="315"/>
                    <a:pt x="389" y="304"/>
                    <a:pt x="380" y="299"/>
                  </a:cubicBezTo>
                  <a:cubicBezTo>
                    <a:pt x="380" y="299"/>
                    <a:pt x="380" y="299"/>
                    <a:pt x="341" y="276"/>
                  </a:cubicBezTo>
                  <a:cubicBezTo>
                    <a:pt x="341" y="276"/>
                    <a:pt x="341" y="276"/>
                    <a:pt x="384" y="264"/>
                  </a:cubicBezTo>
                  <a:cubicBezTo>
                    <a:pt x="394" y="262"/>
                    <a:pt x="399" y="251"/>
                    <a:pt x="397" y="242"/>
                  </a:cubicBezTo>
                  <a:cubicBezTo>
                    <a:pt x="394" y="232"/>
                    <a:pt x="384" y="226"/>
                    <a:pt x="374" y="229"/>
                  </a:cubicBezTo>
                  <a:close/>
                  <a:moveTo>
                    <a:pt x="228" y="232"/>
                  </a:moveTo>
                  <a:cubicBezTo>
                    <a:pt x="200" y="249"/>
                    <a:pt x="200" y="249"/>
                    <a:pt x="200" y="249"/>
                  </a:cubicBezTo>
                  <a:cubicBezTo>
                    <a:pt x="172" y="232"/>
                    <a:pt x="172" y="232"/>
                    <a:pt x="172" y="232"/>
                  </a:cubicBezTo>
                  <a:cubicBezTo>
                    <a:pt x="172" y="199"/>
                    <a:pt x="172" y="199"/>
                    <a:pt x="172" y="199"/>
                  </a:cubicBezTo>
                  <a:cubicBezTo>
                    <a:pt x="200" y="183"/>
                    <a:pt x="200" y="183"/>
                    <a:pt x="200" y="183"/>
                  </a:cubicBezTo>
                  <a:cubicBezTo>
                    <a:pt x="228" y="199"/>
                    <a:pt x="228" y="199"/>
                    <a:pt x="228" y="199"/>
                  </a:cubicBezTo>
                  <a:lnTo>
                    <a:pt x="228" y="232"/>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cs-CZ"/>
            </a:p>
          </p:txBody>
        </p:sp>
        <p:sp>
          <p:nvSpPr>
            <p:cNvPr id="20" name="Vývojový diagram: spojnice 19"/>
            <p:cNvSpPr/>
            <p:nvPr/>
          </p:nvSpPr>
          <p:spPr>
            <a:xfrm>
              <a:off x="1920585" y="3323455"/>
              <a:ext cx="45719" cy="45719"/>
            </a:xfrm>
            <a:prstGeom prst="flowChartConnector">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grpSp>
        <p:nvGrpSpPr>
          <p:cNvPr id="230" name="Skupina 229"/>
          <p:cNvGrpSpPr/>
          <p:nvPr/>
        </p:nvGrpSpPr>
        <p:grpSpPr>
          <a:xfrm>
            <a:off x="5482043" y="3248066"/>
            <a:ext cx="181287" cy="195919"/>
            <a:chOff x="1857023" y="3248066"/>
            <a:chExt cx="181287" cy="195919"/>
          </a:xfrm>
        </p:grpSpPr>
        <p:sp>
          <p:nvSpPr>
            <p:cNvPr id="231" name="Freeform 5"/>
            <p:cNvSpPr>
              <a:spLocks noEditPoints="1"/>
            </p:cNvSpPr>
            <p:nvPr/>
          </p:nvSpPr>
          <p:spPr bwMode="auto">
            <a:xfrm>
              <a:off x="1857023" y="3248066"/>
              <a:ext cx="181287" cy="195919"/>
            </a:xfrm>
            <a:custGeom>
              <a:avLst/>
              <a:gdLst>
                <a:gd name="T0" fmla="*/ 296 w 399"/>
                <a:gd name="T1" fmla="*/ 250 h 432"/>
                <a:gd name="T2" fmla="*/ 265 w 399"/>
                <a:gd name="T3" fmla="*/ 199 h 432"/>
                <a:gd name="T4" fmla="*/ 374 w 399"/>
                <a:gd name="T5" fmla="*/ 203 h 432"/>
                <a:gd name="T6" fmla="*/ 397 w 399"/>
                <a:gd name="T7" fmla="*/ 190 h 432"/>
                <a:gd name="T8" fmla="*/ 340 w 399"/>
                <a:gd name="T9" fmla="*/ 156 h 432"/>
                <a:gd name="T10" fmla="*/ 387 w 399"/>
                <a:gd name="T11" fmla="*/ 108 h 432"/>
                <a:gd name="T12" fmla="*/ 322 w 399"/>
                <a:gd name="T13" fmla="*/ 124 h 432"/>
                <a:gd name="T14" fmla="*/ 321 w 399"/>
                <a:gd name="T15" fmla="*/ 58 h 432"/>
                <a:gd name="T16" fmla="*/ 277 w 399"/>
                <a:gd name="T17" fmla="*/ 150 h 432"/>
                <a:gd name="T18" fmla="*/ 218 w 399"/>
                <a:gd name="T19" fmla="*/ 151 h 432"/>
                <a:gd name="T20" fmla="*/ 276 w 399"/>
                <a:gd name="T21" fmla="*/ 58 h 432"/>
                <a:gd name="T22" fmla="*/ 250 w 399"/>
                <a:gd name="T23" fmla="*/ 32 h 432"/>
                <a:gd name="T24" fmla="*/ 218 w 399"/>
                <a:gd name="T25" fmla="*/ 18 h 432"/>
                <a:gd name="T26" fmla="*/ 181 w 399"/>
                <a:gd name="T27" fmla="*/ 18 h 432"/>
                <a:gd name="T28" fmla="*/ 150 w 399"/>
                <a:gd name="T29" fmla="*/ 32 h 432"/>
                <a:gd name="T30" fmla="*/ 124 w 399"/>
                <a:gd name="T31" fmla="*/ 58 h 432"/>
                <a:gd name="T32" fmla="*/ 181 w 399"/>
                <a:gd name="T33" fmla="*/ 151 h 432"/>
                <a:gd name="T34" fmla="*/ 123 w 399"/>
                <a:gd name="T35" fmla="*/ 150 h 432"/>
                <a:gd name="T36" fmla="*/ 78 w 399"/>
                <a:gd name="T37" fmla="*/ 58 h 432"/>
                <a:gd name="T38" fmla="*/ 77 w 399"/>
                <a:gd name="T39" fmla="*/ 124 h 432"/>
                <a:gd name="T40" fmla="*/ 12 w 399"/>
                <a:gd name="T41" fmla="*/ 108 h 432"/>
                <a:gd name="T42" fmla="*/ 59 w 399"/>
                <a:gd name="T43" fmla="*/ 156 h 432"/>
                <a:gd name="T44" fmla="*/ 2 w 399"/>
                <a:gd name="T45" fmla="*/ 190 h 432"/>
                <a:gd name="T46" fmla="*/ 25 w 399"/>
                <a:gd name="T47" fmla="*/ 203 h 432"/>
                <a:gd name="T48" fmla="*/ 135 w 399"/>
                <a:gd name="T49" fmla="*/ 199 h 432"/>
                <a:gd name="T50" fmla="*/ 104 w 399"/>
                <a:gd name="T51" fmla="*/ 250 h 432"/>
                <a:gd name="T52" fmla="*/ 2 w 399"/>
                <a:gd name="T53" fmla="*/ 242 h 432"/>
                <a:gd name="T54" fmla="*/ 58 w 399"/>
                <a:gd name="T55" fmla="*/ 276 h 432"/>
                <a:gd name="T56" fmla="*/ 12 w 399"/>
                <a:gd name="T57" fmla="*/ 324 h 432"/>
                <a:gd name="T58" fmla="*/ 37 w 399"/>
                <a:gd name="T59" fmla="*/ 331 h 432"/>
                <a:gd name="T60" fmla="*/ 65 w 399"/>
                <a:gd name="T61" fmla="*/ 351 h 432"/>
                <a:gd name="T62" fmla="*/ 83 w 399"/>
                <a:gd name="T63" fmla="*/ 374 h 432"/>
                <a:gd name="T64" fmla="*/ 123 w 399"/>
                <a:gd name="T65" fmla="*/ 281 h 432"/>
                <a:gd name="T66" fmla="*/ 181 w 399"/>
                <a:gd name="T67" fmla="*/ 280 h 432"/>
                <a:gd name="T68" fmla="*/ 124 w 399"/>
                <a:gd name="T69" fmla="*/ 374 h 432"/>
                <a:gd name="T70" fmla="*/ 137 w 399"/>
                <a:gd name="T71" fmla="*/ 405 h 432"/>
                <a:gd name="T72" fmla="*/ 181 w 399"/>
                <a:gd name="T73" fmla="*/ 368 h 432"/>
                <a:gd name="T74" fmla="*/ 200 w 399"/>
                <a:gd name="T75" fmla="*/ 432 h 432"/>
                <a:gd name="T76" fmla="*/ 218 w 399"/>
                <a:gd name="T77" fmla="*/ 368 h 432"/>
                <a:gd name="T78" fmla="*/ 263 w 399"/>
                <a:gd name="T79" fmla="*/ 405 h 432"/>
                <a:gd name="T80" fmla="*/ 276 w 399"/>
                <a:gd name="T81" fmla="*/ 374 h 432"/>
                <a:gd name="T82" fmla="*/ 218 w 399"/>
                <a:gd name="T83" fmla="*/ 281 h 432"/>
                <a:gd name="T84" fmla="*/ 277 w 399"/>
                <a:gd name="T85" fmla="*/ 281 h 432"/>
                <a:gd name="T86" fmla="*/ 316 w 399"/>
                <a:gd name="T87" fmla="*/ 374 h 432"/>
                <a:gd name="T88" fmla="*/ 334 w 399"/>
                <a:gd name="T89" fmla="*/ 351 h 432"/>
                <a:gd name="T90" fmla="*/ 362 w 399"/>
                <a:gd name="T91" fmla="*/ 331 h 432"/>
                <a:gd name="T92" fmla="*/ 387 w 399"/>
                <a:gd name="T93" fmla="*/ 324 h 432"/>
                <a:gd name="T94" fmla="*/ 341 w 399"/>
                <a:gd name="T95" fmla="*/ 276 h 432"/>
                <a:gd name="T96" fmla="*/ 397 w 399"/>
                <a:gd name="T97" fmla="*/ 242 h 432"/>
                <a:gd name="T98" fmla="*/ 228 w 399"/>
                <a:gd name="T99" fmla="*/ 232 h 432"/>
                <a:gd name="T100" fmla="*/ 172 w 399"/>
                <a:gd name="T101" fmla="*/ 232 h 432"/>
                <a:gd name="T102" fmla="*/ 200 w 399"/>
                <a:gd name="T103" fmla="*/ 183 h 432"/>
                <a:gd name="T104" fmla="*/ 228 w 399"/>
                <a:gd name="T105" fmla="*/ 232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99" h="432">
                  <a:moveTo>
                    <a:pt x="374" y="229"/>
                  </a:moveTo>
                  <a:cubicBezTo>
                    <a:pt x="374" y="229"/>
                    <a:pt x="374" y="229"/>
                    <a:pt x="296" y="250"/>
                  </a:cubicBezTo>
                  <a:cubicBezTo>
                    <a:pt x="296" y="250"/>
                    <a:pt x="296" y="250"/>
                    <a:pt x="265" y="232"/>
                  </a:cubicBezTo>
                  <a:cubicBezTo>
                    <a:pt x="265" y="232"/>
                    <a:pt x="265" y="232"/>
                    <a:pt x="265" y="199"/>
                  </a:cubicBezTo>
                  <a:cubicBezTo>
                    <a:pt x="265" y="199"/>
                    <a:pt x="265" y="199"/>
                    <a:pt x="295" y="182"/>
                  </a:cubicBezTo>
                  <a:cubicBezTo>
                    <a:pt x="295" y="182"/>
                    <a:pt x="295" y="182"/>
                    <a:pt x="374" y="203"/>
                  </a:cubicBezTo>
                  <a:cubicBezTo>
                    <a:pt x="376" y="204"/>
                    <a:pt x="377" y="204"/>
                    <a:pt x="379" y="204"/>
                  </a:cubicBezTo>
                  <a:cubicBezTo>
                    <a:pt x="387" y="204"/>
                    <a:pt x="395" y="199"/>
                    <a:pt x="397" y="190"/>
                  </a:cubicBezTo>
                  <a:cubicBezTo>
                    <a:pt x="399" y="181"/>
                    <a:pt x="394" y="170"/>
                    <a:pt x="384" y="168"/>
                  </a:cubicBezTo>
                  <a:cubicBezTo>
                    <a:pt x="384" y="168"/>
                    <a:pt x="384" y="168"/>
                    <a:pt x="340" y="156"/>
                  </a:cubicBezTo>
                  <a:cubicBezTo>
                    <a:pt x="340" y="156"/>
                    <a:pt x="340" y="156"/>
                    <a:pt x="380" y="133"/>
                  </a:cubicBezTo>
                  <a:cubicBezTo>
                    <a:pt x="389" y="128"/>
                    <a:pt x="392" y="117"/>
                    <a:pt x="387" y="108"/>
                  </a:cubicBezTo>
                  <a:cubicBezTo>
                    <a:pt x="382" y="99"/>
                    <a:pt x="371" y="96"/>
                    <a:pt x="362" y="101"/>
                  </a:cubicBezTo>
                  <a:cubicBezTo>
                    <a:pt x="362" y="101"/>
                    <a:pt x="362" y="101"/>
                    <a:pt x="322" y="124"/>
                  </a:cubicBezTo>
                  <a:cubicBezTo>
                    <a:pt x="322" y="124"/>
                    <a:pt x="322" y="124"/>
                    <a:pt x="334" y="81"/>
                  </a:cubicBezTo>
                  <a:cubicBezTo>
                    <a:pt x="336" y="71"/>
                    <a:pt x="330" y="61"/>
                    <a:pt x="321" y="58"/>
                  </a:cubicBezTo>
                  <a:cubicBezTo>
                    <a:pt x="311" y="56"/>
                    <a:pt x="301" y="62"/>
                    <a:pt x="298" y="72"/>
                  </a:cubicBezTo>
                  <a:cubicBezTo>
                    <a:pt x="298" y="72"/>
                    <a:pt x="298" y="72"/>
                    <a:pt x="277" y="150"/>
                  </a:cubicBezTo>
                  <a:cubicBezTo>
                    <a:pt x="277" y="150"/>
                    <a:pt x="277" y="150"/>
                    <a:pt x="247" y="168"/>
                  </a:cubicBezTo>
                  <a:cubicBezTo>
                    <a:pt x="247" y="168"/>
                    <a:pt x="247" y="168"/>
                    <a:pt x="218" y="151"/>
                  </a:cubicBezTo>
                  <a:cubicBezTo>
                    <a:pt x="218" y="151"/>
                    <a:pt x="218" y="151"/>
                    <a:pt x="218" y="116"/>
                  </a:cubicBezTo>
                  <a:cubicBezTo>
                    <a:pt x="218" y="116"/>
                    <a:pt x="218" y="116"/>
                    <a:pt x="276" y="58"/>
                  </a:cubicBezTo>
                  <a:cubicBezTo>
                    <a:pt x="283" y="51"/>
                    <a:pt x="283" y="40"/>
                    <a:pt x="276" y="32"/>
                  </a:cubicBezTo>
                  <a:cubicBezTo>
                    <a:pt x="269" y="25"/>
                    <a:pt x="257" y="25"/>
                    <a:pt x="250" y="32"/>
                  </a:cubicBezTo>
                  <a:cubicBezTo>
                    <a:pt x="250" y="32"/>
                    <a:pt x="250" y="32"/>
                    <a:pt x="218" y="64"/>
                  </a:cubicBezTo>
                  <a:cubicBezTo>
                    <a:pt x="218" y="64"/>
                    <a:pt x="218" y="64"/>
                    <a:pt x="218" y="18"/>
                  </a:cubicBezTo>
                  <a:cubicBezTo>
                    <a:pt x="218" y="8"/>
                    <a:pt x="210" y="0"/>
                    <a:pt x="200" y="0"/>
                  </a:cubicBezTo>
                  <a:cubicBezTo>
                    <a:pt x="190" y="0"/>
                    <a:pt x="181" y="8"/>
                    <a:pt x="181" y="18"/>
                  </a:cubicBezTo>
                  <a:cubicBezTo>
                    <a:pt x="181" y="18"/>
                    <a:pt x="181" y="18"/>
                    <a:pt x="181" y="64"/>
                  </a:cubicBezTo>
                  <a:cubicBezTo>
                    <a:pt x="181" y="64"/>
                    <a:pt x="181" y="64"/>
                    <a:pt x="150" y="32"/>
                  </a:cubicBezTo>
                  <a:cubicBezTo>
                    <a:pt x="143" y="25"/>
                    <a:pt x="131" y="25"/>
                    <a:pt x="124" y="32"/>
                  </a:cubicBezTo>
                  <a:cubicBezTo>
                    <a:pt x="117" y="40"/>
                    <a:pt x="117" y="51"/>
                    <a:pt x="124" y="58"/>
                  </a:cubicBezTo>
                  <a:cubicBezTo>
                    <a:pt x="124" y="58"/>
                    <a:pt x="124" y="58"/>
                    <a:pt x="181" y="116"/>
                  </a:cubicBezTo>
                  <a:cubicBezTo>
                    <a:pt x="181" y="116"/>
                    <a:pt x="181" y="116"/>
                    <a:pt x="181" y="151"/>
                  </a:cubicBezTo>
                  <a:cubicBezTo>
                    <a:pt x="181" y="151"/>
                    <a:pt x="181" y="151"/>
                    <a:pt x="153" y="168"/>
                  </a:cubicBezTo>
                  <a:cubicBezTo>
                    <a:pt x="153" y="168"/>
                    <a:pt x="153" y="168"/>
                    <a:pt x="123" y="150"/>
                  </a:cubicBezTo>
                  <a:cubicBezTo>
                    <a:pt x="123" y="150"/>
                    <a:pt x="123" y="150"/>
                    <a:pt x="102" y="72"/>
                  </a:cubicBezTo>
                  <a:cubicBezTo>
                    <a:pt x="98" y="62"/>
                    <a:pt x="88" y="56"/>
                    <a:pt x="78" y="58"/>
                  </a:cubicBezTo>
                  <a:cubicBezTo>
                    <a:pt x="69" y="61"/>
                    <a:pt x="63" y="71"/>
                    <a:pt x="65" y="81"/>
                  </a:cubicBezTo>
                  <a:cubicBezTo>
                    <a:pt x="65" y="81"/>
                    <a:pt x="65" y="81"/>
                    <a:pt x="77" y="124"/>
                  </a:cubicBezTo>
                  <a:cubicBezTo>
                    <a:pt x="77" y="124"/>
                    <a:pt x="77" y="124"/>
                    <a:pt x="37" y="101"/>
                  </a:cubicBezTo>
                  <a:cubicBezTo>
                    <a:pt x="28" y="96"/>
                    <a:pt x="17" y="99"/>
                    <a:pt x="12" y="108"/>
                  </a:cubicBezTo>
                  <a:cubicBezTo>
                    <a:pt x="7" y="117"/>
                    <a:pt x="10" y="128"/>
                    <a:pt x="19" y="133"/>
                  </a:cubicBezTo>
                  <a:cubicBezTo>
                    <a:pt x="19" y="133"/>
                    <a:pt x="19" y="133"/>
                    <a:pt x="59" y="156"/>
                  </a:cubicBezTo>
                  <a:cubicBezTo>
                    <a:pt x="59" y="156"/>
                    <a:pt x="59" y="156"/>
                    <a:pt x="15" y="168"/>
                  </a:cubicBezTo>
                  <a:cubicBezTo>
                    <a:pt x="5" y="170"/>
                    <a:pt x="0" y="181"/>
                    <a:pt x="2" y="190"/>
                  </a:cubicBezTo>
                  <a:cubicBezTo>
                    <a:pt x="4" y="199"/>
                    <a:pt x="12" y="204"/>
                    <a:pt x="20" y="204"/>
                  </a:cubicBezTo>
                  <a:cubicBezTo>
                    <a:pt x="22" y="204"/>
                    <a:pt x="23" y="204"/>
                    <a:pt x="25" y="203"/>
                  </a:cubicBezTo>
                  <a:cubicBezTo>
                    <a:pt x="25" y="203"/>
                    <a:pt x="25" y="203"/>
                    <a:pt x="105" y="182"/>
                  </a:cubicBezTo>
                  <a:cubicBezTo>
                    <a:pt x="105" y="182"/>
                    <a:pt x="105" y="182"/>
                    <a:pt x="135" y="199"/>
                  </a:cubicBezTo>
                  <a:cubicBezTo>
                    <a:pt x="135" y="199"/>
                    <a:pt x="135" y="199"/>
                    <a:pt x="135" y="232"/>
                  </a:cubicBezTo>
                  <a:cubicBezTo>
                    <a:pt x="135" y="232"/>
                    <a:pt x="135" y="232"/>
                    <a:pt x="104" y="250"/>
                  </a:cubicBezTo>
                  <a:cubicBezTo>
                    <a:pt x="104" y="250"/>
                    <a:pt x="104" y="250"/>
                    <a:pt x="25" y="229"/>
                  </a:cubicBezTo>
                  <a:cubicBezTo>
                    <a:pt x="15" y="226"/>
                    <a:pt x="5" y="232"/>
                    <a:pt x="2" y="242"/>
                  </a:cubicBezTo>
                  <a:cubicBezTo>
                    <a:pt x="0" y="251"/>
                    <a:pt x="5" y="262"/>
                    <a:pt x="15" y="264"/>
                  </a:cubicBezTo>
                  <a:cubicBezTo>
                    <a:pt x="15" y="264"/>
                    <a:pt x="15" y="264"/>
                    <a:pt x="58" y="276"/>
                  </a:cubicBezTo>
                  <a:cubicBezTo>
                    <a:pt x="58" y="276"/>
                    <a:pt x="58" y="276"/>
                    <a:pt x="19" y="299"/>
                  </a:cubicBezTo>
                  <a:cubicBezTo>
                    <a:pt x="10" y="304"/>
                    <a:pt x="7" y="315"/>
                    <a:pt x="12" y="324"/>
                  </a:cubicBezTo>
                  <a:cubicBezTo>
                    <a:pt x="15" y="330"/>
                    <a:pt x="21" y="333"/>
                    <a:pt x="28" y="333"/>
                  </a:cubicBezTo>
                  <a:cubicBezTo>
                    <a:pt x="31" y="333"/>
                    <a:pt x="34" y="332"/>
                    <a:pt x="37" y="331"/>
                  </a:cubicBezTo>
                  <a:cubicBezTo>
                    <a:pt x="37" y="331"/>
                    <a:pt x="37" y="331"/>
                    <a:pt x="77" y="307"/>
                  </a:cubicBezTo>
                  <a:cubicBezTo>
                    <a:pt x="77" y="307"/>
                    <a:pt x="77" y="307"/>
                    <a:pt x="65" y="351"/>
                  </a:cubicBezTo>
                  <a:cubicBezTo>
                    <a:pt x="63" y="361"/>
                    <a:pt x="69" y="371"/>
                    <a:pt x="78" y="374"/>
                  </a:cubicBezTo>
                  <a:cubicBezTo>
                    <a:pt x="80" y="374"/>
                    <a:pt x="82" y="374"/>
                    <a:pt x="83" y="374"/>
                  </a:cubicBezTo>
                  <a:cubicBezTo>
                    <a:pt x="91" y="374"/>
                    <a:pt x="99" y="369"/>
                    <a:pt x="102" y="361"/>
                  </a:cubicBezTo>
                  <a:cubicBezTo>
                    <a:pt x="102" y="361"/>
                    <a:pt x="102" y="361"/>
                    <a:pt x="123" y="281"/>
                  </a:cubicBezTo>
                  <a:cubicBezTo>
                    <a:pt x="123" y="281"/>
                    <a:pt x="123" y="281"/>
                    <a:pt x="153" y="264"/>
                  </a:cubicBezTo>
                  <a:cubicBezTo>
                    <a:pt x="153" y="264"/>
                    <a:pt x="153" y="264"/>
                    <a:pt x="181" y="280"/>
                  </a:cubicBezTo>
                  <a:cubicBezTo>
                    <a:pt x="181" y="280"/>
                    <a:pt x="181" y="280"/>
                    <a:pt x="181" y="316"/>
                  </a:cubicBezTo>
                  <a:cubicBezTo>
                    <a:pt x="181" y="316"/>
                    <a:pt x="181" y="316"/>
                    <a:pt x="124" y="374"/>
                  </a:cubicBezTo>
                  <a:cubicBezTo>
                    <a:pt x="117" y="381"/>
                    <a:pt x="117" y="392"/>
                    <a:pt x="124" y="400"/>
                  </a:cubicBezTo>
                  <a:cubicBezTo>
                    <a:pt x="127" y="403"/>
                    <a:pt x="132" y="405"/>
                    <a:pt x="137" y="405"/>
                  </a:cubicBezTo>
                  <a:cubicBezTo>
                    <a:pt x="142" y="405"/>
                    <a:pt x="146" y="403"/>
                    <a:pt x="150" y="400"/>
                  </a:cubicBezTo>
                  <a:cubicBezTo>
                    <a:pt x="150" y="400"/>
                    <a:pt x="150" y="400"/>
                    <a:pt x="181" y="368"/>
                  </a:cubicBezTo>
                  <a:cubicBezTo>
                    <a:pt x="181" y="368"/>
                    <a:pt x="181" y="368"/>
                    <a:pt x="181" y="414"/>
                  </a:cubicBezTo>
                  <a:cubicBezTo>
                    <a:pt x="181" y="424"/>
                    <a:pt x="190" y="432"/>
                    <a:pt x="200" y="432"/>
                  </a:cubicBezTo>
                  <a:cubicBezTo>
                    <a:pt x="210" y="432"/>
                    <a:pt x="218" y="424"/>
                    <a:pt x="218" y="414"/>
                  </a:cubicBezTo>
                  <a:cubicBezTo>
                    <a:pt x="218" y="414"/>
                    <a:pt x="218" y="414"/>
                    <a:pt x="218" y="368"/>
                  </a:cubicBezTo>
                  <a:cubicBezTo>
                    <a:pt x="218" y="368"/>
                    <a:pt x="218" y="368"/>
                    <a:pt x="250" y="400"/>
                  </a:cubicBezTo>
                  <a:cubicBezTo>
                    <a:pt x="254" y="403"/>
                    <a:pt x="258" y="405"/>
                    <a:pt x="263" y="405"/>
                  </a:cubicBezTo>
                  <a:cubicBezTo>
                    <a:pt x="268" y="405"/>
                    <a:pt x="273" y="403"/>
                    <a:pt x="276" y="400"/>
                  </a:cubicBezTo>
                  <a:cubicBezTo>
                    <a:pt x="283" y="392"/>
                    <a:pt x="283" y="381"/>
                    <a:pt x="276" y="374"/>
                  </a:cubicBezTo>
                  <a:cubicBezTo>
                    <a:pt x="276" y="374"/>
                    <a:pt x="276" y="374"/>
                    <a:pt x="218" y="316"/>
                  </a:cubicBezTo>
                  <a:cubicBezTo>
                    <a:pt x="218" y="316"/>
                    <a:pt x="218" y="316"/>
                    <a:pt x="218" y="281"/>
                  </a:cubicBezTo>
                  <a:cubicBezTo>
                    <a:pt x="218" y="281"/>
                    <a:pt x="218" y="281"/>
                    <a:pt x="247" y="264"/>
                  </a:cubicBezTo>
                  <a:cubicBezTo>
                    <a:pt x="247" y="264"/>
                    <a:pt x="247" y="264"/>
                    <a:pt x="277" y="281"/>
                  </a:cubicBezTo>
                  <a:cubicBezTo>
                    <a:pt x="277" y="281"/>
                    <a:pt x="277" y="281"/>
                    <a:pt x="298" y="361"/>
                  </a:cubicBezTo>
                  <a:cubicBezTo>
                    <a:pt x="300" y="369"/>
                    <a:pt x="308" y="374"/>
                    <a:pt x="316" y="374"/>
                  </a:cubicBezTo>
                  <a:cubicBezTo>
                    <a:pt x="317" y="374"/>
                    <a:pt x="319" y="374"/>
                    <a:pt x="321" y="374"/>
                  </a:cubicBezTo>
                  <a:cubicBezTo>
                    <a:pt x="330" y="371"/>
                    <a:pt x="336" y="361"/>
                    <a:pt x="334" y="351"/>
                  </a:cubicBezTo>
                  <a:cubicBezTo>
                    <a:pt x="334" y="351"/>
                    <a:pt x="334" y="351"/>
                    <a:pt x="322" y="307"/>
                  </a:cubicBezTo>
                  <a:cubicBezTo>
                    <a:pt x="322" y="307"/>
                    <a:pt x="322" y="307"/>
                    <a:pt x="362" y="331"/>
                  </a:cubicBezTo>
                  <a:cubicBezTo>
                    <a:pt x="365" y="332"/>
                    <a:pt x="368" y="333"/>
                    <a:pt x="371" y="333"/>
                  </a:cubicBezTo>
                  <a:cubicBezTo>
                    <a:pt x="378" y="333"/>
                    <a:pt x="384" y="330"/>
                    <a:pt x="387" y="324"/>
                  </a:cubicBezTo>
                  <a:cubicBezTo>
                    <a:pt x="392" y="315"/>
                    <a:pt x="389" y="304"/>
                    <a:pt x="380" y="299"/>
                  </a:cubicBezTo>
                  <a:cubicBezTo>
                    <a:pt x="380" y="299"/>
                    <a:pt x="380" y="299"/>
                    <a:pt x="341" y="276"/>
                  </a:cubicBezTo>
                  <a:cubicBezTo>
                    <a:pt x="341" y="276"/>
                    <a:pt x="341" y="276"/>
                    <a:pt x="384" y="264"/>
                  </a:cubicBezTo>
                  <a:cubicBezTo>
                    <a:pt x="394" y="262"/>
                    <a:pt x="399" y="251"/>
                    <a:pt x="397" y="242"/>
                  </a:cubicBezTo>
                  <a:cubicBezTo>
                    <a:pt x="394" y="232"/>
                    <a:pt x="384" y="226"/>
                    <a:pt x="374" y="229"/>
                  </a:cubicBezTo>
                  <a:close/>
                  <a:moveTo>
                    <a:pt x="228" y="232"/>
                  </a:moveTo>
                  <a:cubicBezTo>
                    <a:pt x="200" y="249"/>
                    <a:pt x="200" y="249"/>
                    <a:pt x="200" y="249"/>
                  </a:cubicBezTo>
                  <a:cubicBezTo>
                    <a:pt x="172" y="232"/>
                    <a:pt x="172" y="232"/>
                    <a:pt x="172" y="232"/>
                  </a:cubicBezTo>
                  <a:cubicBezTo>
                    <a:pt x="172" y="199"/>
                    <a:pt x="172" y="199"/>
                    <a:pt x="172" y="199"/>
                  </a:cubicBezTo>
                  <a:cubicBezTo>
                    <a:pt x="200" y="183"/>
                    <a:pt x="200" y="183"/>
                    <a:pt x="200" y="183"/>
                  </a:cubicBezTo>
                  <a:cubicBezTo>
                    <a:pt x="228" y="199"/>
                    <a:pt x="228" y="199"/>
                    <a:pt x="228" y="199"/>
                  </a:cubicBezTo>
                  <a:lnTo>
                    <a:pt x="228" y="232"/>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cs-CZ"/>
            </a:p>
          </p:txBody>
        </p:sp>
        <p:sp>
          <p:nvSpPr>
            <p:cNvPr id="232" name="Vývojový diagram: spojnice 231"/>
            <p:cNvSpPr/>
            <p:nvPr/>
          </p:nvSpPr>
          <p:spPr>
            <a:xfrm>
              <a:off x="1920585" y="3323455"/>
              <a:ext cx="45719" cy="45719"/>
            </a:xfrm>
            <a:prstGeom prst="flowChartConnector">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grpSp>
        <p:nvGrpSpPr>
          <p:cNvPr id="234" name="Skupina 233"/>
          <p:cNvGrpSpPr/>
          <p:nvPr/>
        </p:nvGrpSpPr>
        <p:grpSpPr>
          <a:xfrm>
            <a:off x="7376435" y="2981798"/>
            <a:ext cx="181287" cy="195919"/>
            <a:chOff x="1857023" y="3248066"/>
            <a:chExt cx="181287" cy="195919"/>
          </a:xfrm>
        </p:grpSpPr>
        <p:sp>
          <p:nvSpPr>
            <p:cNvPr id="235" name="Freeform 5"/>
            <p:cNvSpPr>
              <a:spLocks noEditPoints="1"/>
            </p:cNvSpPr>
            <p:nvPr/>
          </p:nvSpPr>
          <p:spPr bwMode="auto">
            <a:xfrm>
              <a:off x="1857023" y="3248066"/>
              <a:ext cx="181287" cy="195919"/>
            </a:xfrm>
            <a:custGeom>
              <a:avLst/>
              <a:gdLst>
                <a:gd name="T0" fmla="*/ 296 w 399"/>
                <a:gd name="T1" fmla="*/ 250 h 432"/>
                <a:gd name="T2" fmla="*/ 265 w 399"/>
                <a:gd name="T3" fmla="*/ 199 h 432"/>
                <a:gd name="T4" fmla="*/ 374 w 399"/>
                <a:gd name="T5" fmla="*/ 203 h 432"/>
                <a:gd name="T6" fmla="*/ 397 w 399"/>
                <a:gd name="T7" fmla="*/ 190 h 432"/>
                <a:gd name="T8" fmla="*/ 340 w 399"/>
                <a:gd name="T9" fmla="*/ 156 h 432"/>
                <a:gd name="T10" fmla="*/ 387 w 399"/>
                <a:gd name="T11" fmla="*/ 108 h 432"/>
                <a:gd name="T12" fmla="*/ 322 w 399"/>
                <a:gd name="T13" fmla="*/ 124 h 432"/>
                <a:gd name="T14" fmla="*/ 321 w 399"/>
                <a:gd name="T15" fmla="*/ 58 h 432"/>
                <a:gd name="T16" fmla="*/ 277 w 399"/>
                <a:gd name="T17" fmla="*/ 150 h 432"/>
                <a:gd name="T18" fmla="*/ 218 w 399"/>
                <a:gd name="T19" fmla="*/ 151 h 432"/>
                <a:gd name="T20" fmla="*/ 276 w 399"/>
                <a:gd name="T21" fmla="*/ 58 h 432"/>
                <a:gd name="T22" fmla="*/ 250 w 399"/>
                <a:gd name="T23" fmla="*/ 32 h 432"/>
                <a:gd name="T24" fmla="*/ 218 w 399"/>
                <a:gd name="T25" fmla="*/ 18 h 432"/>
                <a:gd name="T26" fmla="*/ 181 w 399"/>
                <a:gd name="T27" fmla="*/ 18 h 432"/>
                <a:gd name="T28" fmla="*/ 150 w 399"/>
                <a:gd name="T29" fmla="*/ 32 h 432"/>
                <a:gd name="T30" fmla="*/ 124 w 399"/>
                <a:gd name="T31" fmla="*/ 58 h 432"/>
                <a:gd name="T32" fmla="*/ 181 w 399"/>
                <a:gd name="T33" fmla="*/ 151 h 432"/>
                <a:gd name="T34" fmla="*/ 123 w 399"/>
                <a:gd name="T35" fmla="*/ 150 h 432"/>
                <a:gd name="T36" fmla="*/ 78 w 399"/>
                <a:gd name="T37" fmla="*/ 58 h 432"/>
                <a:gd name="T38" fmla="*/ 77 w 399"/>
                <a:gd name="T39" fmla="*/ 124 h 432"/>
                <a:gd name="T40" fmla="*/ 12 w 399"/>
                <a:gd name="T41" fmla="*/ 108 h 432"/>
                <a:gd name="T42" fmla="*/ 59 w 399"/>
                <a:gd name="T43" fmla="*/ 156 h 432"/>
                <a:gd name="T44" fmla="*/ 2 w 399"/>
                <a:gd name="T45" fmla="*/ 190 h 432"/>
                <a:gd name="T46" fmla="*/ 25 w 399"/>
                <a:gd name="T47" fmla="*/ 203 h 432"/>
                <a:gd name="T48" fmla="*/ 135 w 399"/>
                <a:gd name="T49" fmla="*/ 199 h 432"/>
                <a:gd name="T50" fmla="*/ 104 w 399"/>
                <a:gd name="T51" fmla="*/ 250 h 432"/>
                <a:gd name="T52" fmla="*/ 2 w 399"/>
                <a:gd name="T53" fmla="*/ 242 h 432"/>
                <a:gd name="T54" fmla="*/ 58 w 399"/>
                <a:gd name="T55" fmla="*/ 276 h 432"/>
                <a:gd name="T56" fmla="*/ 12 w 399"/>
                <a:gd name="T57" fmla="*/ 324 h 432"/>
                <a:gd name="T58" fmla="*/ 37 w 399"/>
                <a:gd name="T59" fmla="*/ 331 h 432"/>
                <a:gd name="T60" fmla="*/ 65 w 399"/>
                <a:gd name="T61" fmla="*/ 351 h 432"/>
                <a:gd name="T62" fmla="*/ 83 w 399"/>
                <a:gd name="T63" fmla="*/ 374 h 432"/>
                <a:gd name="T64" fmla="*/ 123 w 399"/>
                <a:gd name="T65" fmla="*/ 281 h 432"/>
                <a:gd name="T66" fmla="*/ 181 w 399"/>
                <a:gd name="T67" fmla="*/ 280 h 432"/>
                <a:gd name="T68" fmla="*/ 124 w 399"/>
                <a:gd name="T69" fmla="*/ 374 h 432"/>
                <a:gd name="T70" fmla="*/ 137 w 399"/>
                <a:gd name="T71" fmla="*/ 405 h 432"/>
                <a:gd name="T72" fmla="*/ 181 w 399"/>
                <a:gd name="T73" fmla="*/ 368 h 432"/>
                <a:gd name="T74" fmla="*/ 200 w 399"/>
                <a:gd name="T75" fmla="*/ 432 h 432"/>
                <a:gd name="T76" fmla="*/ 218 w 399"/>
                <a:gd name="T77" fmla="*/ 368 h 432"/>
                <a:gd name="T78" fmla="*/ 263 w 399"/>
                <a:gd name="T79" fmla="*/ 405 h 432"/>
                <a:gd name="T80" fmla="*/ 276 w 399"/>
                <a:gd name="T81" fmla="*/ 374 h 432"/>
                <a:gd name="T82" fmla="*/ 218 w 399"/>
                <a:gd name="T83" fmla="*/ 281 h 432"/>
                <a:gd name="T84" fmla="*/ 277 w 399"/>
                <a:gd name="T85" fmla="*/ 281 h 432"/>
                <a:gd name="T86" fmla="*/ 316 w 399"/>
                <a:gd name="T87" fmla="*/ 374 h 432"/>
                <a:gd name="T88" fmla="*/ 334 w 399"/>
                <a:gd name="T89" fmla="*/ 351 h 432"/>
                <a:gd name="T90" fmla="*/ 362 w 399"/>
                <a:gd name="T91" fmla="*/ 331 h 432"/>
                <a:gd name="T92" fmla="*/ 387 w 399"/>
                <a:gd name="T93" fmla="*/ 324 h 432"/>
                <a:gd name="T94" fmla="*/ 341 w 399"/>
                <a:gd name="T95" fmla="*/ 276 h 432"/>
                <a:gd name="T96" fmla="*/ 397 w 399"/>
                <a:gd name="T97" fmla="*/ 242 h 432"/>
                <a:gd name="T98" fmla="*/ 228 w 399"/>
                <a:gd name="T99" fmla="*/ 232 h 432"/>
                <a:gd name="T100" fmla="*/ 172 w 399"/>
                <a:gd name="T101" fmla="*/ 232 h 432"/>
                <a:gd name="T102" fmla="*/ 200 w 399"/>
                <a:gd name="T103" fmla="*/ 183 h 432"/>
                <a:gd name="T104" fmla="*/ 228 w 399"/>
                <a:gd name="T105" fmla="*/ 232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99" h="432">
                  <a:moveTo>
                    <a:pt x="374" y="229"/>
                  </a:moveTo>
                  <a:cubicBezTo>
                    <a:pt x="374" y="229"/>
                    <a:pt x="374" y="229"/>
                    <a:pt x="296" y="250"/>
                  </a:cubicBezTo>
                  <a:cubicBezTo>
                    <a:pt x="296" y="250"/>
                    <a:pt x="296" y="250"/>
                    <a:pt x="265" y="232"/>
                  </a:cubicBezTo>
                  <a:cubicBezTo>
                    <a:pt x="265" y="232"/>
                    <a:pt x="265" y="232"/>
                    <a:pt x="265" y="199"/>
                  </a:cubicBezTo>
                  <a:cubicBezTo>
                    <a:pt x="265" y="199"/>
                    <a:pt x="265" y="199"/>
                    <a:pt x="295" y="182"/>
                  </a:cubicBezTo>
                  <a:cubicBezTo>
                    <a:pt x="295" y="182"/>
                    <a:pt x="295" y="182"/>
                    <a:pt x="374" y="203"/>
                  </a:cubicBezTo>
                  <a:cubicBezTo>
                    <a:pt x="376" y="204"/>
                    <a:pt x="377" y="204"/>
                    <a:pt x="379" y="204"/>
                  </a:cubicBezTo>
                  <a:cubicBezTo>
                    <a:pt x="387" y="204"/>
                    <a:pt x="395" y="199"/>
                    <a:pt x="397" y="190"/>
                  </a:cubicBezTo>
                  <a:cubicBezTo>
                    <a:pt x="399" y="181"/>
                    <a:pt x="394" y="170"/>
                    <a:pt x="384" y="168"/>
                  </a:cubicBezTo>
                  <a:cubicBezTo>
                    <a:pt x="384" y="168"/>
                    <a:pt x="384" y="168"/>
                    <a:pt x="340" y="156"/>
                  </a:cubicBezTo>
                  <a:cubicBezTo>
                    <a:pt x="340" y="156"/>
                    <a:pt x="340" y="156"/>
                    <a:pt x="380" y="133"/>
                  </a:cubicBezTo>
                  <a:cubicBezTo>
                    <a:pt x="389" y="128"/>
                    <a:pt x="392" y="117"/>
                    <a:pt x="387" y="108"/>
                  </a:cubicBezTo>
                  <a:cubicBezTo>
                    <a:pt x="382" y="99"/>
                    <a:pt x="371" y="96"/>
                    <a:pt x="362" y="101"/>
                  </a:cubicBezTo>
                  <a:cubicBezTo>
                    <a:pt x="362" y="101"/>
                    <a:pt x="362" y="101"/>
                    <a:pt x="322" y="124"/>
                  </a:cubicBezTo>
                  <a:cubicBezTo>
                    <a:pt x="322" y="124"/>
                    <a:pt x="322" y="124"/>
                    <a:pt x="334" y="81"/>
                  </a:cubicBezTo>
                  <a:cubicBezTo>
                    <a:pt x="336" y="71"/>
                    <a:pt x="330" y="61"/>
                    <a:pt x="321" y="58"/>
                  </a:cubicBezTo>
                  <a:cubicBezTo>
                    <a:pt x="311" y="56"/>
                    <a:pt x="301" y="62"/>
                    <a:pt x="298" y="72"/>
                  </a:cubicBezTo>
                  <a:cubicBezTo>
                    <a:pt x="298" y="72"/>
                    <a:pt x="298" y="72"/>
                    <a:pt x="277" y="150"/>
                  </a:cubicBezTo>
                  <a:cubicBezTo>
                    <a:pt x="277" y="150"/>
                    <a:pt x="277" y="150"/>
                    <a:pt x="247" y="168"/>
                  </a:cubicBezTo>
                  <a:cubicBezTo>
                    <a:pt x="247" y="168"/>
                    <a:pt x="247" y="168"/>
                    <a:pt x="218" y="151"/>
                  </a:cubicBezTo>
                  <a:cubicBezTo>
                    <a:pt x="218" y="151"/>
                    <a:pt x="218" y="151"/>
                    <a:pt x="218" y="116"/>
                  </a:cubicBezTo>
                  <a:cubicBezTo>
                    <a:pt x="218" y="116"/>
                    <a:pt x="218" y="116"/>
                    <a:pt x="276" y="58"/>
                  </a:cubicBezTo>
                  <a:cubicBezTo>
                    <a:pt x="283" y="51"/>
                    <a:pt x="283" y="40"/>
                    <a:pt x="276" y="32"/>
                  </a:cubicBezTo>
                  <a:cubicBezTo>
                    <a:pt x="269" y="25"/>
                    <a:pt x="257" y="25"/>
                    <a:pt x="250" y="32"/>
                  </a:cubicBezTo>
                  <a:cubicBezTo>
                    <a:pt x="250" y="32"/>
                    <a:pt x="250" y="32"/>
                    <a:pt x="218" y="64"/>
                  </a:cubicBezTo>
                  <a:cubicBezTo>
                    <a:pt x="218" y="64"/>
                    <a:pt x="218" y="64"/>
                    <a:pt x="218" y="18"/>
                  </a:cubicBezTo>
                  <a:cubicBezTo>
                    <a:pt x="218" y="8"/>
                    <a:pt x="210" y="0"/>
                    <a:pt x="200" y="0"/>
                  </a:cubicBezTo>
                  <a:cubicBezTo>
                    <a:pt x="190" y="0"/>
                    <a:pt x="181" y="8"/>
                    <a:pt x="181" y="18"/>
                  </a:cubicBezTo>
                  <a:cubicBezTo>
                    <a:pt x="181" y="18"/>
                    <a:pt x="181" y="18"/>
                    <a:pt x="181" y="64"/>
                  </a:cubicBezTo>
                  <a:cubicBezTo>
                    <a:pt x="181" y="64"/>
                    <a:pt x="181" y="64"/>
                    <a:pt x="150" y="32"/>
                  </a:cubicBezTo>
                  <a:cubicBezTo>
                    <a:pt x="143" y="25"/>
                    <a:pt x="131" y="25"/>
                    <a:pt x="124" y="32"/>
                  </a:cubicBezTo>
                  <a:cubicBezTo>
                    <a:pt x="117" y="40"/>
                    <a:pt x="117" y="51"/>
                    <a:pt x="124" y="58"/>
                  </a:cubicBezTo>
                  <a:cubicBezTo>
                    <a:pt x="124" y="58"/>
                    <a:pt x="124" y="58"/>
                    <a:pt x="181" y="116"/>
                  </a:cubicBezTo>
                  <a:cubicBezTo>
                    <a:pt x="181" y="116"/>
                    <a:pt x="181" y="116"/>
                    <a:pt x="181" y="151"/>
                  </a:cubicBezTo>
                  <a:cubicBezTo>
                    <a:pt x="181" y="151"/>
                    <a:pt x="181" y="151"/>
                    <a:pt x="153" y="168"/>
                  </a:cubicBezTo>
                  <a:cubicBezTo>
                    <a:pt x="153" y="168"/>
                    <a:pt x="153" y="168"/>
                    <a:pt x="123" y="150"/>
                  </a:cubicBezTo>
                  <a:cubicBezTo>
                    <a:pt x="123" y="150"/>
                    <a:pt x="123" y="150"/>
                    <a:pt x="102" y="72"/>
                  </a:cubicBezTo>
                  <a:cubicBezTo>
                    <a:pt x="98" y="62"/>
                    <a:pt x="88" y="56"/>
                    <a:pt x="78" y="58"/>
                  </a:cubicBezTo>
                  <a:cubicBezTo>
                    <a:pt x="69" y="61"/>
                    <a:pt x="63" y="71"/>
                    <a:pt x="65" y="81"/>
                  </a:cubicBezTo>
                  <a:cubicBezTo>
                    <a:pt x="65" y="81"/>
                    <a:pt x="65" y="81"/>
                    <a:pt x="77" y="124"/>
                  </a:cubicBezTo>
                  <a:cubicBezTo>
                    <a:pt x="77" y="124"/>
                    <a:pt x="77" y="124"/>
                    <a:pt x="37" y="101"/>
                  </a:cubicBezTo>
                  <a:cubicBezTo>
                    <a:pt x="28" y="96"/>
                    <a:pt x="17" y="99"/>
                    <a:pt x="12" y="108"/>
                  </a:cubicBezTo>
                  <a:cubicBezTo>
                    <a:pt x="7" y="117"/>
                    <a:pt x="10" y="128"/>
                    <a:pt x="19" y="133"/>
                  </a:cubicBezTo>
                  <a:cubicBezTo>
                    <a:pt x="19" y="133"/>
                    <a:pt x="19" y="133"/>
                    <a:pt x="59" y="156"/>
                  </a:cubicBezTo>
                  <a:cubicBezTo>
                    <a:pt x="59" y="156"/>
                    <a:pt x="59" y="156"/>
                    <a:pt x="15" y="168"/>
                  </a:cubicBezTo>
                  <a:cubicBezTo>
                    <a:pt x="5" y="170"/>
                    <a:pt x="0" y="181"/>
                    <a:pt x="2" y="190"/>
                  </a:cubicBezTo>
                  <a:cubicBezTo>
                    <a:pt x="4" y="199"/>
                    <a:pt x="12" y="204"/>
                    <a:pt x="20" y="204"/>
                  </a:cubicBezTo>
                  <a:cubicBezTo>
                    <a:pt x="22" y="204"/>
                    <a:pt x="23" y="204"/>
                    <a:pt x="25" y="203"/>
                  </a:cubicBezTo>
                  <a:cubicBezTo>
                    <a:pt x="25" y="203"/>
                    <a:pt x="25" y="203"/>
                    <a:pt x="105" y="182"/>
                  </a:cubicBezTo>
                  <a:cubicBezTo>
                    <a:pt x="105" y="182"/>
                    <a:pt x="105" y="182"/>
                    <a:pt x="135" y="199"/>
                  </a:cubicBezTo>
                  <a:cubicBezTo>
                    <a:pt x="135" y="199"/>
                    <a:pt x="135" y="199"/>
                    <a:pt x="135" y="232"/>
                  </a:cubicBezTo>
                  <a:cubicBezTo>
                    <a:pt x="135" y="232"/>
                    <a:pt x="135" y="232"/>
                    <a:pt x="104" y="250"/>
                  </a:cubicBezTo>
                  <a:cubicBezTo>
                    <a:pt x="104" y="250"/>
                    <a:pt x="104" y="250"/>
                    <a:pt x="25" y="229"/>
                  </a:cubicBezTo>
                  <a:cubicBezTo>
                    <a:pt x="15" y="226"/>
                    <a:pt x="5" y="232"/>
                    <a:pt x="2" y="242"/>
                  </a:cubicBezTo>
                  <a:cubicBezTo>
                    <a:pt x="0" y="251"/>
                    <a:pt x="5" y="262"/>
                    <a:pt x="15" y="264"/>
                  </a:cubicBezTo>
                  <a:cubicBezTo>
                    <a:pt x="15" y="264"/>
                    <a:pt x="15" y="264"/>
                    <a:pt x="58" y="276"/>
                  </a:cubicBezTo>
                  <a:cubicBezTo>
                    <a:pt x="58" y="276"/>
                    <a:pt x="58" y="276"/>
                    <a:pt x="19" y="299"/>
                  </a:cubicBezTo>
                  <a:cubicBezTo>
                    <a:pt x="10" y="304"/>
                    <a:pt x="7" y="315"/>
                    <a:pt x="12" y="324"/>
                  </a:cubicBezTo>
                  <a:cubicBezTo>
                    <a:pt x="15" y="330"/>
                    <a:pt x="21" y="333"/>
                    <a:pt x="28" y="333"/>
                  </a:cubicBezTo>
                  <a:cubicBezTo>
                    <a:pt x="31" y="333"/>
                    <a:pt x="34" y="332"/>
                    <a:pt x="37" y="331"/>
                  </a:cubicBezTo>
                  <a:cubicBezTo>
                    <a:pt x="37" y="331"/>
                    <a:pt x="37" y="331"/>
                    <a:pt x="77" y="307"/>
                  </a:cubicBezTo>
                  <a:cubicBezTo>
                    <a:pt x="77" y="307"/>
                    <a:pt x="77" y="307"/>
                    <a:pt x="65" y="351"/>
                  </a:cubicBezTo>
                  <a:cubicBezTo>
                    <a:pt x="63" y="361"/>
                    <a:pt x="69" y="371"/>
                    <a:pt x="78" y="374"/>
                  </a:cubicBezTo>
                  <a:cubicBezTo>
                    <a:pt x="80" y="374"/>
                    <a:pt x="82" y="374"/>
                    <a:pt x="83" y="374"/>
                  </a:cubicBezTo>
                  <a:cubicBezTo>
                    <a:pt x="91" y="374"/>
                    <a:pt x="99" y="369"/>
                    <a:pt x="102" y="361"/>
                  </a:cubicBezTo>
                  <a:cubicBezTo>
                    <a:pt x="102" y="361"/>
                    <a:pt x="102" y="361"/>
                    <a:pt x="123" y="281"/>
                  </a:cubicBezTo>
                  <a:cubicBezTo>
                    <a:pt x="123" y="281"/>
                    <a:pt x="123" y="281"/>
                    <a:pt x="153" y="264"/>
                  </a:cubicBezTo>
                  <a:cubicBezTo>
                    <a:pt x="153" y="264"/>
                    <a:pt x="153" y="264"/>
                    <a:pt x="181" y="280"/>
                  </a:cubicBezTo>
                  <a:cubicBezTo>
                    <a:pt x="181" y="280"/>
                    <a:pt x="181" y="280"/>
                    <a:pt x="181" y="316"/>
                  </a:cubicBezTo>
                  <a:cubicBezTo>
                    <a:pt x="181" y="316"/>
                    <a:pt x="181" y="316"/>
                    <a:pt x="124" y="374"/>
                  </a:cubicBezTo>
                  <a:cubicBezTo>
                    <a:pt x="117" y="381"/>
                    <a:pt x="117" y="392"/>
                    <a:pt x="124" y="400"/>
                  </a:cubicBezTo>
                  <a:cubicBezTo>
                    <a:pt x="127" y="403"/>
                    <a:pt x="132" y="405"/>
                    <a:pt x="137" y="405"/>
                  </a:cubicBezTo>
                  <a:cubicBezTo>
                    <a:pt x="142" y="405"/>
                    <a:pt x="146" y="403"/>
                    <a:pt x="150" y="400"/>
                  </a:cubicBezTo>
                  <a:cubicBezTo>
                    <a:pt x="150" y="400"/>
                    <a:pt x="150" y="400"/>
                    <a:pt x="181" y="368"/>
                  </a:cubicBezTo>
                  <a:cubicBezTo>
                    <a:pt x="181" y="368"/>
                    <a:pt x="181" y="368"/>
                    <a:pt x="181" y="414"/>
                  </a:cubicBezTo>
                  <a:cubicBezTo>
                    <a:pt x="181" y="424"/>
                    <a:pt x="190" y="432"/>
                    <a:pt x="200" y="432"/>
                  </a:cubicBezTo>
                  <a:cubicBezTo>
                    <a:pt x="210" y="432"/>
                    <a:pt x="218" y="424"/>
                    <a:pt x="218" y="414"/>
                  </a:cubicBezTo>
                  <a:cubicBezTo>
                    <a:pt x="218" y="414"/>
                    <a:pt x="218" y="414"/>
                    <a:pt x="218" y="368"/>
                  </a:cubicBezTo>
                  <a:cubicBezTo>
                    <a:pt x="218" y="368"/>
                    <a:pt x="218" y="368"/>
                    <a:pt x="250" y="400"/>
                  </a:cubicBezTo>
                  <a:cubicBezTo>
                    <a:pt x="254" y="403"/>
                    <a:pt x="258" y="405"/>
                    <a:pt x="263" y="405"/>
                  </a:cubicBezTo>
                  <a:cubicBezTo>
                    <a:pt x="268" y="405"/>
                    <a:pt x="273" y="403"/>
                    <a:pt x="276" y="400"/>
                  </a:cubicBezTo>
                  <a:cubicBezTo>
                    <a:pt x="283" y="392"/>
                    <a:pt x="283" y="381"/>
                    <a:pt x="276" y="374"/>
                  </a:cubicBezTo>
                  <a:cubicBezTo>
                    <a:pt x="276" y="374"/>
                    <a:pt x="276" y="374"/>
                    <a:pt x="218" y="316"/>
                  </a:cubicBezTo>
                  <a:cubicBezTo>
                    <a:pt x="218" y="316"/>
                    <a:pt x="218" y="316"/>
                    <a:pt x="218" y="281"/>
                  </a:cubicBezTo>
                  <a:cubicBezTo>
                    <a:pt x="218" y="281"/>
                    <a:pt x="218" y="281"/>
                    <a:pt x="247" y="264"/>
                  </a:cubicBezTo>
                  <a:cubicBezTo>
                    <a:pt x="247" y="264"/>
                    <a:pt x="247" y="264"/>
                    <a:pt x="277" y="281"/>
                  </a:cubicBezTo>
                  <a:cubicBezTo>
                    <a:pt x="277" y="281"/>
                    <a:pt x="277" y="281"/>
                    <a:pt x="298" y="361"/>
                  </a:cubicBezTo>
                  <a:cubicBezTo>
                    <a:pt x="300" y="369"/>
                    <a:pt x="308" y="374"/>
                    <a:pt x="316" y="374"/>
                  </a:cubicBezTo>
                  <a:cubicBezTo>
                    <a:pt x="317" y="374"/>
                    <a:pt x="319" y="374"/>
                    <a:pt x="321" y="374"/>
                  </a:cubicBezTo>
                  <a:cubicBezTo>
                    <a:pt x="330" y="371"/>
                    <a:pt x="336" y="361"/>
                    <a:pt x="334" y="351"/>
                  </a:cubicBezTo>
                  <a:cubicBezTo>
                    <a:pt x="334" y="351"/>
                    <a:pt x="334" y="351"/>
                    <a:pt x="322" y="307"/>
                  </a:cubicBezTo>
                  <a:cubicBezTo>
                    <a:pt x="322" y="307"/>
                    <a:pt x="322" y="307"/>
                    <a:pt x="362" y="331"/>
                  </a:cubicBezTo>
                  <a:cubicBezTo>
                    <a:pt x="365" y="332"/>
                    <a:pt x="368" y="333"/>
                    <a:pt x="371" y="333"/>
                  </a:cubicBezTo>
                  <a:cubicBezTo>
                    <a:pt x="378" y="333"/>
                    <a:pt x="384" y="330"/>
                    <a:pt x="387" y="324"/>
                  </a:cubicBezTo>
                  <a:cubicBezTo>
                    <a:pt x="392" y="315"/>
                    <a:pt x="389" y="304"/>
                    <a:pt x="380" y="299"/>
                  </a:cubicBezTo>
                  <a:cubicBezTo>
                    <a:pt x="380" y="299"/>
                    <a:pt x="380" y="299"/>
                    <a:pt x="341" y="276"/>
                  </a:cubicBezTo>
                  <a:cubicBezTo>
                    <a:pt x="341" y="276"/>
                    <a:pt x="341" y="276"/>
                    <a:pt x="384" y="264"/>
                  </a:cubicBezTo>
                  <a:cubicBezTo>
                    <a:pt x="394" y="262"/>
                    <a:pt x="399" y="251"/>
                    <a:pt x="397" y="242"/>
                  </a:cubicBezTo>
                  <a:cubicBezTo>
                    <a:pt x="394" y="232"/>
                    <a:pt x="384" y="226"/>
                    <a:pt x="374" y="229"/>
                  </a:cubicBezTo>
                  <a:close/>
                  <a:moveTo>
                    <a:pt x="228" y="232"/>
                  </a:moveTo>
                  <a:cubicBezTo>
                    <a:pt x="200" y="249"/>
                    <a:pt x="200" y="249"/>
                    <a:pt x="200" y="249"/>
                  </a:cubicBezTo>
                  <a:cubicBezTo>
                    <a:pt x="172" y="232"/>
                    <a:pt x="172" y="232"/>
                    <a:pt x="172" y="232"/>
                  </a:cubicBezTo>
                  <a:cubicBezTo>
                    <a:pt x="172" y="199"/>
                    <a:pt x="172" y="199"/>
                    <a:pt x="172" y="199"/>
                  </a:cubicBezTo>
                  <a:cubicBezTo>
                    <a:pt x="200" y="183"/>
                    <a:pt x="200" y="183"/>
                    <a:pt x="200" y="183"/>
                  </a:cubicBezTo>
                  <a:cubicBezTo>
                    <a:pt x="228" y="199"/>
                    <a:pt x="228" y="199"/>
                    <a:pt x="228" y="199"/>
                  </a:cubicBezTo>
                  <a:lnTo>
                    <a:pt x="228" y="232"/>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cs-CZ"/>
            </a:p>
          </p:txBody>
        </p:sp>
        <p:sp>
          <p:nvSpPr>
            <p:cNvPr id="236" name="Vývojový diagram: spojnice 235"/>
            <p:cNvSpPr/>
            <p:nvPr/>
          </p:nvSpPr>
          <p:spPr>
            <a:xfrm>
              <a:off x="1920585" y="3323455"/>
              <a:ext cx="45719" cy="45719"/>
            </a:xfrm>
            <a:prstGeom prst="flowChartConnector">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grpSp>
        <p:nvGrpSpPr>
          <p:cNvPr id="237" name="Skupina 236"/>
          <p:cNvGrpSpPr/>
          <p:nvPr/>
        </p:nvGrpSpPr>
        <p:grpSpPr>
          <a:xfrm>
            <a:off x="7092891" y="2775097"/>
            <a:ext cx="181287" cy="195919"/>
            <a:chOff x="1857023" y="3248066"/>
            <a:chExt cx="181287" cy="195919"/>
          </a:xfrm>
        </p:grpSpPr>
        <p:sp>
          <p:nvSpPr>
            <p:cNvPr id="239" name="Freeform 5"/>
            <p:cNvSpPr>
              <a:spLocks noEditPoints="1"/>
            </p:cNvSpPr>
            <p:nvPr/>
          </p:nvSpPr>
          <p:spPr bwMode="auto">
            <a:xfrm>
              <a:off x="1857023" y="3248066"/>
              <a:ext cx="181287" cy="195919"/>
            </a:xfrm>
            <a:custGeom>
              <a:avLst/>
              <a:gdLst>
                <a:gd name="T0" fmla="*/ 296 w 399"/>
                <a:gd name="T1" fmla="*/ 250 h 432"/>
                <a:gd name="T2" fmla="*/ 265 w 399"/>
                <a:gd name="T3" fmla="*/ 199 h 432"/>
                <a:gd name="T4" fmla="*/ 374 w 399"/>
                <a:gd name="T5" fmla="*/ 203 h 432"/>
                <a:gd name="T6" fmla="*/ 397 w 399"/>
                <a:gd name="T7" fmla="*/ 190 h 432"/>
                <a:gd name="T8" fmla="*/ 340 w 399"/>
                <a:gd name="T9" fmla="*/ 156 h 432"/>
                <a:gd name="T10" fmla="*/ 387 w 399"/>
                <a:gd name="T11" fmla="*/ 108 h 432"/>
                <a:gd name="T12" fmla="*/ 322 w 399"/>
                <a:gd name="T13" fmla="*/ 124 h 432"/>
                <a:gd name="T14" fmla="*/ 321 w 399"/>
                <a:gd name="T15" fmla="*/ 58 h 432"/>
                <a:gd name="T16" fmla="*/ 277 w 399"/>
                <a:gd name="T17" fmla="*/ 150 h 432"/>
                <a:gd name="T18" fmla="*/ 218 w 399"/>
                <a:gd name="T19" fmla="*/ 151 h 432"/>
                <a:gd name="T20" fmla="*/ 276 w 399"/>
                <a:gd name="T21" fmla="*/ 58 h 432"/>
                <a:gd name="T22" fmla="*/ 250 w 399"/>
                <a:gd name="T23" fmla="*/ 32 h 432"/>
                <a:gd name="T24" fmla="*/ 218 w 399"/>
                <a:gd name="T25" fmla="*/ 18 h 432"/>
                <a:gd name="T26" fmla="*/ 181 w 399"/>
                <a:gd name="T27" fmla="*/ 18 h 432"/>
                <a:gd name="T28" fmla="*/ 150 w 399"/>
                <a:gd name="T29" fmla="*/ 32 h 432"/>
                <a:gd name="T30" fmla="*/ 124 w 399"/>
                <a:gd name="T31" fmla="*/ 58 h 432"/>
                <a:gd name="T32" fmla="*/ 181 w 399"/>
                <a:gd name="T33" fmla="*/ 151 h 432"/>
                <a:gd name="T34" fmla="*/ 123 w 399"/>
                <a:gd name="T35" fmla="*/ 150 h 432"/>
                <a:gd name="T36" fmla="*/ 78 w 399"/>
                <a:gd name="T37" fmla="*/ 58 h 432"/>
                <a:gd name="T38" fmla="*/ 77 w 399"/>
                <a:gd name="T39" fmla="*/ 124 h 432"/>
                <a:gd name="T40" fmla="*/ 12 w 399"/>
                <a:gd name="T41" fmla="*/ 108 h 432"/>
                <a:gd name="T42" fmla="*/ 59 w 399"/>
                <a:gd name="T43" fmla="*/ 156 h 432"/>
                <a:gd name="T44" fmla="*/ 2 w 399"/>
                <a:gd name="T45" fmla="*/ 190 h 432"/>
                <a:gd name="T46" fmla="*/ 25 w 399"/>
                <a:gd name="T47" fmla="*/ 203 h 432"/>
                <a:gd name="T48" fmla="*/ 135 w 399"/>
                <a:gd name="T49" fmla="*/ 199 h 432"/>
                <a:gd name="T50" fmla="*/ 104 w 399"/>
                <a:gd name="T51" fmla="*/ 250 h 432"/>
                <a:gd name="T52" fmla="*/ 2 w 399"/>
                <a:gd name="T53" fmla="*/ 242 h 432"/>
                <a:gd name="T54" fmla="*/ 58 w 399"/>
                <a:gd name="T55" fmla="*/ 276 h 432"/>
                <a:gd name="T56" fmla="*/ 12 w 399"/>
                <a:gd name="T57" fmla="*/ 324 h 432"/>
                <a:gd name="T58" fmla="*/ 37 w 399"/>
                <a:gd name="T59" fmla="*/ 331 h 432"/>
                <a:gd name="T60" fmla="*/ 65 w 399"/>
                <a:gd name="T61" fmla="*/ 351 h 432"/>
                <a:gd name="T62" fmla="*/ 83 w 399"/>
                <a:gd name="T63" fmla="*/ 374 h 432"/>
                <a:gd name="T64" fmla="*/ 123 w 399"/>
                <a:gd name="T65" fmla="*/ 281 h 432"/>
                <a:gd name="T66" fmla="*/ 181 w 399"/>
                <a:gd name="T67" fmla="*/ 280 h 432"/>
                <a:gd name="T68" fmla="*/ 124 w 399"/>
                <a:gd name="T69" fmla="*/ 374 h 432"/>
                <a:gd name="T70" fmla="*/ 137 w 399"/>
                <a:gd name="T71" fmla="*/ 405 h 432"/>
                <a:gd name="T72" fmla="*/ 181 w 399"/>
                <a:gd name="T73" fmla="*/ 368 h 432"/>
                <a:gd name="T74" fmla="*/ 200 w 399"/>
                <a:gd name="T75" fmla="*/ 432 h 432"/>
                <a:gd name="T76" fmla="*/ 218 w 399"/>
                <a:gd name="T77" fmla="*/ 368 h 432"/>
                <a:gd name="T78" fmla="*/ 263 w 399"/>
                <a:gd name="T79" fmla="*/ 405 h 432"/>
                <a:gd name="T80" fmla="*/ 276 w 399"/>
                <a:gd name="T81" fmla="*/ 374 h 432"/>
                <a:gd name="T82" fmla="*/ 218 w 399"/>
                <a:gd name="T83" fmla="*/ 281 h 432"/>
                <a:gd name="T84" fmla="*/ 277 w 399"/>
                <a:gd name="T85" fmla="*/ 281 h 432"/>
                <a:gd name="T86" fmla="*/ 316 w 399"/>
                <a:gd name="T87" fmla="*/ 374 h 432"/>
                <a:gd name="T88" fmla="*/ 334 w 399"/>
                <a:gd name="T89" fmla="*/ 351 h 432"/>
                <a:gd name="T90" fmla="*/ 362 w 399"/>
                <a:gd name="T91" fmla="*/ 331 h 432"/>
                <a:gd name="T92" fmla="*/ 387 w 399"/>
                <a:gd name="T93" fmla="*/ 324 h 432"/>
                <a:gd name="T94" fmla="*/ 341 w 399"/>
                <a:gd name="T95" fmla="*/ 276 h 432"/>
                <a:gd name="T96" fmla="*/ 397 w 399"/>
                <a:gd name="T97" fmla="*/ 242 h 432"/>
                <a:gd name="T98" fmla="*/ 228 w 399"/>
                <a:gd name="T99" fmla="*/ 232 h 432"/>
                <a:gd name="T100" fmla="*/ 172 w 399"/>
                <a:gd name="T101" fmla="*/ 232 h 432"/>
                <a:gd name="T102" fmla="*/ 200 w 399"/>
                <a:gd name="T103" fmla="*/ 183 h 432"/>
                <a:gd name="T104" fmla="*/ 228 w 399"/>
                <a:gd name="T105" fmla="*/ 232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99" h="432">
                  <a:moveTo>
                    <a:pt x="374" y="229"/>
                  </a:moveTo>
                  <a:cubicBezTo>
                    <a:pt x="374" y="229"/>
                    <a:pt x="374" y="229"/>
                    <a:pt x="296" y="250"/>
                  </a:cubicBezTo>
                  <a:cubicBezTo>
                    <a:pt x="296" y="250"/>
                    <a:pt x="296" y="250"/>
                    <a:pt x="265" y="232"/>
                  </a:cubicBezTo>
                  <a:cubicBezTo>
                    <a:pt x="265" y="232"/>
                    <a:pt x="265" y="232"/>
                    <a:pt x="265" y="199"/>
                  </a:cubicBezTo>
                  <a:cubicBezTo>
                    <a:pt x="265" y="199"/>
                    <a:pt x="265" y="199"/>
                    <a:pt x="295" y="182"/>
                  </a:cubicBezTo>
                  <a:cubicBezTo>
                    <a:pt x="295" y="182"/>
                    <a:pt x="295" y="182"/>
                    <a:pt x="374" y="203"/>
                  </a:cubicBezTo>
                  <a:cubicBezTo>
                    <a:pt x="376" y="204"/>
                    <a:pt x="377" y="204"/>
                    <a:pt x="379" y="204"/>
                  </a:cubicBezTo>
                  <a:cubicBezTo>
                    <a:pt x="387" y="204"/>
                    <a:pt x="395" y="199"/>
                    <a:pt x="397" y="190"/>
                  </a:cubicBezTo>
                  <a:cubicBezTo>
                    <a:pt x="399" y="181"/>
                    <a:pt x="394" y="170"/>
                    <a:pt x="384" y="168"/>
                  </a:cubicBezTo>
                  <a:cubicBezTo>
                    <a:pt x="384" y="168"/>
                    <a:pt x="384" y="168"/>
                    <a:pt x="340" y="156"/>
                  </a:cubicBezTo>
                  <a:cubicBezTo>
                    <a:pt x="340" y="156"/>
                    <a:pt x="340" y="156"/>
                    <a:pt x="380" y="133"/>
                  </a:cubicBezTo>
                  <a:cubicBezTo>
                    <a:pt x="389" y="128"/>
                    <a:pt x="392" y="117"/>
                    <a:pt x="387" y="108"/>
                  </a:cubicBezTo>
                  <a:cubicBezTo>
                    <a:pt x="382" y="99"/>
                    <a:pt x="371" y="96"/>
                    <a:pt x="362" y="101"/>
                  </a:cubicBezTo>
                  <a:cubicBezTo>
                    <a:pt x="362" y="101"/>
                    <a:pt x="362" y="101"/>
                    <a:pt x="322" y="124"/>
                  </a:cubicBezTo>
                  <a:cubicBezTo>
                    <a:pt x="322" y="124"/>
                    <a:pt x="322" y="124"/>
                    <a:pt x="334" y="81"/>
                  </a:cubicBezTo>
                  <a:cubicBezTo>
                    <a:pt x="336" y="71"/>
                    <a:pt x="330" y="61"/>
                    <a:pt x="321" y="58"/>
                  </a:cubicBezTo>
                  <a:cubicBezTo>
                    <a:pt x="311" y="56"/>
                    <a:pt x="301" y="62"/>
                    <a:pt x="298" y="72"/>
                  </a:cubicBezTo>
                  <a:cubicBezTo>
                    <a:pt x="298" y="72"/>
                    <a:pt x="298" y="72"/>
                    <a:pt x="277" y="150"/>
                  </a:cubicBezTo>
                  <a:cubicBezTo>
                    <a:pt x="277" y="150"/>
                    <a:pt x="277" y="150"/>
                    <a:pt x="247" y="168"/>
                  </a:cubicBezTo>
                  <a:cubicBezTo>
                    <a:pt x="247" y="168"/>
                    <a:pt x="247" y="168"/>
                    <a:pt x="218" y="151"/>
                  </a:cubicBezTo>
                  <a:cubicBezTo>
                    <a:pt x="218" y="151"/>
                    <a:pt x="218" y="151"/>
                    <a:pt x="218" y="116"/>
                  </a:cubicBezTo>
                  <a:cubicBezTo>
                    <a:pt x="218" y="116"/>
                    <a:pt x="218" y="116"/>
                    <a:pt x="276" y="58"/>
                  </a:cubicBezTo>
                  <a:cubicBezTo>
                    <a:pt x="283" y="51"/>
                    <a:pt x="283" y="40"/>
                    <a:pt x="276" y="32"/>
                  </a:cubicBezTo>
                  <a:cubicBezTo>
                    <a:pt x="269" y="25"/>
                    <a:pt x="257" y="25"/>
                    <a:pt x="250" y="32"/>
                  </a:cubicBezTo>
                  <a:cubicBezTo>
                    <a:pt x="250" y="32"/>
                    <a:pt x="250" y="32"/>
                    <a:pt x="218" y="64"/>
                  </a:cubicBezTo>
                  <a:cubicBezTo>
                    <a:pt x="218" y="64"/>
                    <a:pt x="218" y="64"/>
                    <a:pt x="218" y="18"/>
                  </a:cubicBezTo>
                  <a:cubicBezTo>
                    <a:pt x="218" y="8"/>
                    <a:pt x="210" y="0"/>
                    <a:pt x="200" y="0"/>
                  </a:cubicBezTo>
                  <a:cubicBezTo>
                    <a:pt x="190" y="0"/>
                    <a:pt x="181" y="8"/>
                    <a:pt x="181" y="18"/>
                  </a:cubicBezTo>
                  <a:cubicBezTo>
                    <a:pt x="181" y="18"/>
                    <a:pt x="181" y="18"/>
                    <a:pt x="181" y="64"/>
                  </a:cubicBezTo>
                  <a:cubicBezTo>
                    <a:pt x="181" y="64"/>
                    <a:pt x="181" y="64"/>
                    <a:pt x="150" y="32"/>
                  </a:cubicBezTo>
                  <a:cubicBezTo>
                    <a:pt x="143" y="25"/>
                    <a:pt x="131" y="25"/>
                    <a:pt x="124" y="32"/>
                  </a:cubicBezTo>
                  <a:cubicBezTo>
                    <a:pt x="117" y="40"/>
                    <a:pt x="117" y="51"/>
                    <a:pt x="124" y="58"/>
                  </a:cubicBezTo>
                  <a:cubicBezTo>
                    <a:pt x="124" y="58"/>
                    <a:pt x="124" y="58"/>
                    <a:pt x="181" y="116"/>
                  </a:cubicBezTo>
                  <a:cubicBezTo>
                    <a:pt x="181" y="116"/>
                    <a:pt x="181" y="116"/>
                    <a:pt x="181" y="151"/>
                  </a:cubicBezTo>
                  <a:cubicBezTo>
                    <a:pt x="181" y="151"/>
                    <a:pt x="181" y="151"/>
                    <a:pt x="153" y="168"/>
                  </a:cubicBezTo>
                  <a:cubicBezTo>
                    <a:pt x="153" y="168"/>
                    <a:pt x="153" y="168"/>
                    <a:pt x="123" y="150"/>
                  </a:cubicBezTo>
                  <a:cubicBezTo>
                    <a:pt x="123" y="150"/>
                    <a:pt x="123" y="150"/>
                    <a:pt x="102" y="72"/>
                  </a:cubicBezTo>
                  <a:cubicBezTo>
                    <a:pt x="98" y="62"/>
                    <a:pt x="88" y="56"/>
                    <a:pt x="78" y="58"/>
                  </a:cubicBezTo>
                  <a:cubicBezTo>
                    <a:pt x="69" y="61"/>
                    <a:pt x="63" y="71"/>
                    <a:pt x="65" y="81"/>
                  </a:cubicBezTo>
                  <a:cubicBezTo>
                    <a:pt x="65" y="81"/>
                    <a:pt x="65" y="81"/>
                    <a:pt x="77" y="124"/>
                  </a:cubicBezTo>
                  <a:cubicBezTo>
                    <a:pt x="77" y="124"/>
                    <a:pt x="77" y="124"/>
                    <a:pt x="37" y="101"/>
                  </a:cubicBezTo>
                  <a:cubicBezTo>
                    <a:pt x="28" y="96"/>
                    <a:pt x="17" y="99"/>
                    <a:pt x="12" y="108"/>
                  </a:cubicBezTo>
                  <a:cubicBezTo>
                    <a:pt x="7" y="117"/>
                    <a:pt x="10" y="128"/>
                    <a:pt x="19" y="133"/>
                  </a:cubicBezTo>
                  <a:cubicBezTo>
                    <a:pt x="19" y="133"/>
                    <a:pt x="19" y="133"/>
                    <a:pt x="59" y="156"/>
                  </a:cubicBezTo>
                  <a:cubicBezTo>
                    <a:pt x="59" y="156"/>
                    <a:pt x="59" y="156"/>
                    <a:pt x="15" y="168"/>
                  </a:cubicBezTo>
                  <a:cubicBezTo>
                    <a:pt x="5" y="170"/>
                    <a:pt x="0" y="181"/>
                    <a:pt x="2" y="190"/>
                  </a:cubicBezTo>
                  <a:cubicBezTo>
                    <a:pt x="4" y="199"/>
                    <a:pt x="12" y="204"/>
                    <a:pt x="20" y="204"/>
                  </a:cubicBezTo>
                  <a:cubicBezTo>
                    <a:pt x="22" y="204"/>
                    <a:pt x="23" y="204"/>
                    <a:pt x="25" y="203"/>
                  </a:cubicBezTo>
                  <a:cubicBezTo>
                    <a:pt x="25" y="203"/>
                    <a:pt x="25" y="203"/>
                    <a:pt x="105" y="182"/>
                  </a:cubicBezTo>
                  <a:cubicBezTo>
                    <a:pt x="105" y="182"/>
                    <a:pt x="105" y="182"/>
                    <a:pt x="135" y="199"/>
                  </a:cubicBezTo>
                  <a:cubicBezTo>
                    <a:pt x="135" y="199"/>
                    <a:pt x="135" y="199"/>
                    <a:pt x="135" y="232"/>
                  </a:cubicBezTo>
                  <a:cubicBezTo>
                    <a:pt x="135" y="232"/>
                    <a:pt x="135" y="232"/>
                    <a:pt x="104" y="250"/>
                  </a:cubicBezTo>
                  <a:cubicBezTo>
                    <a:pt x="104" y="250"/>
                    <a:pt x="104" y="250"/>
                    <a:pt x="25" y="229"/>
                  </a:cubicBezTo>
                  <a:cubicBezTo>
                    <a:pt x="15" y="226"/>
                    <a:pt x="5" y="232"/>
                    <a:pt x="2" y="242"/>
                  </a:cubicBezTo>
                  <a:cubicBezTo>
                    <a:pt x="0" y="251"/>
                    <a:pt x="5" y="262"/>
                    <a:pt x="15" y="264"/>
                  </a:cubicBezTo>
                  <a:cubicBezTo>
                    <a:pt x="15" y="264"/>
                    <a:pt x="15" y="264"/>
                    <a:pt x="58" y="276"/>
                  </a:cubicBezTo>
                  <a:cubicBezTo>
                    <a:pt x="58" y="276"/>
                    <a:pt x="58" y="276"/>
                    <a:pt x="19" y="299"/>
                  </a:cubicBezTo>
                  <a:cubicBezTo>
                    <a:pt x="10" y="304"/>
                    <a:pt x="7" y="315"/>
                    <a:pt x="12" y="324"/>
                  </a:cubicBezTo>
                  <a:cubicBezTo>
                    <a:pt x="15" y="330"/>
                    <a:pt x="21" y="333"/>
                    <a:pt x="28" y="333"/>
                  </a:cubicBezTo>
                  <a:cubicBezTo>
                    <a:pt x="31" y="333"/>
                    <a:pt x="34" y="332"/>
                    <a:pt x="37" y="331"/>
                  </a:cubicBezTo>
                  <a:cubicBezTo>
                    <a:pt x="37" y="331"/>
                    <a:pt x="37" y="331"/>
                    <a:pt x="77" y="307"/>
                  </a:cubicBezTo>
                  <a:cubicBezTo>
                    <a:pt x="77" y="307"/>
                    <a:pt x="77" y="307"/>
                    <a:pt x="65" y="351"/>
                  </a:cubicBezTo>
                  <a:cubicBezTo>
                    <a:pt x="63" y="361"/>
                    <a:pt x="69" y="371"/>
                    <a:pt x="78" y="374"/>
                  </a:cubicBezTo>
                  <a:cubicBezTo>
                    <a:pt x="80" y="374"/>
                    <a:pt x="82" y="374"/>
                    <a:pt x="83" y="374"/>
                  </a:cubicBezTo>
                  <a:cubicBezTo>
                    <a:pt x="91" y="374"/>
                    <a:pt x="99" y="369"/>
                    <a:pt x="102" y="361"/>
                  </a:cubicBezTo>
                  <a:cubicBezTo>
                    <a:pt x="102" y="361"/>
                    <a:pt x="102" y="361"/>
                    <a:pt x="123" y="281"/>
                  </a:cubicBezTo>
                  <a:cubicBezTo>
                    <a:pt x="123" y="281"/>
                    <a:pt x="123" y="281"/>
                    <a:pt x="153" y="264"/>
                  </a:cubicBezTo>
                  <a:cubicBezTo>
                    <a:pt x="153" y="264"/>
                    <a:pt x="153" y="264"/>
                    <a:pt x="181" y="280"/>
                  </a:cubicBezTo>
                  <a:cubicBezTo>
                    <a:pt x="181" y="280"/>
                    <a:pt x="181" y="280"/>
                    <a:pt x="181" y="316"/>
                  </a:cubicBezTo>
                  <a:cubicBezTo>
                    <a:pt x="181" y="316"/>
                    <a:pt x="181" y="316"/>
                    <a:pt x="124" y="374"/>
                  </a:cubicBezTo>
                  <a:cubicBezTo>
                    <a:pt x="117" y="381"/>
                    <a:pt x="117" y="392"/>
                    <a:pt x="124" y="400"/>
                  </a:cubicBezTo>
                  <a:cubicBezTo>
                    <a:pt x="127" y="403"/>
                    <a:pt x="132" y="405"/>
                    <a:pt x="137" y="405"/>
                  </a:cubicBezTo>
                  <a:cubicBezTo>
                    <a:pt x="142" y="405"/>
                    <a:pt x="146" y="403"/>
                    <a:pt x="150" y="400"/>
                  </a:cubicBezTo>
                  <a:cubicBezTo>
                    <a:pt x="150" y="400"/>
                    <a:pt x="150" y="400"/>
                    <a:pt x="181" y="368"/>
                  </a:cubicBezTo>
                  <a:cubicBezTo>
                    <a:pt x="181" y="368"/>
                    <a:pt x="181" y="368"/>
                    <a:pt x="181" y="414"/>
                  </a:cubicBezTo>
                  <a:cubicBezTo>
                    <a:pt x="181" y="424"/>
                    <a:pt x="190" y="432"/>
                    <a:pt x="200" y="432"/>
                  </a:cubicBezTo>
                  <a:cubicBezTo>
                    <a:pt x="210" y="432"/>
                    <a:pt x="218" y="424"/>
                    <a:pt x="218" y="414"/>
                  </a:cubicBezTo>
                  <a:cubicBezTo>
                    <a:pt x="218" y="414"/>
                    <a:pt x="218" y="414"/>
                    <a:pt x="218" y="368"/>
                  </a:cubicBezTo>
                  <a:cubicBezTo>
                    <a:pt x="218" y="368"/>
                    <a:pt x="218" y="368"/>
                    <a:pt x="250" y="400"/>
                  </a:cubicBezTo>
                  <a:cubicBezTo>
                    <a:pt x="254" y="403"/>
                    <a:pt x="258" y="405"/>
                    <a:pt x="263" y="405"/>
                  </a:cubicBezTo>
                  <a:cubicBezTo>
                    <a:pt x="268" y="405"/>
                    <a:pt x="273" y="403"/>
                    <a:pt x="276" y="400"/>
                  </a:cubicBezTo>
                  <a:cubicBezTo>
                    <a:pt x="283" y="392"/>
                    <a:pt x="283" y="381"/>
                    <a:pt x="276" y="374"/>
                  </a:cubicBezTo>
                  <a:cubicBezTo>
                    <a:pt x="276" y="374"/>
                    <a:pt x="276" y="374"/>
                    <a:pt x="218" y="316"/>
                  </a:cubicBezTo>
                  <a:cubicBezTo>
                    <a:pt x="218" y="316"/>
                    <a:pt x="218" y="316"/>
                    <a:pt x="218" y="281"/>
                  </a:cubicBezTo>
                  <a:cubicBezTo>
                    <a:pt x="218" y="281"/>
                    <a:pt x="218" y="281"/>
                    <a:pt x="247" y="264"/>
                  </a:cubicBezTo>
                  <a:cubicBezTo>
                    <a:pt x="247" y="264"/>
                    <a:pt x="247" y="264"/>
                    <a:pt x="277" y="281"/>
                  </a:cubicBezTo>
                  <a:cubicBezTo>
                    <a:pt x="277" y="281"/>
                    <a:pt x="277" y="281"/>
                    <a:pt x="298" y="361"/>
                  </a:cubicBezTo>
                  <a:cubicBezTo>
                    <a:pt x="300" y="369"/>
                    <a:pt x="308" y="374"/>
                    <a:pt x="316" y="374"/>
                  </a:cubicBezTo>
                  <a:cubicBezTo>
                    <a:pt x="317" y="374"/>
                    <a:pt x="319" y="374"/>
                    <a:pt x="321" y="374"/>
                  </a:cubicBezTo>
                  <a:cubicBezTo>
                    <a:pt x="330" y="371"/>
                    <a:pt x="336" y="361"/>
                    <a:pt x="334" y="351"/>
                  </a:cubicBezTo>
                  <a:cubicBezTo>
                    <a:pt x="334" y="351"/>
                    <a:pt x="334" y="351"/>
                    <a:pt x="322" y="307"/>
                  </a:cubicBezTo>
                  <a:cubicBezTo>
                    <a:pt x="322" y="307"/>
                    <a:pt x="322" y="307"/>
                    <a:pt x="362" y="331"/>
                  </a:cubicBezTo>
                  <a:cubicBezTo>
                    <a:pt x="365" y="332"/>
                    <a:pt x="368" y="333"/>
                    <a:pt x="371" y="333"/>
                  </a:cubicBezTo>
                  <a:cubicBezTo>
                    <a:pt x="378" y="333"/>
                    <a:pt x="384" y="330"/>
                    <a:pt x="387" y="324"/>
                  </a:cubicBezTo>
                  <a:cubicBezTo>
                    <a:pt x="392" y="315"/>
                    <a:pt x="389" y="304"/>
                    <a:pt x="380" y="299"/>
                  </a:cubicBezTo>
                  <a:cubicBezTo>
                    <a:pt x="380" y="299"/>
                    <a:pt x="380" y="299"/>
                    <a:pt x="341" y="276"/>
                  </a:cubicBezTo>
                  <a:cubicBezTo>
                    <a:pt x="341" y="276"/>
                    <a:pt x="341" y="276"/>
                    <a:pt x="384" y="264"/>
                  </a:cubicBezTo>
                  <a:cubicBezTo>
                    <a:pt x="394" y="262"/>
                    <a:pt x="399" y="251"/>
                    <a:pt x="397" y="242"/>
                  </a:cubicBezTo>
                  <a:cubicBezTo>
                    <a:pt x="394" y="232"/>
                    <a:pt x="384" y="226"/>
                    <a:pt x="374" y="229"/>
                  </a:cubicBezTo>
                  <a:close/>
                  <a:moveTo>
                    <a:pt x="228" y="232"/>
                  </a:moveTo>
                  <a:cubicBezTo>
                    <a:pt x="200" y="249"/>
                    <a:pt x="200" y="249"/>
                    <a:pt x="200" y="249"/>
                  </a:cubicBezTo>
                  <a:cubicBezTo>
                    <a:pt x="172" y="232"/>
                    <a:pt x="172" y="232"/>
                    <a:pt x="172" y="232"/>
                  </a:cubicBezTo>
                  <a:cubicBezTo>
                    <a:pt x="172" y="199"/>
                    <a:pt x="172" y="199"/>
                    <a:pt x="172" y="199"/>
                  </a:cubicBezTo>
                  <a:cubicBezTo>
                    <a:pt x="200" y="183"/>
                    <a:pt x="200" y="183"/>
                    <a:pt x="200" y="183"/>
                  </a:cubicBezTo>
                  <a:cubicBezTo>
                    <a:pt x="228" y="199"/>
                    <a:pt x="228" y="199"/>
                    <a:pt x="228" y="199"/>
                  </a:cubicBezTo>
                  <a:lnTo>
                    <a:pt x="228" y="232"/>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cs-CZ"/>
            </a:p>
          </p:txBody>
        </p:sp>
        <p:sp>
          <p:nvSpPr>
            <p:cNvPr id="240" name="Vývojový diagram: spojnice 239"/>
            <p:cNvSpPr/>
            <p:nvPr/>
          </p:nvSpPr>
          <p:spPr>
            <a:xfrm>
              <a:off x="1920585" y="3323455"/>
              <a:ext cx="45719" cy="45719"/>
            </a:xfrm>
            <a:prstGeom prst="flowChartConnector">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grpSp>
        <p:nvGrpSpPr>
          <p:cNvPr id="241" name="Skupina 240"/>
          <p:cNvGrpSpPr/>
          <p:nvPr/>
        </p:nvGrpSpPr>
        <p:grpSpPr>
          <a:xfrm>
            <a:off x="7092891" y="3178380"/>
            <a:ext cx="181287" cy="195919"/>
            <a:chOff x="1857023" y="3248066"/>
            <a:chExt cx="181287" cy="195919"/>
          </a:xfrm>
        </p:grpSpPr>
        <p:sp>
          <p:nvSpPr>
            <p:cNvPr id="242" name="Freeform 5"/>
            <p:cNvSpPr>
              <a:spLocks noEditPoints="1"/>
            </p:cNvSpPr>
            <p:nvPr/>
          </p:nvSpPr>
          <p:spPr bwMode="auto">
            <a:xfrm>
              <a:off x="1857023" y="3248066"/>
              <a:ext cx="181287" cy="195919"/>
            </a:xfrm>
            <a:custGeom>
              <a:avLst/>
              <a:gdLst>
                <a:gd name="T0" fmla="*/ 296 w 399"/>
                <a:gd name="T1" fmla="*/ 250 h 432"/>
                <a:gd name="T2" fmla="*/ 265 w 399"/>
                <a:gd name="T3" fmla="*/ 199 h 432"/>
                <a:gd name="T4" fmla="*/ 374 w 399"/>
                <a:gd name="T5" fmla="*/ 203 h 432"/>
                <a:gd name="T6" fmla="*/ 397 w 399"/>
                <a:gd name="T7" fmla="*/ 190 h 432"/>
                <a:gd name="T8" fmla="*/ 340 w 399"/>
                <a:gd name="T9" fmla="*/ 156 h 432"/>
                <a:gd name="T10" fmla="*/ 387 w 399"/>
                <a:gd name="T11" fmla="*/ 108 h 432"/>
                <a:gd name="T12" fmla="*/ 322 w 399"/>
                <a:gd name="T13" fmla="*/ 124 h 432"/>
                <a:gd name="T14" fmla="*/ 321 w 399"/>
                <a:gd name="T15" fmla="*/ 58 h 432"/>
                <a:gd name="T16" fmla="*/ 277 w 399"/>
                <a:gd name="T17" fmla="*/ 150 h 432"/>
                <a:gd name="T18" fmla="*/ 218 w 399"/>
                <a:gd name="T19" fmla="*/ 151 h 432"/>
                <a:gd name="T20" fmla="*/ 276 w 399"/>
                <a:gd name="T21" fmla="*/ 58 h 432"/>
                <a:gd name="T22" fmla="*/ 250 w 399"/>
                <a:gd name="T23" fmla="*/ 32 h 432"/>
                <a:gd name="T24" fmla="*/ 218 w 399"/>
                <a:gd name="T25" fmla="*/ 18 h 432"/>
                <a:gd name="T26" fmla="*/ 181 w 399"/>
                <a:gd name="T27" fmla="*/ 18 h 432"/>
                <a:gd name="T28" fmla="*/ 150 w 399"/>
                <a:gd name="T29" fmla="*/ 32 h 432"/>
                <a:gd name="T30" fmla="*/ 124 w 399"/>
                <a:gd name="T31" fmla="*/ 58 h 432"/>
                <a:gd name="T32" fmla="*/ 181 w 399"/>
                <a:gd name="T33" fmla="*/ 151 h 432"/>
                <a:gd name="T34" fmla="*/ 123 w 399"/>
                <a:gd name="T35" fmla="*/ 150 h 432"/>
                <a:gd name="T36" fmla="*/ 78 w 399"/>
                <a:gd name="T37" fmla="*/ 58 h 432"/>
                <a:gd name="T38" fmla="*/ 77 w 399"/>
                <a:gd name="T39" fmla="*/ 124 h 432"/>
                <a:gd name="T40" fmla="*/ 12 w 399"/>
                <a:gd name="T41" fmla="*/ 108 h 432"/>
                <a:gd name="T42" fmla="*/ 59 w 399"/>
                <a:gd name="T43" fmla="*/ 156 h 432"/>
                <a:gd name="T44" fmla="*/ 2 w 399"/>
                <a:gd name="T45" fmla="*/ 190 h 432"/>
                <a:gd name="T46" fmla="*/ 25 w 399"/>
                <a:gd name="T47" fmla="*/ 203 h 432"/>
                <a:gd name="T48" fmla="*/ 135 w 399"/>
                <a:gd name="T49" fmla="*/ 199 h 432"/>
                <a:gd name="T50" fmla="*/ 104 w 399"/>
                <a:gd name="T51" fmla="*/ 250 h 432"/>
                <a:gd name="T52" fmla="*/ 2 w 399"/>
                <a:gd name="T53" fmla="*/ 242 h 432"/>
                <a:gd name="T54" fmla="*/ 58 w 399"/>
                <a:gd name="T55" fmla="*/ 276 h 432"/>
                <a:gd name="T56" fmla="*/ 12 w 399"/>
                <a:gd name="T57" fmla="*/ 324 h 432"/>
                <a:gd name="T58" fmla="*/ 37 w 399"/>
                <a:gd name="T59" fmla="*/ 331 h 432"/>
                <a:gd name="T60" fmla="*/ 65 w 399"/>
                <a:gd name="T61" fmla="*/ 351 h 432"/>
                <a:gd name="T62" fmla="*/ 83 w 399"/>
                <a:gd name="T63" fmla="*/ 374 h 432"/>
                <a:gd name="T64" fmla="*/ 123 w 399"/>
                <a:gd name="T65" fmla="*/ 281 h 432"/>
                <a:gd name="T66" fmla="*/ 181 w 399"/>
                <a:gd name="T67" fmla="*/ 280 h 432"/>
                <a:gd name="T68" fmla="*/ 124 w 399"/>
                <a:gd name="T69" fmla="*/ 374 h 432"/>
                <a:gd name="T70" fmla="*/ 137 w 399"/>
                <a:gd name="T71" fmla="*/ 405 h 432"/>
                <a:gd name="T72" fmla="*/ 181 w 399"/>
                <a:gd name="T73" fmla="*/ 368 h 432"/>
                <a:gd name="T74" fmla="*/ 200 w 399"/>
                <a:gd name="T75" fmla="*/ 432 h 432"/>
                <a:gd name="T76" fmla="*/ 218 w 399"/>
                <a:gd name="T77" fmla="*/ 368 h 432"/>
                <a:gd name="T78" fmla="*/ 263 w 399"/>
                <a:gd name="T79" fmla="*/ 405 h 432"/>
                <a:gd name="T80" fmla="*/ 276 w 399"/>
                <a:gd name="T81" fmla="*/ 374 h 432"/>
                <a:gd name="T82" fmla="*/ 218 w 399"/>
                <a:gd name="T83" fmla="*/ 281 h 432"/>
                <a:gd name="T84" fmla="*/ 277 w 399"/>
                <a:gd name="T85" fmla="*/ 281 h 432"/>
                <a:gd name="T86" fmla="*/ 316 w 399"/>
                <a:gd name="T87" fmla="*/ 374 h 432"/>
                <a:gd name="T88" fmla="*/ 334 w 399"/>
                <a:gd name="T89" fmla="*/ 351 h 432"/>
                <a:gd name="T90" fmla="*/ 362 w 399"/>
                <a:gd name="T91" fmla="*/ 331 h 432"/>
                <a:gd name="T92" fmla="*/ 387 w 399"/>
                <a:gd name="T93" fmla="*/ 324 h 432"/>
                <a:gd name="T94" fmla="*/ 341 w 399"/>
                <a:gd name="T95" fmla="*/ 276 h 432"/>
                <a:gd name="T96" fmla="*/ 397 w 399"/>
                <a:gd name="T97" fmla="*/ 242 h 432"/>
                <a:gd name="T98" fmla="*/ 228 w 399"/>
                <a:gd name="T99" fmla="*/ 232 h 432"/>
                <a:gd name="T100" fmla="*/ 172 w 399"/>
                <a:gd name="T101" fmla="*/ 232 h 432"/>
                <a:gd name="T102" fmla="*/ 200 w 399"/>
                <a:gd name="T103" fmla="*/ 183 h 432"/>
                <a:gd name="T104" fmla="*/ 228 w 399"/>
                <a:gd name="T105" fmla="*/ 232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99" h="432">
                  <a:moveTo>
                    <a:pt x="374" y="229"/>
                  </a:moveTo>
                  <a:cubicBezTo>
                    <a:pt x="374" y="229"/>
                    <a:pt x="374" y="229"/>
                    <a:pt x="296" y="250"/>
                  </a:cubicBezTo>
                  <a:cubicBezTo>
                    <a:pt x="296" y="250"/>
                    <a:pt x="296" y="250"/>
                    <a:pt x="265" y="232"/>
                  </a:cubicBezTo>
                  <a:cubicBezTo>
                    <a:pt x="265" y="232"/>
                    <a:pt x="265" y="232"/>
                    <a:pt x="265" y="199"/>
                  </a:cubicBezTo>
                  <a:cubicBezTo>
                    <a:pt x="265" y="199"/>
                    <a:pt x="265" y="199"/>
                    <a:pt x="295" y="182"/>
                  </a:cubicBezTo>
                  <a:cubicBezTo>
                    <a:pt x="295" y="182"/>
                    <a:pt x="295" y="182"/>
                    <a:pt x="374" y="203"/>
                  </a:cubicBezTo>
                  <a:cubicBezTo>
                    <a:pt x="376" y="204"/>
                    <a:pt x="377" y="204"/>
                    <a:pt x="379" y="204"/>
                  </a:cubicBezTo>
                  <a:cubicBezTo>
                    <a:pt x="387" y="204"/>
                    <a:pt x="395" y="199"/>
                    <a:pt x="397" y="190"/>
                  </a:cubicBezTo>
                  <a:cubicBezTo>
                    <a:pt x="399" y="181"/>
                    <a:pt x="394" y="170"/>
                    <a:pt x="384" y="168"/>
                  </a:cubicBezTo>
                  <a:cubicBezTo>
                    <a:pt x="384" y="168"/>
                    <a:pt x="384" y="168"/>
                    <a:pt x="340" y="156"/>
                  </a:cubicBezTo>
                  <a:cubicBezTo>
                    <a:pt x="340" y="156"/>
                    <a:pt x="340" y="156"/>
                    <a:pt x="380" y="133"/>
                  </a:cubicBezTo>
                  <a:cubicBezTo>
                    <a:pt x="389" y="128"/>
                    <a:pt x="392" y="117"/>
                    <a:pt x="387" y="108"/>
                  </a:cubicBezTo>
                  <a:cubicBezTo>
                    <a:pt x="382" y="99"/>
                    <a:pt x="371" y="96"/>
                    <a:pt x="362" y="101"/>
                  </a:cubicBezTo>
                  <a:cubicBezTo>
                    <a:pt x="362" y="101"/>
                    <a:pt x="362" y="101"/>
                    <a:pt x="322" y="124"/>
                  </a:cubicBezTo>
                  <a:cubicBezTo>
                    <a:pt x="322" y="124"/>
                    <a:pt x="322" y="124"/>
                    <a:pt x="334" y="81"/>
                  </a:cubicBezTo>
                  <a:cubicBezTo>
                    <a:pt x="336" y="71"/>
                    <a:pt x="330" y="61"/>
                    <a:pt x="321" y="58"/>
                  </a:cubicBezTo>
                  <a:cubicBezTo>
                    <a:pt x="311" y="56"/>
                    <a:pt x="301" y="62"/>
                    <a:pt x="298" y="72"/>
                  </a:cubicBezTo>
                  <a:cubicBezTo>
                    <a:pt x="298" y="72"/>
                    <a:pt x="298" y="72"/>
                    <a:pt x="277" y="150"/>
                  </a:cubicBezTo>
                  <a:cubicBezTo>
                    <a:pt x="277" y="150"/>
                    <a:pt x="277" y="150"/>
                    <a:pt x="247" y="168"/>
                  </a:cubicBezTo>
                  <a:cubicBezTo>
                    <a:pt x="247" y="168"/>
                    <a:pt x="247" y="168"/>
                    <a:pt x="218" y="151"/>
                  </a:cubicBezTo>
                  <a:cubicBezTo>
                    <a:pt x="218" y="151"/>
                    <a:pt x="218" y="151"/>
                    <a:pt x="218" y="116"/>
                  </a:cubicBezTo>
                  <a:cubicBezTo>
                    <a:pt x="218" y="116"/>
                    <a:pt x="218" y="116"/>
                    <a:pt x="276" y="58"/>
                  </a:cubicBezTo>
                  <a:cubicBezTo>
                    <a:pt x="283" y="51"/>
                    <a:pt x="283" y="40"/>
                    <a:pt x="276" y="32"/>
                  </a:cubicBezTo>
                  <a:cubicBezTo>
                    <a:pt x="269" y="25"/>
                    <a:pt x="257" y="25"/>
                    <a:pt x="250" y="32"/>
                  </a:cubicBezTo>
                  <a:cubicBezTo>
                    <a:pt x="250" y="32"/>
                    <a:pt x="250" y="32"/>
                    <a:pt x="218" y="64"/>
                  </a:cubicBezTo>
                  <a:cubicBezTo>
                    <a:pt x="218" y="64"/>
                    <a:pt x="218" y="64"/>
                    <a:pt x="218" y="18"/>
                  </a:cubicBezTo>
                  <a:cubicBezTo>
                    <a:pt x="218" y="8"/>
                    <a:pt x="210" y="0"/>
                    <a:pt x="200" y="0"/>
                  </a:cubicBezTo>
                  <a:cubicBezTo>
                    <a:pt x="190" y="0"/>
                    <a:pt x="181" y="8"/>
                    <a:pt x="181" y="18"/>
                  </a:cubicBezTo>
                  <a:cubicBezTo>
                    <a:pt x="181" y="18"/>
                    <a:pt x="181" y="18"/>
                    <a:pt x="181" y="64"/>
                  </a:cubicBezTo>
                  <a:cubicBezTo>
                    <a:pt x="181" y="64"/>
                    <a:pt x="181" y="64"/>
                    <a:pt x="150" y="32"/>
                  </a:cubicBezTo>
                  <a:cubicBezTo>
                    <a:pt x="143" y="25"/>
                    <a:pt x="131" y="25"/>
                    <a:pt x="124" y="32"/>
                  </a:cubicBezTo>
                  <a:cubicBezTo>
                    <a:pt x="117" y="40"/>
                    <a:pt x="117" y="51"/>
                    <a:pt x="124" y="58"/>
                  </a:cubicBezTo>
                  <a:cubicBezTo>
                    <a:pt x="124" y="58"/>
                    <a:pt x="124" y="58"/>
                    <a:pt x="181" y="116"/>
                  </a:cubicBezTo>
                  <a:cubicBezTo>
                    <a:pt x="181" y="116"/>
                    <a:pt x="181" y="116"/>
                    <a:pt x="181" y="151"/>
                  </a:cubicBezTo>
                  <a:cubicBezTo>
                    <a:pt x="181" y="151"/>
                    <a:pt x="181" y="151"/>
                    <a:pt x="153" y="168"/>
                  </a:cubicBezTo>
                  <a:cubicBezTo>
                    <a:pt x="153" y="168"/>
                    <a:pt x="153" y="168"/>
                    <a:pt x="123" y="150"/>
                  </a:cubicBezTo>
                  <a:cubicBezTo>
                    <a:pt x="123" y="150"/>
                    <a:pt x="123" y="150"/>
                    <a:pt x="102" y="72"/>
                  </a:cubicBezTo>
                  <a:cubicBezTo>
                    <a:pt x="98" y="62"/>
                    <a:pt x="88" y="56"/>
                    <a:pt x="78" y="58"/>
                  </a:cubicBezTo>
                  <a:cubicBezTo>
                    <a:pt x="69" y="61"/>
                    <a:pt x="63" y="71"/>
                    <a:pt x="65" y="81"/>
                  </a:cubicBezTo>
                  <a:cubicBezTo>
                    <a:pt x="65" y="81"/>
                    <a:pt x="65" y="81"/>
                    <a:pt x="77" y="124"/>
                  </a:cubicBezTo>
                  <a:cubicBezTo>
                    <a:pt x="77" y="124"/>
                    <a:pt x="77" y="124"/>
                    <a:pt x="37" y="101"/>
                  </a:cubicBezTo>
                  <a:cubicBezTo>
                    <a:pt x="28" y="96"/>
                    <a:pt x="17" y="99"/>
                    <a:pt x="12" y="108"/>
                  </a:cubicBezTo>
                  <a:cubicBezTo>
                    <a:pt x="7" y="117"/>
                    <a:pt x="10" y="128"/>
                    <a:pt x="19" y="133"/>
                  </a:cubicBezTo>
                  <a:cubicBezTo>
                    <a:pt x="19" y="133"/>
                    <a:pt x="19" y="133"/>
                    <a:pt x="59" y="156"/>
                  </a:cubicBezTo>
                  <a:cubicBezTo>
                    <a:pt x="59" y="156"/>
                    <a:pt x="59" y="156"/>
                    <a:pt x="15" y="168"/>
                  </a:cubicBezTo>
                  <a:cubicBezTo>
                    <a:pt x="5" y="170"/>
                    <a:pt x="0" y="181"/>
                    <a:pt x="2" y="190"/>
                  </a:cubicBezTo>
                  <a:cubicBezTo>
                    <a:pt x="4" y="199"/>
                    <a:pt x="12" y="204"/>
                    <a:pt x="20" y="204"/>
                  </a:cubicBezTo>
                  <a:cubicBezTo>
                    <a:pt x="22" y="204"/>
                    <a:pt x="23" y="204"/>
                    <a:pt x="25" y="203"/>
                  </a:cubicBezTo>
                  <a:cubicBezTo>
                    <a:pt x="25" y="203"/>
                    <a:pt x="25" y="203"/>
                    <a:pt x="105" y="182"/>
                  </a:cubicBezTo>
                  <a:cubicBezTo>
                    <a:pt x="105" y="182"/>
                    <a:pt x="105" y="182"/>
                    <a:pt x="135" y="199"/>
                  </a:cubicBezTo>
                  <a:cubicBezTo>
                    <a:pt x="135" y="199"/>
                    <a:pt x="135" y="199"/>
                    <a:pt x="135" y="232"/>
                  </a:cubicBezTo>
                  <a:cubicBezTo>
                    <a:pt x="135" y="232"/>
                    <a:pt x="135" y="232"/>
                    <a:pt x="104" y="250"/>
                  </a:cubicBezTo>
                  <a:cubicBezTo>
                    <a:pt x="104" y="250"/>
                    <a:pt x="104" y="250"/>
                    <a:pt x="25" y="229"/>
                  </a:cubicBezTo>
                  <a:cubicBezTo>
                    <a:pt x="15" y="226"/>
                    <a:pt x="5" y="232"/>
                    <a:pt x="2" y="242"/>
                  </a:cubicBezTo>
                  <a:cubicBezTo>
                    <a:pt x="0" y="251"/>
                    <a:pt x="5" y="262"/>
                    <a:pt x="15" y="264"/>
                  </a:cubicBezTo>
                  <a:cubicBezTo>
                    <a:pt x="15" y="264"/>
                    <a:pt x="15" y="264"/>
                    <a:pt x="58" y="276"/>
                  </a:cubicBezTo>
                  <a:cubicBezTo>
                    <a:pt x="58" y="276"/>
                    <a:pt x="58" y="276"/>
                    <a:pt x="19" y="299"/>
                  </a:cubicBezTo>
                  <a:cubicBezTo>
                    <a:pt x="10" y="304"/>
                    <a:pt x="7" y="315"/>
                    <a:pt x="12" y="324"/>
                  </a:cubicBezTo>
                  <a:cubicBezTo>
                    <a:pt x="15" y="330"/>
                    <a:pt x="21" y="333"/>
                    <a:pt x="28" y="333"/>
                  </a:cubicBezTo>
                  <a:cubicBezTo>
                    <a:pt x="31" y="333"/>
                    <a:pt x="34" y="332"/>
                    <a:pt x="37" y="331"/>
                  </a:cubicBezTo>
                  <a:cubicBezTo>
                    <a:pt x="37" y="331"/>
                    <a:pt x="37" y="331"/>
                    <a:pt x="77" y="307"/>
                  </a:cubicBezTo>
                  <a:cubicBezTo>
                    <a:pt x="77" y="307"/>
                    <a:pt x="77" y="307"/>
                    <a:pt x="65" y="351"/>
                  </a:cubicBezTo>
                  <a:cubicBezTo>
                    <a:pt x="63" y="361"/>
                    <a:pt x="69" y="371"/>
                    <a:pt x="78" y="374"/>
                  </a:cubicBezTo>
                  <a:cubicBezTo>
                    <a:pt x="80" y="374"/>
                    <a:pt x="82" y="374"/>
                    <a:pt x="83" y="374"/>
                  </a:cubicBezTo>
                  <a:cubicBezTo>
                    <a:pt x="91" y="374"/>
                    <a:pt x="99" y="369"/>
                    <a:pt x="102" y="361"/>
                  </a:cubicBezTo>
                  <a:cubicBezTo>
                    <a:pt x="102" y="361"/>
                    <a:pt x="102" y="361"/>
                    <a:pt x="123" y="281"/>
                  </a:cubicBezTo>
                  <a:cubicBezTo>
                    <a:pt x="123" y="281"/>
                    <a:pt x="123" y="281"/>
                    <a:pt x="153" y="264"/>
                  </a:cubicBezTo>
                  <a:cubicBezTo>
                    <a:pt x="153" y="264"/>
                    <a:pt x="153" y="264"/>
                    <a:pt x="181" y="280"/>
                  </a:cubicBezTo>
                  <a:cubicBezTo>
                    <a:pt x="181" y="280"/>
                    <a:pt x="181" y="280"/>
                    <a:pt x="181" y="316"/>
                  </a:cubicBezTo>
                  <a:cubicBezTo>
                    <a:pt x="181" y="316"/>
                    <a:pt x="181" y="316"/>
                    <a:pt x="124" y="374"/>
                  </a:cubicBezTo>
                  <a:cubicBezTo>
                    <a:pt x="117" y="381"/>
                    <a:pt x="117" y="392"/>
                    <a:pt x="124" y="400"/>
                  </a:cubicBezTo>
                  <a:cubicBezTo>
                    <a:pt x="127" y="403"/>
                    <a:pt x="132" y="405"/>
                    <a:pt x="137" y="405"/>
                  </a:cubicBezTo>
                  <a:cubicBezTo>
                    <a:pt x="142" y="405"/>
                    <a:pt x="146" y="403"/>
                    <a:pt x="150" y="400"/>
                  </a:cubicBezTo>
                  <a:cubicBezTo>
                    <a:pt x="150" y="400"/>
                    <a:pt x="150" y="400"/>
                    <a:pt x="181" y="368"/>
                  </a:cubicBezTo>
                  <a:cubicBezTo>
                    <a:pt x="181" y="368"/>
                    <a:pt x="181" y="368"/>
                    <a:pt x="181" y="414"/>
                  </a:cubicBezTo>
                  <a:cubicBezTo>
                    <a:pt x="181" y="424"/>
                    <a:pt x="190" y="432"/>
                    <a:pt x="200" y="432"/>
                  </a:cubicBezTo>
                  <a:cubicBezTo>
                    <a:pt x="210" y="432"/>
                    <a:pt x="218" y="424"/>
                    <a:pt x="218" y="414"/>
                  </a:cubicBezTo>
                  <a:cubicBezTo>
                    <a:pt x="218" y="414"/>
                    <a:pt x="218" y="414"/>
                    <a:pt x="218" y="368"/>
                  </a:cubicBezTo>
                  <a:cubicBezTo>
                    <a:pt x="218" y="368"/>
                    <a:pt x="218" y="368"/>
                    <a:pt x="250" y="400"/>
                  </a:cubicBezTo>
                  <a:cubicBezTo>
                    <a:pt x="254" y="403"/>
                    <a:pt x="258" y="405"/>
                    <a:pt x="263" y="405"/>
                  </a:cubicBezTo>
                  <a:cubicBezTo>
                    <a:pt x="268" y="405"/>
                    <a:pt x="273" y="403"/>
                    <a:pt x="276" y="400"/>
                  </a:cubicBezTo>
                  <a:cubicBezTo>
                    <a:pt x="283" y="392"/>
                    <a:pt x="283" y="381"/>
                    <a:pt x="276" y="374"/>
                  </a:cubicBezTo>
                  <a:cubicBezTo>
                    <a:pt x="276" y="374"/>
                    <a:pt x="276" y="374"/>
                    <a:pt x="218" y="316"/>
                  </a:cubicBezTo>
                  <a:cubicBezTo>
                    <a:pt x="218" y="316"/>
                    <a:pt x="218" y="316"/>
                    <a:pt x="218" y="281"/>
                  </a:cubicBezTo>
                  <a:cubicBezTo>
                    <a:pt x="218" y="281"/>
                    <a:pt x="218" y="281"/>
                    <a:pt x="247" y="264"/>
                  </a:cubicBezTo>
                  <a:cubicBezTo>
                    <a:pt x="247" y="264"/>
                    <a:pt x="247" y="264"/>
                    <a:pt x="277" y="281"/>
                  </a:cubicBezTo>
                  <a:cubicBezTo>
                    <a:pt x="277" y="281"/>
                    <a:pt x="277" y="281"/>
                    <a:pt x="298" y="361"/>
                  </a:cubicBezTo>
                  <a:cubicBezTo>
                    <a:pt x="300" y="369"/>
                    <a:pt x="308" y="374"/>
                    <a:pt x="316" y="374"/>
                  </a:cubicBezTo>
                  <a:cubicBezTo>
                    <a:pt x="317" y="374"/>
                    <a:pt x="319" y="374"/>
                    <a:pt x="321" y="374"/>
                  </a:cubicBezTo>
                  <a:cubicBezTo>
                    <a:pt x="330" y="371"/>
                    <a:pt x="336" y="361"/>
                    <a:pt x="334" y="351"/>
                  </a:cubicBezTo>
                  <a:cubicBezTo>
                    <a:pt x="334" y="351"/>
                    <a:pt x="334" y="351"/>
                    <a:pt x="322" y="307"/>
                  </a:cubicBezTo>
                  <a:cubicBezTo>
                    <a:pt x="322" y="307"/>
                    <a:pt x="322" y="307"/>
                    <a:pt x="362" y="331"/>
                  </a:cubicBezTo>
                  <a:cubicBezTo>
                    <a:pt x="365" y="332"/>
                    <a:pt x="368" y="333"/>
                    <a:pt x="371" y="333"/>
                  </a:cubicBezTo>
                  <a:cubicBezTo>
                    <a:pt x="378" y="333"/>
                    <a:pt x="384" y="330"/>
                    <a:pt x="387" y="324"/>
                  </a:cubicBezTo>
                  <a:cubicBezTo>
                    <a:pt x="392" y="315"/>
                    <a:pt x="389" y="304"/>
                    <a:pt x="380" y="299"/>
                  </a:cubicBezTo>
                  <a:cubicBezTo>
                    <a:pt x="380" y="299"/>
                    <a:pt x="380" y="299"/>
                    <a:pt x="341" y="276"/>
                  </a:cubicBezTo>
                  <a:cubicBezTo>
                    <a:pt x="341" y="276"/>
                    <a:pt x="341" y="276"/>
                    <a:pt x="384" y="264"/>
                  </a:cubicBezTo>
                  <a:cubicBezTo>
                    <a:pt x="394" y="262"/>
                    <a:pt x="399" y="251"/>
                    <a:pt x="397" y="242"/>
                  </a:cubicBezTo>
                  <a:cubicBezTo>
                    <a:pt x="394" y="232"/>
                    <a:pt x="384" y="226"/>
                    <a:pt x="374" y="229"/>
                  </a:cubicBezTo>
                  <a:close/>
                  <a:moveTo>
                    <a:pt x="228" y="232"/>
                  </a:moveTo>
                  <a:cubicBezTo>
                    <a:pt x="200" y="249"/>
                    <a:pt x="200" y="249"/>
                    <a:pt x="200" y="249"/>
                  </a:cubicBezTo>
                  <a:cubicBezTo>
                    <a:pt x="172" y="232"/>
                    <a:pt x="172" y="232"/>
                    <a:pt x="172" y="232"/>
                  </a:cubicBezTo>
                  <a:cubicBezTo>
                    <a:pt x="172" y="199"/>
                    <a:pt x="172" y="199"/>
                    <a:pt x="172" y="199"/>
                  </a:cubicBezTo>
                  <a:cubicBezTo>
                    <a:pt x="200" y="183"/>
                    <a:pt x="200" y="183"/>
                    <a:pt x="200" y="183"/>
                  </a:cubicBezTo>
                  <a:cubicBezTo>
                    <a:pt x="228" y="199"/>
                    <a:pt x="228" y="199"/>
                    <a:pt x="228" y="199"/>
                  </a:cubicBezTo>
                  <a:lnTo>
                    <a:pt x="228" y="232"/>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cs-CZ"/>
            </a:p>
          </p:txBody>
        </p:sp>
        <p:sp>
          <p:nvSpPr>
            <p:cNvPr id="243" name="Vývojový diagram: spojnice 242"/>
            <p:cNvSpPr/>
            <p:nvPr/>
          </p:nvSpPr>
          <p:spPr>
            <a:xfrm>
              <a:off x="1920585" y="3323455"/>
              <a:ext cx="45719" cy="45719"/>
            </a:xfrm>
            <a:prstGeom prst="flowChartConnector">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grpSp>
        <p:nvGrpSpPr>
          <p:cNvPr id="244" name="Skupina 243"/>
          <p:cNvGrpSpPr/>
          <p:nvPr/>
        </p:nvGrpSpPr>
        <p:grpSpPr>
          <a:xfrm>
            <a:off x="5482043" y="4904074"/>
            <a:ext cx="181287" cy="195919"/>
            <a:chOff x="1857023" y="3248066"/>
            <a:chExt cx="181287" cy="195919"/>
          </a:xfrm>
        </p:grpSpPr>
        <p:sp>
          <p:nvSpPr>
            <p:cNvPr id="245" name="Freeform 5"/>
            <p:cNvSpPr>
              <a:spLocks noEditPoints="1"/>
            </p:cNvSpPr>
            <p:nvPr/>
          </p:nvSpPr>
          <p:spPr bwMode="auto">
            <a:xfrm>
              <a:off x="1857023" y="3248066"/>
              <a:ext cx="181287" cy="195919"/>
            </a:xfrm>
            <a:custGeom>
              <a:avLst/>
              <a:gdLst>
                <a:gd name="T0" fmla="*/ 296 w 399"/>
                <a:gd name="T1" fmla="*/ 250 h 432"/>
                <a:gd name="T2" fmla="*/ 265 w 399"/>
                <a:gd name="T3" fmla="*/ 199 h 432"/>
                <a:gd name="T4" fmla="*/ 374 w 399"/>
                <a:gd name="T5" fmla="*/ 203 h 432"/>
                <a:gd name="T6" fmla="*/ 397 w 399"/>
                <a:gd name="T7" fmla="*/ 190 h 432"/>
                <a:gd name="T8" fmla="*/ 340 w 399"/>
                <a:gd name="T9" fmla="*/ 156 h 432"/>
                <a:gd name="T10" fmla="*/ 387 w 399"/>
                <a:gd name="T11" fmla="*/ 108 h 432"/>
                <a:gd name="T12" fmla="*/ 322 w 399"/>
                <a:gd name="T13" fmla="*/ 124 h 432"/>
                <a:gd name="T14" fmla="*/ 321 w 399"/>
                <a:gd name="T15" fmla="*/ 58 h 432"/>
                <a:gd name="T16" fmla="*/ 277 w 399"/>
                <a:gd name="T17" fmla="*/ 150 h 432"/>
                <a:gd name="T18" fmla="*/ 218 w 399"/>
                <a:gd name="T19" fmla="*/ 151 h 432"/>
                <a:gd name="T20" fmla="*/ 276 w 399"/>
                <a:gd name="T21" fmla="*/ 58 h 432"/>
                <a:gd name="T22" fmla="*/ 250 w 399"/>
                <a:gd name="T23" fmla="*/ 32 h 432"/>
                <a:gd name="T24" fmla="*/ 218 w 399"/>
                <a:gd name="T25" fmla="*/ 18 h 432"/>
                <a:gd name="T26" fmla="*/ 181 w 399"/>
                <a:gd name="T27" fmla="*/ 18 h 432"/>
                <a:gd name="T28" fmla="*/ 150 w 399"/>
                <a:gd name="T29" fmla="*/ 32 h 432"/>
                <a:gd name="T30" fmla="*/ 124 w 399"/>
                <a:gd name="T31" fmla="*/ 58 h 432"/>
                <a:gd name="T32" fmla="*/ 181 w 399"/>
                <a:gd name="T33" fmla="*/ 151 h 432"/>
                <a:gd name="T34" fmla="*/ 123 w 399"/>
                <a:gd name="T35" fmla="*/ 150 h 432"/>
                <a:gd name="T36" fmla="*/ 78 w 399"/>
                <a:gd name="T37" fmla="*/ 58 h 432"/>
                <a:gd name="T38" fmla="*/ 77 w 399"/>
                <a:gd name="T39" fmla="*/ 124 h 432"/>
                <a:gd name="T40" fmla="*/ 12 w 399"/>
                <a:gd name="T41" fmla="*/ 108 h 432"/>
                <a:gd name="T42" fmla="*/ 59 w 399"/>
                <a:gd name="T43" fmla="*/ 156 h 432"/>
                <a:gd name="T44" fmla="*/ 2 w 399"/>
                <a:gd name="T45" fmla="*/ 190 h 432"/>
                <a:gd name="T46" fmla="*/ 25 w 399"/>
                <a:gd name="T47" fmla="*/ 203 h 432"/>
                <a:gd name="T48" fmla="*/ 135 w 399"/>
                <a:gd name="T49" fmla="*/ 199 h 432"/>
                <a:gd name="T50" fmla="*/ 104 w 399"/>
                <a:gd name="T51" fmla="*/ 250 h 432"/>
                <a:gd name="T52" fmla="*/ 2 w 399"/>
                <a:gd name="T53" fmla="*/ 242 h 432"/>
                <a:gd name="T54" fmla="*/ 58 w 399"/>
                <a:gd name="T55" fmla="*/ 276 h 432"/>
                <a:gd name="T56" fmla="*/ 12 w 399"/>
                <a:gd name="T57" fmla="*/ 324 h 432"/>
                <a:gd name="T58" fmla="*/ 37 w 399"/>
                <a:gd name="T59" fmla="*/ 331 h 432"/>
                <a:gd name="T60" fmla="*/ 65 w 399"/>
                <a:gd name="T61" fmla="*/ 351 h 432"/>
                <a:gd name="T62" fmla="*/ 83 w 399"/>
                <a:gd name="T63" fmla="*/ 374 h 432"/>
                <a:gd name="T64" fmla="*/ 123 w 399"/>
                <a:gd name="T65" fmla="*/ 281 h 432"/>
                <a:gd name="T66" fmla="*/ 181 w 399"/>
                <a:gd name="T67" fmla="*/ 280 h 432"/>
                <a:gd name="T68" fmla="*/ 124 w 399"/>
                <a:gd name="T69" fmla="*/ 374 h 432"/>
                <a:gd name="T70" fmla="*/ 137 w 399"/>
                <a:gd name="T71" fmla="*/ 405 h 432"/>
                <a:gd name="T72" fmla="*/ 181 w 399"/>
                <a:gd name="T73" fmla="*/ 368 h 432"/>
                <a:gd name="T74" fmla="*/ 200 w 399"/>
                <a:gd name="T75" fmla="*/ 432 h 432"/>
                <a:gd name="T76" fmla="*/ 218 w 399"/>
                <a:gd name="T77" fmla="*/ 368 h 432"/>
                <a:gd name="T78" fmla="*/ 263 w 399"/>
                <a:gd name="T79" fmla="*/ 405 h 432"/>
                <a:gd name="T80" fmla="*/ 276 w 399"/>
                <a:gd name="T81" fmla="*/ 374 h 432"/>
                <a:gd name="T82" fmla="*/ 218 w 399"/>
                <a:gd name="T83" fmla="*/ 281 h 432"/>
                <a:gd name="T84" fmla="*/ 277 w 399"/>
                <a:gd name="T85" fmla="*/ 281 h 432"/>
                <a:gd name="T86" fmla="*/ 316 w 399"/>
                <a:gd name="T87" fmla="*/ 374 h 432"/>
                <a:gd name="T88" fmla="*/ 334 w 399"/>
                <a:gd name="T89" fmla="*/ 351 h 432"/>
                <a:gd name="T90" fmla="*/ 362 w 399"/>
                <a:gd name="T91" fmla="*/ 331 h 432"/>
                <a:gd name="T92" fmla="*/ 387 w 399"/>
                <a:gd name="T93" fmla="*/ 324 h 432"/>
                <a:gd name="T94" fmla="*/ 341 w 399"/>
                <a:gd name="T95" fmla="*/ 276 h 432"/>
                <a:gd name="T96" fmla="*/ 397 w 399"/>
                <a:gd name="T97" fmla="*/ 242 h 432"/>
                <a:gd name="T98" fmla="*/ 228 w 399"/>
                <a:gd name="T99" fmla="*/ 232 h 432"/>
                <a:gd name="T100" fmla="*/ 172 w 399"/>
                <a:gd name="T101" fmla="*/ 232 h 432"/>
                <a:gd name="T102" fmla="*/ 200 w 399"/>
                <a:gd name="T103" fmla="*/ 183 h 432"/>
                <a:gd name="T104" fmla="*/ 228 w 399"/>
                <a:gd name="T105" fmla="*/ 232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99" h="432">
                  <a:moveTo>
                    <a:pt x="374" y="229"/>
                  </a:moveTo>
                  <a:cubicBezTo>
                    <a:pt x="374" y="229"/>
                    <a:pt x="374" y="229"/>
                    <a:pt x="296" y="250"/>
                  </a:cubicBezTo>
                  <a:cubicBezTo>
                    <a:pt x="296" y="250"/>
                    <a:pt x="296" y="250"/>
                    <a:pt x="265" y="232"/>
                  </a:cubicBezTo>
                  <a:cubicBezTo>
                    <a:pt x="265" y="232"/>
                    <a:pt x="265" y="232"/>
                    <a:pt x="265" y="199"/>
                  </a:cubicBezTo>
                  <a:cubicBezTo>
                    <a:pt x="265" y="199"/>
                    <a:pt x="265" y="199"/>
                    <a:pt x="295" y="182"/>
                  </a:cubicBezTo>
                  <a:cubicBezTo>
                    <a:pt x="295" y="182"/>
                    <a:pt x="295" y="182"/>
                    <a:pt x="374" y="203"/>
                  </a:cubicBezTo>
                  <a:cubicBezTo>
                    <a:pt x="376" y="204"/>
                    <a:pt x="377" y="204"/>
                    <a:pt x="379" y="204"/>
                  </a:cubicBezTo>
                  <a:cubicBezTo>
                    <a:pt x="387" y="204"/>
                    <a:pt x="395" y="199"/>
                    <a:pt x="397" y="190"/>
                  </a:cubicBezTo>
                  <a:cubicBezTo>
                    <a:pt x="399" y="181"/>
                    <a:pt x="394" y="170"/>
                    <a:pt x="384" y="168"/>
                  </a:cubicBezTo>
                  <a:cubicBezTo>
                    <a:pt x="384" y="168"/>
                    <a:pt x="384" y="168"/>
                    <a:pt x="340" y="156"/>
                  </a:cubicBezTo>
                  <a:cubicBezTo>
                    <a:pt x="340" y="156"/>
                    <a:pt x="340" y="156"/>
                    <a:pt x="380" y="133"/>
                  </a:cubicBezTo>
                  <a:cubicBezTo>
                    <a:pt x="389" y="128"/>
                    <a:pt x="392" y="117"/>
                    <a:pt x="387" y="108"/>
                  </a:cubicBezTo>
                  <a:cubicBezTo>
                    <a:pt x="382" y="99"/>
                    <a:pt x="371" y="96"/>
                    <a:pt x="362" y="101"/>
                  </a:cubicBezTo>
                  <a:cubicBezTo>
                    <a:pt x="362" y="101"/>
                    <a:pt x="362" y="101"/>
                    <a:pt x="322" y="124"/>
                  </a:cubicBezTo>
                  <a:cubicBezTo>
                    <a:pt x="322" y="124"/>
                    <a:pt x="322" y="124"/>
                    <a:pt x="334" y="81"/>
                  </a:cubicBezTo>
                  <a:cubicBezTo>
                    <a:pt x="336" y="71"/>
                    <a:pt x="330" y="61"/>
                    <a:pt x="321" y="58"/>
                  </a:cubicBezTo>
                  <a:cubicBezTo>
                    <a:pt x="311" y="56"/>
                    <a:pt x="301" y="62"/>
                    <a:pt x="298" y="72"/>
                  </a:cubicBezTo>
                  <a:cubicBezTo>
                    <a:pt x="298" y="72"/>
                    <a:pt x="298" y="72"/>
                    <a:pt x="277" y="150"/>
                  </a:cubicBezTo>
                  <a:cubicBezTo>
                    <a:pt x="277" y="150"/>
                    <a:pt x="277" y="150"/>
                    <a:pt x="247" y="168"/>
                  </a:cubicBezTo>
                  <a:cubicBezTo>
                    <a:pt x="247" y="168"/>
                    <a:pt x="247" y="168"/>
                    <a:pt x="218" y="151"/>
                  </a:cubicBezTo>
                  <a:cubicBezTo>
                    <a:pt x="218" y="151"/>
                    <a:pt x="218" y="151"/>
                    <a:pt x="218" y="116"/>
                  </a:cubicBezTo>
                  <a:cubicBezTo>
                    <a:pt x="218" y="116"/>
                    <a:pt x="218" y="116"/>
                    <a:pt x="276" y="58"/>
                  </a:cubicBezTo>
                  <a:cubicBezTo>
                    <a:pt x="283" y="51"/>
                    <a:pt x="283" y="40"/>
                    <a:pt x="276" y="32"/>
                  </a:cubicBezTo>
                  <a:cubicBezTo>
                    <a:pt x="269" y="25"/>
                    <a:pt x="257" y="25"/>
                    <a:pt x="250" y="32"/>
                  </a:cubicBezTo>
                  <a:cubicBezTo>
                    <a:pt x="250" y="32"/>
                    <a:pt x="250" y="32"/>
                    <a:pt x="218" y="64"/>
                  </a:cubicBezTo>
                  <a:cubicBezTo>
                    <a:pt x="218" y="64"/>
                    <a:pt x="218" y="64"/>
                    <a:pt x="218" y="18"/>
                  </a:cubicBezTo>
                  <a:cubicBezTo>
                    <a:pt x="218" y="8"/>
                    <a:pt x="210" y="0"/>
                    <a:pt x="200" y="0"/>
                  </a:cubicBezTo>
                  <a:cubicBezTo>
                    <a:pt x="190" y="0"/>
                    <a:pt x="181" y="8"/>
                    <a:pt x="181" y="18"/>
                  </a:cubicBezTo>
                  <a:cubicBezTo>
                    <a:pt x="181" y="18"/>
                    <a:pt x="181" y="18"/>
                    <a:pt x="181" y="64"/>
                  </a:cubicBezTo>
                  <a:cubicBezTo>
                    <a:pt x="181" y="64"/>
                    <a:pt x="181" y="64"/>
                    <a:pt x="150" y="32"/>
                  </a:cubicBezTo>
                  <a:cubicBezTo>
                    <a:pt x="143" y="25"/>
                    <a:pt x="131" y="25"/>
                    <a:pt x="124" y="32"/>
                  </a:cubicBezTo>
                  <a:cubicBezTo>
                    <a:pt x="117" y="40"/>
                    <a:pt x="117" y="51"/>
                    <a:pt x="124" y="58"/>
                  </a:cubicBezTo>
                  <a:cubicBezTo>
                    <a:pt x="124" y="58"/>
                    <a:pt x="124" y="58"/>
                    <a:pt x="181" y="116"/>
                  </a:cubicBezTo>
                  <a:cubicBezTo>
                    <a:pt x="181" y="116"/>
                    <a:pt x="181" y="116"/>
                    <a:pt x="181" y="151"/>
                  </a:cubicBezTo>
                  <a:cubicBezTo>
                    <a:pt x="181" y="151"/>
                    <a:pt x="181" y="151"/>
                    <a:pt x="153" y="168"/>
                  </a:cubicBezTo>
                  <a:cubicBezTo>
                    <a:pt x="153" y="168"/>
                    <a:pt x="153" y="168"/>
                    <a:pt x="123" y="150"/>
                  </a:cubicBezTo>
                  <a:cubicBezTo>
                    <a:pt x="123" y="150"/>
                    <a:pt x="123" y="150"/>
                    <a:pt x="102" y="72"/>
                  </a:cubicBezTo>
                  <a:cubicBezTo>
                    <a:pt x="98" y="62"/>
                    <a:pt x="88" y="56"/>
                    <a:pt x="78" y="58"/>
                  </a:cubicBezTo>
                  <a:cubicBezTo>
                    <a:pt x="69" y="61"/>
                    <a:pt x="63" y="71"/>
                    <a:pt x="65" y="81"/>
                  </a:cubicBezTo>
                  <a:cubicBezTo>
                    <a:pt x="65" y="81"/>
                    <a:pt x="65" y="81"/>
                    <a:pt x="77" y="124"/>
                  </a:cubicBezTo>
                  <a:cubicBezTo>
                    <a:pt x="77" y="124"/>
                    <a:pt x="77" y="124"/>
                    <a:pt x="37" y="101"/>
                  </a:cubicBezTo>
                  <a:cubicBezTo>
                    <a:pt x="28" y="96"/>
                    <a:pt x="17" y="99"/>
                    <a:pt x="12" y="108"/>
                  </a:cubicBezTo>
                  <a:cubicBezTo>
                    <a:pt x="7" y="117"/>
                    <a:pt x="10" y="128"/>
                    <a:pt x="19" y="133"/>
                  </a:cubicBezTo>
                  <a:cubicBezTo>
                    <a:pt x="19" y="133"/>
                    <a:pt x="19" y="133"/>
                    <a:pt x="59" y="156"/>
                  </a:cubicBezTo>
                  <a:cubicBezTo>
                    <a:pt x="59" y="156"/>
                    <a:pt x="59" y="156"/>
                    <a:pt x="15" y="168"/>
                  </a:cubicBezTo>
                  <a:cubicBezTo>
                    <a:pt x="5" y="170"/>
                    <a:pt x="0" y="181"/>
                    <a:pt x="2" y="190"/>
                  </a:cubicBezTo>
                  <a:cubicBezTo>
                    <a:pt x="4" y="199"/>
                    <a:pt x="12" y="204"/>
                    <a:pt x="20" y="204"/>
                  </a:cubicBezTo>
                  <a:cubicBezTo>
                    <a:pt x="22" y="204"/>
                    <a:pt x="23" y="204"/>
                    <a:pt x="25" y="203"/>
                  </a:cubicBezTo>
                  <a:cubicBezTo>
                    <a:pt x="25" y="203"/>
                    <a:pt x="25" y="203"/>
                    <a:pt x="105" y="182"/>
                  </a:cubicBezTo>
                  <a:cubicBezTo>
                    <a:pt x="105" y="182"/>
                    <a:pt x="105" y="182"/>
                    <a:pt x="135" y="199"/>
                  </a:cubicBezTo>
                  <a:cubicBezTo>
                    <a:pt x="135" y="199"/>
                    <a:pt x="135" y="199"/>
                    <a:pt x="135" y="232"/>
                  </a:cubicBezTo>
                  <a:cubicBezTo>
                    <a:pt x="135" y="232"/>
                    <a:pt x="135" y="232"/>
                    <a:pt x="104" y="250"/>
                  </a:cubicBezTo>
                  <a:cubicBezTo>
                    <a:pt x="104" y="250"/>
                    <a:pt x="104" y="250"/>
                    <a:pt x="25" y="229"/>
                  </a:cubicBezTo>
                  <a:cubicBezTo>
                    <a:pt x="15" y="226"/>
                    <a:pt x="5" y="232"/>
                    <a:pt x="2" y="242"/>
                  </a:cubicBezTo>
                  <a:cubicBezTo>
                    <a:pt x="0" y="251"/>
                    <a:pt x="5" y="262"/>
                    <a:pt x="15" y="264"/>
                  </a:cubicBezTo>
                  <a:cubicBezTo>
                    <a:pt x="15" y="264"/>
                    <a:pt x="15" y="264"/>
                    <a:pt x="58" y="276"/>
                  </a:cubicBezTo>
                  <a:cubicBezTo>
                    <a:pt x="58" y="276"/>
                    <a:pt x="58" y="276"/>
                    <a:pt x="19" y="299"/>
                  </a:cubicBezTo>
                  <a:cubicBezTo>
                    <a:pt x="10" y="304"/>
                    <a:pt x="7" y="315"/>
                    <a:pt x="12" y="324"/>
                  </a:cubicBezTo>
                  <a:cubicBezTo>
                    <a:pt x="15" y="330"/>
                    <a:pt x="21" y="333"/>
                    <a:pt x="28" y="333"/>
                  </a:cubicBezTo>
                  <a:cubicBezTo>
                    <a:pt x="31" y="333"/>
                    <a:pt x="34" y="332"/>
                    <a:pt x="37" y="331"/>
                  </a:cubicBezTo>
                  <a:cubicBezTo>
                    <a:pt x="37" y="331"/>
                    <a:pt x="37" y="331"/>
                    <a:pt x="77" y="307"/>
                  </a:cubicBezTo>
                  <a:cubicBezTo>
                    <a:pt x="77" y="307"/>
                    <a:pt x="77" y="307"/>
                    <a:pt x="65" y="351"/>
                  </a:cubicBezTo>
                  <a:cubicBezTo>
                    <a:pt x="63" y="361"/>
                    <a:pt x="69" y="371"/>
                    <a:pt x="78" y="374"/>
                  </a:cubicBezTo>
                  <a:cubicBezTo>
                    <a:pt x="80" y="374"/>
                    <a:pt x="82" y="374"/>
                    <a:pt x="83" y="374"/>
                  </a:cubicBezTo>
                  <a:cubicBezTo>
                    <a:pt x="91" y="374"/>
                    <a:pt x="99" y="369"/>
                    <a:pt x="102" y="361"/>
                  </a:cubicBezTo>
                  <a:cubicBezTo>
                    <a:pt x="102" y="361"/>
                    <a:pt x="102" y="361"/>
                    <a:pt x="123" y="281"/>
                  </a:cubicBezTo>
                  <a:cubicBezTo>
                    <a:pt x="123" y="281"/>
                    <a:pt x="123" y="281"/>
                    <a:pt x="153" y="264"/>
                  </a:cubicBezTo>
                  <a:cubicBezTo>
                    <a:pt x="153" y="264"/>
                    <a:pt x="153" y="264"/>
                    <a:pt x="181" y="280"/>
                  </a:cubicBezTo>
                  <a:cubicBezTo>
                    <a:pt x="181" y="280"/>
                    <a:pt x="181" y="280"/>
                    <a:pt x="181" y="316"/>
                  </a:cubicBezTo>
                  <a:cubicBezTo>
                    <a:pt x="181" y="316"/>
                    <a:pt x="181" y="316"/>
                    <a:pt x="124" y="374"/>
                  </a:cubicBezTo>
                  <a:cubicBezTo>
                    <a:pt x="117" y="381"/>
                    <a:pt x="117" y="392"/>
                    <a:pt x="124" y="400"/>
                  </a:cubicBezTo>
                  <a:cubicBezTo>
                    <a:pt x="127" y="403"/>
                    <a:pt x="132" y="405"/>
                    <a:pt x="137" y="405"/>
                  </a:cubicBezTo>
                  <a:cubicBezTo>
                    <a:pt x="142" y="405"/>
                    <a:pt x="146" y="403"/>
                    <a:pt x="150" y="400"/>
                  </a:cubicBezTo>
                  <a:cubicBezTo>
                    <a:pt x="150" y="400"/>
                    <a:pt x="150" y="400"/>
                    <a:pt x="181" y="368"/>
                  </a:cubicBezTo>
                  <a:cubicBezTo>
                    <a:pt x="181" y="368"/>
                    <a:pt x="181" y="368"/>
                    <a:pt x="181" y="414"/>
                  </a:cubicBezTo>
                  <a:cubicBezTo>
                    <a:pt x="181" y="424"/>
                    <a:pt x="190" y="432"/>
                    <a:pt x="200" y="432"/>
                  </a:cubicBezTo>
                  <a:cubicBezTo>
                    <a:pt x="210" y="432"/>
                    <a:pt x="218" y="424"/>
                    <a:pt x="218" y="414"/>
                  </a:cubicBezTo>
                  <a:cubicBezTo>
                    <a:pt x="218" y="414"/>
                    <a:pt x="218" y="414"/>
                    <a:pt x="218" y="368"/>
                  </a:cubicBezTo>
                  <a:cubicBezTo>
                    <a:pt x="218" y="368"/>
                    <a:pt x="218" y="368"/>
                    <a:pt x="250" y="400"/>
                  </a:cubicBezTo>
                  <a:cubicBezTo>
                    <a:pt x="254" y="403"/>
                    <a:pt x="258" y="405"/>
                    <a:pt x="263" y="405"/>
                  </a:cubicBezTo>
                  <a:cubicBezTo>
                    <a:pt x="268" y="405"/>
                    <a:pt x="273" y="403"/>
                    <a:pt x="276" y="400"/>
                  </a:cubicBezTo>
                  <a:cubicBezTo>
                    <a:pt x="283" y="392"/>
                    <a:pt x="283" y="381"/>
                    <a:pt x="276" y="374"/>
                  </a:cubicBezTo>
                  <a:cubicBezTo>
                    <a:pt x="276" y="374"/>
                    <a:pt x="276" y="374"/>
                    <a:pt x="218" y="316"/>
                  </a:cubicBezTo>
                  <a:cubicBezTo>
                    <a:pt x="218" y="316"/>
                    <a:pt x="218" y="316"/>
                    <a:pt x="218" y="281"/>
                  </a:cubicBezTo>
                  <a:cubicBezTo>
                    <a:pt x="218" y="281"/>
                    <a:pt x="218" y="281"/>
                    <a:pt x="247" y="264"/>
                  </a:cubicBezTo>
                  <a:cubicBezTo>
                    <a:pt x="247" y="264"/>
                    <a:pt x="247" y="264"/>
                    <a:pt x="277" y="281"/>
                  </a:cubicBezTo>
                  <a:cubicBezTo>
                    <a:pt x="277" y="281"/>
                    <a:pt x="277" y="281"/>
                    <a:pt x="298" y="361"/>
                  </a:cubicBezTo>
                  <a:cubicBezTo>
                    <a:pt x="300" y="369"/>
                    <a:pt x="308" y="374"/>
                    <a:pt x="316" y="374"/>
                  </a:cubicBezTo>
                  <a:cubicBezTo>
                    <a:pt x="317" y="374"/>
                    <a:pt x="319" y="374"/>
                    <a:pt x="321" y="374"/>
                  </a:cubicBezTo>
                  <a:cubicBezTo>
                    <a:pt x="330" y="371"/>
                    <a:pt x="336" y="361"/>
                    <a:pt x="334" y="351"/>
                  </a:cubicBezTo>
                  <a:cubicBezTo>
                    <a:pt x="334" y="351"/>
                    <a:pt x="334" y="351"/>
                    <a:pt x="322" y="307"/>
                  </a:cubicBezTo>
                  <a:cubicBezTo>
                    <a:pt x="322" y="307"/>
                    <a:pt x="322" y="307"/>
                    <a:pt x="362" y="331"/>
                  </a:cubicBezTo>
                  <a:cubicBezTo>
                    <a:pt x="365" y="332"/>
                    <a:pt x="368" y="333"/>
                    <a:pt x="371" y="333"/>
                  </a:cubicBezTo>
                  <a:cubicBezTo>
                    <a:pt x="378" y="333"/>
                    <a:pt x="384" y="330"/>
                    <a:pt x="387" y="324"/>
                  </a:cubicBezTo>
                  <a:cubicBezTo>
                    <a:pt x="392" y="315"/>
                    <a:pt x="389" y="304"/>
                    <a:pt x="380" y="299"/>
                  </a:cubicBezTo>
                  <a:cubicBezTo>
                    <a:pt x="380" y="299"/>
                    <a:pt x="380" y="299"/>
                    <a:pt x="341" y="276"/>
                  </a:cubicBezTo>
                  <a:cubicBezTo>
                    <a:pt x="341" y="276"/>
                    <a:pt x="341" y="276"/>
                    <a:pt x="384" y="264"/>
                  </a:cubicBezTo>
                  <a:cubicBezTo>
                    <a:pt x="394" y="262"/>
                    <a:pt x="399" y="251"/>
                    <a:pt x="397" y="242"/>
                  </a:cubicBezTo>
                  <a:cubicBezTo>
                    <a:pt x="394" y="232"/>
                    <a:pt x="384" y="226"/>
                    <a:pt x="374" y="229"/>
                  </a:cubicBezTo>
                  <a:close/>
                  <a:moveTo>
                    <a:pt x="228" y="232"/>
                  </a:moveTo>
                  <a:cubicBezTo>
                    <a:pt x="200" y="249"/>
                    <a:pt x="200" y="249"/>
                    <a:pt x="200" y="249"/>
                  </a:cubicBezTo>
                  <a:cubicBezTo>
                    <a:pt x="172" y="232"/>
                    <a:pt x="172" y="232"/>
                    <a:pt x="172" y="232"/>
                  </a:cubicBezTo>
                  <a:cubicBezTo>
                    <a:pt x="172" y="199"/>
                    <a:pt x="172" y="199"/>
                    <a:pt x="172" y="199"/>
                  </a:cubicBezTo>
                  <a:cubicBezTo>
                    <a:pt x="200" y="183"/>
                    <a:pt x="200" y="183"/>
                    <a:pt x="200" y="183"/>
                  </a:cubicBezTo>
                  <a:cubicBezTo>
                    <a:pt x="228" y="199"/>
                    <a:pt x="228" y="199"/>
                    <a:pt x="228" y="199"/>
                  </a:cubicBezTo>
                  <a:lnTo>
                    <a:pt x="228" y="232"/>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cs-CZ"/>
            </a:p>
          </p:txBody>
        </p:sp>
        <p:sp>
          <p:nvSpPr>
            <p:cNvPr id="246" name="Vývojový diagram: spojnice 245"/>
            <p:cNvSpPr/>
            <p:nvPr/>
          </p:nvSpPr>
          <p:spPr>
            <a:xfrm>
              <a:off x="1920585" y="3323455"/>
              <a:ext cx="45719" cy="45719"/>
            </a:xfrm>
            <a:prstGeom prst="flowChartConnector">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grpSp>
        <p:nvGrpSpPr>
          <p:cNvPr id="247" name="Skupina 246"/>
          <p:cNvGrpSpPr/>
          <p:nvPr/>
        </p:nvGrpSpPr>
        <p:grpSpPr>
          <a:xfrm>
            <a:off x="7376435" y="4848836"/>
            <a:ext cx="181287" cy="195919"/>
            <a:chOff x="1857023" y="3248066"/>
            <a:chExt cx="181287" cy="195919"/>
          </a:xfrm>
        </p:grpSpPr>
        <p:sp>
          <p:nvSpPr>
            <p:cNvPr id="248" name="Freeform 5"/>
            <p:cNvSpPr>
              <a:spLocks noEditPoints="1"/>
            </p:cNvSpPr>
            <p:nvPr/>
          </p:nvSpPr>
          <p:spPr bwMode="auto">
            <a:xfrm>
              <a:off x="1857023" y="3248066"/>
              <a:ext cx="181287" cy="195919"/>
            </a:xfrm>
            <a:custGeom>
              <a:avLst/>
              <a:gdLst>
                <a:gd name="T0" fmla="*/ 296 w 399"/>
                <a:gd name="T1" fmla="*/ 250 h 432"/>
                <a:gd name="T2" fmla="*/ 265 w 399"/>
                <a:gd name="T3" fmla="*/ 199 h 432"/>
                <a:gd name="T4" fmla="*/ 374 w 399"/>
                <a:gd name="T5" fmla="*/ 203 h 432"/>
                <a:gd name="T6" fmla="*/ 397 w 399"/>
                <a:gd name="T7" fmla="*/ 190 h 432"/>
                <a:gd name="T8" fmla="*/ 340 w 399"/>
                <a:gd name="T9" fmla="*/ 156 h 432"/>
                <a:gd name="T10" fmla="*/ 387 w 399"/>
                <a:gd name="T11" fmla="*/ 108 h 432"/>
                <a:gd name="T12" fmla="*/ 322 w 399"/>
                <a:gd name="T13" fmla="*/ 124 h 432"/>
                <a:gd name="T14" fmla="*/ 321 w 399"/>
                <a:gd name="T15" fmla="*/ 58 h 432"/>
                <a:gd name="T16" fmla="*/ 277 w 399"/>
                <a:gd name="T17" fmla="*/ 150 h 432"/>
                <a:gd name="T18" fmla="*/ 218 w 399"/>
                <a:gd name="T19" fmla="*/ 151 h 432"/>
                <a:gd name="T20" fmla="*/ 276 w 399"/>
                <a:gd name="T21" fmla="*/ 58 h 432"/>
                <a:gd name="T22" fmla="*/ 250 w 399"/>
                <a:gd name="T23" fmla="*/ 32 h 432"/>
                <a:gd name="T24" fmla="*/ 218 w 399"/>
                <a:gd name="T25" fmla="*/ 18 h 432"/>
                <a:gd name="T26" fmla="*/ 181 w 399"/>
                <a:gd name="T27" fmla="*/ 18 h 432"/>
                <a:gd name="T28" fmla="*/ 150 w 399"/>
                <a:gd name="T29" fmla="*/ 32 h 432"/>
                <a:gd name="T30" fmla="*/ 124 w 399"/>
                <a:gd name="T31" fmla="*/ 58 h 432"/>
                <a:gd name="T32" fmla="*/ 181 w 399"/>
                <a:gd name="T33" fmla="*/ 151 h 432"/>
                <a:gd name="T34" fmla="*/ 123 w 399"/>
                <a:gd name="T35" fmla="*/ 150 h 432"/>
                <a:gd name="T36" fmla="*/ 78 w 399"/>
                <a:gd name="T37" fmla="*/ 58 h 432"/>
                <a:gd name="T38" fmla="*/ 77 w 399"/>
                <a:gd name="T39" fmla="*/ 124 h 432"/>
                <a:gd name="T40" fmla="*/ 12 w 399"/>
                <a:gd name="T41" fmla="*/ 108 h 432"/>
                <a:gd name="T42" fmla="*/ 59 w 399"/>
                <a:gd name="T43" fmla="*/ 156 h 432"/>
                <a:gd name="T44" fmla="*/ 2 w 399"/>
                <a:gd name="T45" fmla="*/ 190 h 432"/>
                <a:gd name="T46" fmla="*/ 25 w 399"/>
                <a:gd name="T47" fmla="*/ 203 h 432"/>
                <a:gd name="T48" fmla="*/ 135 w 399"/>
                <a:gd name="T49" fmla="*/ 199 h 432"/>
                <a:gd name="T50" fmla="*/ 104 w 399"/>
                <a:gd name="T51" fmla="*/ 250 h 432"/>
                <a:gd name="T52" fmla="*/ 2 w 399"/>
                <a:gd name="T53" fmla="*/ 242 h 432"/>
                <a:gd name="T54" fmla="*/ 58 w 399"/>
                <a:gd name="T55" fmla="*/ 276 h 432"/>
                <a:gd name="T56" fmla="*/ 12 w 399"/>
                <a:gd name="T57" fmla="*/ 324 h 432"/>
                <a:gd name="T58" fmla="*/ 37 w 399"/>
                <a:gd name="T59" fmla="*/ 331 h 432"/>
                <a:gd name="T60" fmla="*/ 65 w 399"/>
                <a:gd name="T61" fmla="*/ 351 h 432"/>
                <a:gd name="T62" fmla="*/ 83 w 399"/>
                <a:gd name="T63" fmla="*/ 374 h 432"/>
                <a:gd name="T64" fmla="*/ 123 w 399"/>
                <a:gd name="T65" fmla="*/ 281 h 432"/>
                <a:gd name="T66" fmla="*/ 181 w 399"/>
                <a:gd name="T67" fmla="*/ 280 h 432"/>
                <a:gd name="T68" fmla="*/ 124 w 399"/>
                <a:gd name="T69" fmla="*/ 374 h 432"/>
                <a:gd name="T70" fmla="*/ 137 w 399"/>
                <a:gd name="T71" fmla="*/ 405 h 432"/>
                <a:gd name="T72" fmla="*/ 181 w 399"/>
                <a:gd name="T73" fmla="*/ 368 h 432"/>
                <a:gd name="T74" fmla="*/ 200 w 399"/>
                <a:gd name="T75" fmla="*/ 432 h 432"/>
                <a:gd name="T76" fmla="*/ 218 w 399"/>
                <a:gd name="T77" fmla="*/ 368 h 432"/>
                <a:gd name="T78" fmla="*/ 263 w 399"/>
                <a:gd name="T79" fmla="*/ 405 h 432"/>
                <a:gd name="T80" fmla="*/ 276 w 399"/>
                <a:gd name="T81" fmla="*/ 374 h 432"/>
                <a:gd name="T82" fmla="*/ 218 w 399"/>
                <a:gd name="T83" fmla="*/ 281 h 432"/>
                <a:gd name="T84" fmla="*/ 277 w 399"/>
                <a:gd name="T85" fmla="*/ 281 h 432"/>
                <a:gd name="T86" fmla="*/ 316 w 399"/>
                <a:gd name="T87" fmla="*/ 374 h 432"/>
                <a:gd name="T88" fmla="*/ 334 w 399"/>
                <a:gd name="T89" fmla="*/ 351 h 432"/>
                <a:gd name="T90" fmla="*/ 362 w 399"/>
                <a:gd name="T91" fmla="*/ 331 h 432"/>
                <a:gd name="T92" fmla="*/ 387 w 399"/>
                <a:gd name="T93" fmla="*/ 324 h 432"/>
                <a:gd name="T94" fmla="*/ 341 w 399"/>
                <a:gd name="T95" fmla="*/ 276 h 432"/>
                <a:gd name="T96" fmla="*/ 397 w 399"/>
                <a:gd name="T97" fmla="*/ 242 h 432"/>
                <a:gd name="T98" fmla="*/ 228 w 399"/>
                <a:gd name="T99" fmla="*/ 232 h 432"/>
                <a:gd name="T100" fmla="*/ 172 w 399"/>
                <a:gd name="T101" fmla="*/ 232 h 432"/>
                <a:gd name="T102" fmla="*/ 200 w 399"/>
                <a:gd name="T103" fmla="*/ 183 h 432"/>
                <a:gd name="T104" fmla="*/ 228 w 399"/>
                <a:gd name="T105" fmla="*/ 232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99" h="432">
                  <a:moveTo>
                    <a:pt x="374" y="229"/>
                  </a:moveTo>
                  <a:cubicBezTo>
                    <a:pt x="374" y="229"/>
                    <a:pt x="374" y="229"/>
                    <a:pt x="296" y="250"/>
                  </a:cubicBezTo>
                  <a:cubicBezTo>
                    <a:pt x="296" y="250"/>
                    <a:pt x="296" y="250"/>
                    <a:pt x="265" y="232"/>
                  </a:cubicBezTo>
                  <a:cubicBezTo>
                    <a:pt x="265" y="232"/>
                    <a:pt x="265" y="232"/>
                    <a:pt x="265" y="199"/>
                  </a:cubicBezTo>
                  <a:cubicBezTo>
                    <a:pt x="265" y="199"/>
                    <a:pt x="265" y="199"/>
                    <a:pt x="295" y="182"/>
                  </a:cubicBezTo>
                  <a:cubicBezTo>
                    <a:pt x="295" y="182"/>
                    <a:pt x="295" y="182"/>
                    <a:pt x="374" y="203"/>
                  </a:cubicBezTo>
                  <a:cubicBezTo>
                    <a:pt x="376" y="204"/>
                    <a:pt x="377" y="204"/>
                    <a:pt x="379" y="204"/>
                  </a:cubicBezTo>
                  <a:cubicBezTo>
                    <a:pt x="387" y="204"/>
                    <a:pt x="395" y="199"/>
                    <a:pt x="397" y="190"/>
                  </a:cubicBezTo>
                  <a:cubicBezTo>
                    <a:pt x="399" y="181"/>
                    <a:pt x="394" y="170"/>
                    <a:pt x="384" y="168"/>
                  </a:cubicBezTo>
                  <a:cubicBezTo>
                    <a:pt x="384" y="168"/>
                    <a:pt x="384" y="168"/>
                    <a:pt x="340" y="156"/>
                  </a:cubicBezTo>
                  <a:cubicBezTo>
                    <a:pt x="340" y="156"/>
                    <a:pt x="340" y="156"/>
                    <a:pt x="380" y="133"/>
                  </a:cubicBezTo>
                  <a:cubicBezTo>
                    <a:pt x="389" y="128"/>
                    <a:pt x="392" y="117"/>
                    <a:pt x="387" y="108"/>
                  </a:cubicBezTo>
                  <a:cubicBezTo>
                    <a:pt x="382" y="99"/>
                    <a:pt x="371" y="96"/>
                    <a:pt x="362" y="101"/>
                  </a:cubicBezTo>
                  <a:cubicBezTo>
                    <a:pt x="362" y="101"/>
                    <a:pt x="362" y="101"/>
                    <a:pt x="322" y="124"/>
                  </a:cubicBezTo>
                  <a:cubicBezTo>
                    <a:pt x="322" y="124"/>
                    <a:pt x="322" y="124"/>
                    <a:pt x="334" y="81"/>
                  </a:cubicBezTo>
                  <a:cubicBezTo>
                    <a:pt x="336" y="71"/>
                    <a:pt x="330" y="61"/>
                    <a:pt x="321" y="58"/>
                  </a:cubicBezTo>
                  <a:cubicBezTo>
                    <a:pt x="311" y="56"/>
                    <a:pt x="301" y="62"/>
                    <a:pt x="298" y="72"/>
                  </a:cubicBezTo>
                  <a:cubicBezTo>
                    <a:pt x="298" y="72"/>
                    <a:pt x="298" y="72"/>
                    <a:pt x="277" y="150"/>
                  </a:cubicBezTo>
                  <a:cubicBezTo>
                    <a:pt x="277" y="150"/>
                    <a:pt x="277" y="150"/>
                    <a:pt x="247" y="168"/>
                  </a:cubicBezTo>
                  <a:cubicBezTo>
                    <a:pt x="247" y="168"/>
                    <a:pt x="247" y="168"/>
                    <a:pt x="218" y="151"/>
                  </a:cubicBezTo>
                  <a:cubicBezTo>
                    <a:pt x="218" y="151"/>
                    <a:pt x="218" y="151"/>
                    <a:pt x="218" y="116"/>
                  </a:cubicBezTo>
                  <a:cubicBezTo>
                    <a:pt x="218" y="116"/>
                    <a:pt x="218" y="116"/>
                    <a:pt x="276" y="58"/>
                  </a:cubicBezTo>
                  <a:cubicBezTo>
                    <a:pt x="283" y="51"/>
                    <a:pt x="283" y="40"/>
                    <a:pt x="276" y="32"/>
                  </a:cubicBezTo>
                  <a:cubicBezTo>
                    <a:pt x="269" y="25"/>
                    <a:pt x="257" y="25"/>
                    <a:pt x="250" y="32"/>
                  </a:cubicBezTo>
                  <a:cubicBezTo>
                    <a:pt x="250" y="32"/>
                    <a:pt x="250" y="32"/>
                    <a:pt x="218" y="64"/>
                  </a:cubicBezTo>
                  <a:cubicBezTo>
                    <a:pt x="218" y="64"/>
                    <a:pt x="218" y="64"/>
                    <a:pt x="218" y="18"/>
                  </a:cubicBezTo>
                  <a:cubicBezTo>
                    <a:pt x="218" y="8"/>
                    <a:pt x="210" y="0"/>
                    <a:pt x="200" y="0"/>
                  </a:cubicBezTo>
                  <a:cubicBezTo>
                    <a:pt x="190" y="0"/>
                    <a:pt x="181" y="8"/>
                    <a:pt x="181" y="18"/>
                  </a:cubicBezTo>
                  <a:cubicBezTo>
                    <a:pt x="181" y="18"/>
                    <a:pt x="181" y="18"/>
                    <a:pt x="181" y="64"/>
                  </a:cubicBezTo>
                  <a:cubicBezTo>
                    <a:pt x="181" y="64"/>
                    <a:pt x="181" y="64"/>
                    <a:pt x="150" y="32"/>
                  </a:cubicBezTo>
                  <a:cubicBezTo>
                    <a:pt x="143" y="25"/>
                    <a:pt x="131" y="25"/>
                    <a:pt x="124" y="32"/>
                  </a:cubicBezTo>
                  <a:cubicBezTo>
                    <a:pt x="117" y="40"/>
                    <a:pt x="117" y="51"/>
                    <a:pt x="124" y="58"/>
                  </a:cubicBezTo>
                  <a:cubicBezTo>
                    <a:pt x="124" y="58"/>
                    <a:pt x="124" y="58"/>
                    <a:pt x="181" y="116"/>
                  </a:cubicBezTo>
                  <a:cubicBezTo>
                    <a:pt x="181" y="116"/>
                    <a:pt x="181" y="116"/>
                    <a:pt x="181" y="151"/>
                  </a:cubicBezTo>
                  <a:cubicBezTo>
                    <a:pt x="181" y="151"/>
                    <a:pt x="181" y="151"/>
                    <a:pt x="153" y="168"/>
                  </a:cubicBezTo>
                  <a:cubicBezTo>
                    <a:pt x="153" y="168"/>
                    <a:pt x="153" y="168"/>
                    <a:pt x="123" y="150"/>
                  </a:cubicBezTo>
                  <a:cubicBezTo>
                    <a:pt x="123" y="150"/>
                    <a:pt x="123" y="150"/>
                    <a:pt x="102" y="72"/>
                  </a:cubicBezTo>
                  <a:cubicBezTo>
                    <a:pt x="98" y="62"/>
                    <a:pt x="88" y="56"/>
                    <a:pt x="78" y="58"/>
                  </a:cubicBezTo>
                  <a:cubicBezTo>
                    <a:pt x="69" y="61"/>
                    <a:pt x="63" y="71"/>
                    <a:pt x="65" y="81"/>
                  </a:cubicBezTo>
                  <a:cubicBezTo>
                    <a:pt x="65" y="81"/>
                    <a:pt x="65" y="81"/>
                    <a:pt x="77" y="124"/>
                  </a:cubicBezTo>
                  <a:cubicBezTo>
                    <a:pt x="77" y="124"/>
                    <a:pt x="77" y="124"/>
                    <a:pt x="37" y="101"/>
                  </a:cubicBezTo>
                  <a:cubicBezTo>
                    <a:pt x="28" y="96"/>
                    <a:pt x="17" y="99"/>
                    <a:pt x="12" y="108"/>
                  </a:cubicBezTo>
                  <a:cubicBezTo>
                    <a:pt x="7" y="117"/>
                    <a:pt x="10" y="128"/>
                    <a:pt x="19" y="133"/>
                  </a:cubicBezTo>
                  <a:cubicBezTo>
                    <a:pt x="19" y="133"/>
                    <a:pt x="19" y="133"/>
                    <a:pt x="59" y="156"/>
                  </a:cubicBezTo>
                  <a:cubicBezTo>
                    <a:pt x="59" y="156"/>
                    <a:pt x="59" y="156"/>
                    <a:pt x="15" y="168"/>
                  </a:cubicBezTo>
                  <a:cubicBezTo>
                    <a:pt x="5" y="170"/>
                    <a:pt x="0" y="181"/>
                    <a:pt x="2" y="190"/>
                  </a:cubicBezTo>
                  <a:cubicBezTo>
                    <a:pt x="4" y="199"/>
                    <a:pt x="12" y="204"/>
                    <a:pt x="20" y="204"/>
                  </a:cubicBezTo>
                  <a:cubicBezTo>
                    <a:pt x="22" y="204"/>
                    <a:pt x="23" y="204"/>
                    <a:pt x="25" y="203"/>
                  </a:cubicBezTo>
                  <a:cubicBezTo>
                    <a:pt x="25" y="203"/>
                    <a:pt x="25" y="203"/>
                    <a:pt x="105" y="182"/>
                  </a:cubicBezTo>
                  <a:cubicBezTo>
                    <a:pt x="105" y="182"/>
                    <a:pt x="105" y="182"/>
                    <a:pt x="135" y="199"/>
                  </a:cubicBezTo>
                  <a:cubicBezTo>
                    <a:pt x="135" y="199"/>
                    <a:pt x="135" y="199"/>
                    <a:pt x="135" y="232"/>
                  </a:cubicBezTo>
                  <a:cubicBezTo>
                    <a:pt x="135" y="232"/>
                    <a:pt x="135" y="232"/>
                    <a:pt x="104" y="250"/>
                  </a:cubicBezTo>
                  <a:cubicBezTo>
                    <a:pt x="104" y="250"/>
                    <a:pt x="104" y="250"/>
                    <a:pt x="25" y="229"/>
                  </a:cubicBezTo>
                  <a:cubicBezTo>
                    <a:pt x="15" y="226"/>
                    <a:pt x="5" y="232"/>
                    <a:pt x="2" y="242"/>
                  </a:cubicBezTo>
                  <a:cubicBezTo>
                    <a:pt x="0" y="251"/>
                    <a:pt x="5" y="262"/>
                    <a:pt x="15" y="264"/>
                  </a:cubicBezTo>
                  <a:cubicBezTo>
                    <a:pt x="15" y="264"/>
                    <a:pt x="15" y="264"/>
                    <a:pt x="58" y="276"/>
                  </a:cubicBezTo>
                  <a:cubicBezTo>
                    <a:pt x="58" y="276"/>
                    <a:pt x="58" y="276"/>
                    <a:pt x="19" y="299"/>
                  </a:cubicBezTo>
                  <a:cubicBezTo>
                    <a:pt x="10" y="304"/>
                    <a:pt x="7" y="315"/>
                    <a:pt x="12" y="324"/>
                  </a:cubicBezTo>
                  <a:cubicBezTo>
                    <a:pt x="15" y="330"/>
                    <a:pt x="21" y="333"/>
                    <a:pt x="28" y="333"/>
                  </a:cubicBezTo>
                  <a:cubicBezTo>
                    <a:pt x="31" y="333"/>
                    <a:pt x="34" y="332"/>
                    <a:pt x="37" y="331"/>
                  </a:cubicBezTo>
                  <a:cubicBezTo>
                    <a:pt x="37" y="331"/>
                    <a:pt x="37" y="331"/>
                    <a:pt x="77" y="307"/>
                  </a:cubicBezTo>
                  <a:cubicBezTo>
                    <a:pt x="77" y="307"/>
                    <a:pt x="77" y="307"/>
                    <a:pt x="65" y="351"/>
                  </a:cubicBezTo>
                  <a:cubicBezTo>
                    <a:pt x="63" y="361"/>
                    <a:pt x="69" y="371"/>
                    <a:pt x="78" y="374"/>
                  </a:cubicBezTo>
                  <a:cubicBezTo>
                    <a:pt x="80" y="374"/>
                    <a:pt x="82" y="374"/>
                    <a:pt x="83" y="374"/>
                  </a:cubicBezTo>
                  <a:cubicBezTo>
                    <a:pt x="91" y="374"/>
                    <a:pt x="99" y="369"/>
                    <a:pt x="102" y="361"/>
                  </a:cubicBezTo>
                  <a:cubicBezTo>
                    <a:pt x="102" y="361"/>
                    <a:pt x="102" y="361"/>
                    <a:pt x="123" y="281"/>
                  </a:cubicBezTo>
                  <a:cubicBezTo>
                    <a:pt x="123" y="281"/>
                    <a:pt x="123" y="281"/>
                    <a:pt x="153" y="264"/>
                  </a:cubicBezTo>
                  <a:cubicBezTo>
                    <a:pt x="153" y="264"/>
                    <a:pt x="153" y="264"/>
                    <a:pt x="181" y="280"/>
                  </a:cubicBezTo>
                  <a:cubicBezTo>
                    <a:pt x="181" y="280"/>
                    <a:pt x="181" y="280"/>
                    <a:pt x="181" y="316"/>
                  </a:cubicBezTo>
                  <a:cubicBezTo>
                    <a:pt x="181" y="316"/>
                    <a:pt x="181" y="316"/>
                    <a:pt x="124" y="374"/>
                  </a:cubicBezTo>
                  <a:cubicBezTo>
                    <a:pt x="117" y="381"/>
                    <a:pt x="117" y="392"/>
                    <a:pt x="124" y="400"/>
                  </a:cubicBezTo>
                  <a:cubicBezTo>
                    <a:pt x="127" y="403"/>
                    <a:pt x="132" y="405"/>
                    <a:pt x="137" y="405"/>
                  </a:cubicBezTo>
                  <a:cubicBezTo>
                    <a:pt x="142" y="405"/>
                    <a:pt x="146" y="403"/>
                    <a:pt x="150" y="400"/>
                  </a:cubicBezTo>
                  <a:cubicBezTo>
                    <a:pt x="150" y="400"/>
                    <a:pt x="150" y="400"/>
                    <a:pt x="181" y="368"/>
                  </a:cubicBezTo>
                  <a:cubicBezTo>
                    <a:pt x="181" y="368"/>
                    <a:pt x="181" y="368"/>
                    <a:pt x="181" y="414"/>
                  </a:cubicBezTo>
                  <a:cubicBezTo>
                    <a:pt x="181" y="424"/>
                    <a:pt x="190" y="432"/>
                    <a:pt x="200" y="432"/>
                  </a:cubicBezTo>
                  <a:cubicBezTo>
                    <a:pt x="210" y="432"/>
                    <a:pt x="218" y="424"/>
                    <a:pt x="218" y="414"/>
                  </a:cubicBezTo>
                  <a:cubicBezTo>
                    <a:pt x="218" y="414"/>
                    <a:pt x="218" y="414"/>
                    <a:pt x="218" y="368"/>
                  </a:cubicBezTo>
                  <a:cubicBezTo>
                    <a:pt x="218" y="368"/>
                    <a:pt x="218" y="368"/>
                    <a:pt x="250" y="400"/>
                  </a:cubicBezTo>
                  <a:cubicBezTo>
                    <a:pt x="254" y="403"/>
                    <a:pt x="258" y="405"/>
                    <a:pt x="263" y="405"/>
                  </a:cubicBezTo>
                  <a:cubicBezTo>
                    <a:pt x="268" y="405"/>
                    <a:pt x="273" y="403"/>
                    <a:pt x="276" y="400"/>
                  </a:cubicBezTo>
                  <a:cubicBezTo>
                    <a:pt x="283" y="392"/>
                    <a:pt x="283" y="381"/>
                    <a:pt x="276" y="374"/>
                  </a:cubicBezTo>
                  <a:cubicBezTo>
                    <a:pt x="276" y="374"/>
                    <a:pt x="276" y="374"/>
                    <a:pt x="218" y="316"/>
                  </a:cubicBezTo>
                  <a:cubicBezTo>
                    <a:pt x="218" y="316"/>
                    <a:pt x="218" y="316"/>
                    <a:pt x="218" y="281"/>
                  </a:cubicBezTo>
                  <a:cubicBezTo>
                    <a:pt x="218" y="281"/>
                    <a:pt x="218" y="281"/>
                    <a:pt x="247" y="264"/>
                  </a:cubicBezTo>
                  <a:cubicBezTo>
                    <a:pt x="247" y="264"/>
                    <a:pt x="247" y="264"/>
                    <a:pt x="277" y="281"/>
                  </a:cubicBezTo>
                  <a:cubicBezTo>
                    <a:pt x="277" y="281"/>
                    <a:pt x="277" y="281"/>
                    <a:pt x="298" y="361"/>
                  </a:cubicBezTo>
                  <a:cubicBezTo>
                    <a:pt x="300" y="369"/>
                    <a:pt x="308" y="374"/>
                    <a:pt x="316" y="374"/>
                  </a:cubicBezTo>
                  <a:cubicBezTo>
                    <a:pt x="317" y="374"/>
                    <a:pt x="319" y="374"/>
                    <a:pt x="321" y="374"/>
                  </a:cubicBezTo>
                  <a:cubicBezTo>
                    <a:pt x="330" y="371"/>
                    <a:pt x="336" y="361"/>
                    <a:pt x="334" y="351"/>
                  </a:cubicBezTo>
                  <a:cubicBezTo>
                    <a:pt x="334" y="351"/>
                    <a:pt x="334" y="351"/>
                    <a:pt x="322" y="307"/>
                  </a:cubicBezTo>
                  <a:cubicBezTo>
                    <a:pt x="322" y="307"/>
                    <a:pt x="322" y="307"/>
                    <a:pt x="362" y="331"/>
                  </a:cubicBezTo>
                  <a:cubicBezTo>
                    <a:pt x="365" y="332"/>
                    <a:pt x="368" y="333"/>
                    <a:pt x="371" y="333"/>
                  </a:cubicBezTo>
                  <a:cubicBezTo>
                    <a:pt x="378" y="333"/>
                    <a:pt x="384" y="330"/>
                    <a:pt x="387" y="324"/>
                  </a:cubicBezTo>
                  <a:cubicBezTo>
                    <a:pt x="392" y="315"/>
                    <a:pt x="389" y="304"/>
                    <a:pt x="380" y="299"/>
                  </a:cubicBezTo>
                  <a:cubicBezTo>
                    <a:pt x="380" y="299"/>
                    <a:pt x="380" y="299"/>
                    <a:pt x="341" y="276"/>
                  </a:cubicBezTo>
                  <a:cubicBezTo>
                    <a:pt x="341" y="276"/>
                    <a:pt x="341" y="276"/>
                    <a:pt x="384" y="264"/>
                  </a:cubicBezTo>
                  <a:cubicBezTo>
                    <a:pt x="394" y="262"/>
                    <a:pt x="399" y="251"/>
                    <a:pt x="397" y="242"/>
                  </a:cubicBezTo>
                  <a:cubicBezTo>
                    <a:pt x="394" y="232"/>
                    <a:pt x="384" y="226"/>
                    <a:pt x="374" y="229"/>
                  </a:cubicBezTo>
                  <a:close/>
                  <a:moveTo>
                    <a:pt x="228" y="232"/>
                  </a:moveTo>
                  <a:cubicBezTo>
                    <a:pt x="200" y="249"/>
                    <a:pt x="200" y="249"/>
                    <a:pt x="200" y="249"/>
                  </a:cubicBezTo>
                  <a:cubicBezTo>
                    <a:pt x="172" y="232"/>
                    <a:pt x="172" y="232"/>
                    <a:pt x="172" y="232"/>
                  </a:cubicBezTo>
                  <a:cubicBezTo>
                    <a:pt x="172" y="199"/>
                    <a:pt x="172" y="199"/>
                    <a:pt x="172" y="199"/>
                  </a:cubicBezTo>
                  <a:cubicBezTo>
                    <a:pt x="200" y="183"/>
                    <a:pt x="200" y="183"/>
                    <a:pt x="200" y="183"/>
                  </a:cubicBezTo>
                  <a:cubicBezTo>
                    <a:pt x="228" y="199"/>
                    <a:pt x="228" y="199"/>
                    <a:pt x="228" y="199"/>
                  </a:cubicBezTo>
                  <a:lnTo>
                    <a:pt x="228" y="232"/>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cs-CZ"/>
            </a:p>
          </p:txBody>
        </p:sp>
        <p:sp>
          <p:nvSpPr>
            <p:cNvPr id="249" name="Vývojový diagram: spojnice 248"/>
            <p:cNvSpPr/>
            <p:nvPr/>
          </p:nvSpPr>
          <p:spPr>
            <a:xfrm>
              <a:off x="1920585" y="3323455"/>
              <a:ext cx="45719" cy="45719"/>
            </a:xfrm>
            <a:prstGeom prst="flowChartConnector">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grpSp>
        <p:nvGrpSpPr>
          <p:cNvPr id="250" name="Skupina 249"/>
          <p:cNvGrpSpPr/>
          <p:nvPr/>
        </p:nvGrpSpPr>
        <p:grpSpPr>
          <a:xfrm>
            <a:off x="7092891" y="4642135"/>
            <a:ext cx="181287" cy="195919"/>
            <a:chOff x="1857023" y="3248066"/>
            <a:chExt cx="181287" cy="195919"/>
          </a:xfrm>
        </p:grpSpPr>
        <p:sp>
          <p:nvSpPr>
            <p:cNvPr id="251" name="Freeform 5"/>
            <p:cNvSpPr>
              <a:spLocks noEditPoints="1"/>
            </p:cNvSpPr>
            <p:nvPr/>
          </p:nvSpPr>
          <p:spPr bwMode="auto">
            <a:xfrm>
              <a:off x="1857023" y="3248066"/>
              <a:ext cx="181287" cy="195919"/>
            </a:xfrm>
            <a:custGeom>
              <a:avLst/>
              <a:gdLst>
                <a:gd name="T0" fmla="*/ 296 w 399"/>
                <a:gd name="T1" fmla="*/ 250 h 432"/>
                <a:gd name="T2" fmla="*/ 265 w 399"/>
                <a:gd name="T3" fmla="*/ 199 h 432"/>
                <a:gd name="T4" fmla="*/ 374 w 399"/>
                <a:gd name="T5" fmla="*/ 203 h 432"/>
                <a:gd name="T6" fmla="*/ 397 w 399"/>
                <a:gd name="T7" fmla="*/ 190 h 432"/>
                <a:gd name="T8" fmla="*/ 340 w 399"/>
                <a:gd name="T9" fmla="*/ 156 h 432"/>
                <a:gd name="T10" fmla="*/ 387 w 399"/>
                <a:gd name="T11" fmla="*/ 108 h 432"/>
                <a:gd name="T12" fmla="*/ 322 w 399"/>
                <a:gd name="T13" fmla="*/ 124 h 432"/>
                <a:gd name="T14" fmla="*/ 321 w 399"/>
                <a:gd name="T15" fmla="*/ 58 h 432"/>
                <a:gd name="T16" fmla="*/ 277 w 399"/>
                <a:gd name="T17" fmla="*/ 150 h 432"/>
                <a:gd name="T18" fmla="*/ 218 w 399"/>
                <a:gd name="T19" fmla="*/ 151 h 432"/>
                <a:gd name="T20" fmla="*/ 276 w 399"/>
                <a:gd name="T21" fmla="*/ 58 h 432"/>
                <a:gd name="T22" fmla="*/ 250 w 399"/>
                <a:gd name="T23" fmla="*/ 32 h 432"/>
                <a:gd name="T24" fmla="*/ 218 w 399"/>
                <a:gd name="T25" fmla="*/ 18 h 432"/>
                <a:gd name="T26" fmla="*/ 181 w 399"/>
                <a:gd name="T27" fmla="*/ 18 h 432"/>
                <a:gd name="T28" fmla="*/ 150 w 399"/>
                <a:gd name="T29" fmla="*/ 32 h 432"/>
                <a:gd name="T30" fmla="*/ 124 w 399"/>
                <a:gd name="T31" fmla="*/ 58 h 432"/>
                <a:gd name="T32" fmla="*/ 181 w 399"/>
                <a:gd name="T33" fmla="*/ 151 h 432"/>
                <a:gd name="T34" fmla="*/ 123 w 399"/>
                <a:gd name="T35" fmla="*/ 150 h 432"/>
                <a:gd name="T36" fmla="*/ 78 w 399"/>
                <a:gd name="T37" fmla="*/ 58 h 432"/>
                <a:gd name="T38" fmla="*/ 77 w 399"/>
                <a:gd name="T39" fmla="*/ 124 h 432"/>
                <a:gd name="T40" fmla="*/ 12 w 399"/>
                <a:gd name="T41" fmla="*/ 108 h 432"/>
                <a:gd name="T42" fmla="*/ 59 w 399"/>
                <a:gd name="T43" fmla="*/ 156 h 432"/>
                <a:gd name="T44" fmla="*/ 2 w 399"/>
                <a:gd name="T45" fmla="*/ 190 h 432"/>
                <a:gd name="T46" fmla="*/ 25 w 399"/>
                <a:gd name="T47" fmla="*/ 203 h 432"/>
                <a:gd name="T48" fmla="*/ 135 w 399"/>
                <a:gd name="T49" fmla="*/ 199 h 432"/>
                <a:gd name="T50" fmla="*/ 104 w 399"/>
                <a:gd name="T51" fmla="*/ 250 h 432"/>
                <a:gd name="T52" fmla="*/ 2 w 399"/>
                <a:gd name="T53" fmla="*/ 242 h 432"/>
                <a:gd name="T54" fmla="*/ 58 w 399"/>
                <a:gd name="T55" fmla="*/ 276 h 432"/>
                <a:gd name="T56" fmla="*/ 12 w 399"/>
                <a:gd name="T57" fmla="*/ 324 h 432"/>
                <a:gd name="T58" fmla="*/ 37 w 399"/>
                <a:gd name="T59" fmla="*/ 331 h 432"/>
                <a:gd name="T60" fmla="*/ 65 w 399"/>
                <a:gd name="T61" fmla="*/ 351 h 432"/>
                <a:gd name="T62" fmla="*/ 83 w 399"/>
                <a:gd name="T63" fmla="*/ 374 h 432"/>
                <a:gd name="T64" fmla="*/ 123 w 399"/>
                <a:gd name="T65" fmla="*/ 281 h 432"/>
                <a:gd name="T66" fmla="*/ 181 w 399"/>
                <a:gd name="T67" fmla="*/ 280 h 432"/>
                <a:gd name="T68" fmla="*/ 124 w 399"/>
                <a:gd name="T69" fmla="*/ 374 h 432"/>
                <a:gd name="T70" fmla="*/ 137 w 399"/>
                <a:gd name="T71" fmla="*/ 405 h 432"/>
                <a:gd name="T72" fmla="*/ 181 w 399"/>
                <a:gd name="T73" fmla="*/ 368 h 432"/>
                <a:gd name="T74" fmla="*/ 200 w 399"/>
                <a:gd name="T75" fmla="*/ 432 h 432"/>
                <a:gd name="T76" fmla="*/ 218 w 399"/>
                <a:gd name="T77" fmla="*/ 368 h 432"/>
                <a:gd name="T78" fmla="*/ 263 w 399"/>
                <a:gd name="T79" fmla="*/ 405 h 432"/>
                <a:gd name="T80" fmla="*/ 276 w 399"/>
                <a:gd name="T81" fmla="*/ 374 h 432"/>
                <a:gd name="T82" fmla="*/ 218 w 399"/>
                <a:gd name="T83" fmla="*/ 281 h 432"/>
                <a:gd name="T84" fmla="*/ 277 w 399"/>
                <a:gd name="T85" fmla="*/ 281 h 432"/>
                <a:gd name="T86" fmla="*/ 316 w 399"/>
                <a:gd name="T87" fmla="*/ 374 h 432"/>
                <a:gd name="T88" fmla="*/ 334 w 399"/>
                <a:gd name="T89" fmla="*/ 351 h 432"/>
                <a:gd name="T90" fmla="*/ 362 w 399"/>
                <a:gd name="T91" fmla="*/ 331 h 432"/>
                <a:gd name="T92" fmla="*/ 387 w 399"/>
                <a:gd name="T93" fmla="*/ 324 h 432"/>
                <a:gd name="T94" fmla="*/ 341 w 399"/>
                <a:gd name="T95" fmla="*/ 276 h 432"/>
                <a:gd name="T96" fmla="*/ 397 w 399"/>
                <a:gd name="T97" fmla="*/ 242 h 432"/>
                <a:gd name="T98" fmla="*/ 228 w 399"/>
                <a:gd name="T99" fmla="*/ 232 h 432"/>
                <a:gd name="T100" fmla="*/ 172 w 399"/>
                <a:gd name="T101" fmla="*/ 232 h 432"/>
                <a:gd name="T102" fmla="*/ 200 w 399"/>
                <a:gd name="T103" fmla="*/ 183 h 432"/>
                <a:gd name="T104" fmla="*/ 228 w 399"/>
                <a:gd name="T105" fmla="*/ 232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99" h="432">
                  <a:moveTo>
                    <a:pt x="374" y="229"/>
                  </a:moveTo>
                  <a:cubicBezTo>
                    <a:pt x="374" y="229"/>
                    <a:pt x="374" y="229"/>
                    <a:pt x="296" y="250"/>
                  </a:cubicBezTo>
                  <a:cubicBezTo>
                    <a:pt x="296" y="250"/>
                    <a:pt x="296" y="250"/>
                    <a:pt x="265" y="232"/>
                  </a:cubicBezTo>
                  <a:cubicBezTo>
                    <a:pt x="265" y="232"/>
                    <a:pt x="265" y="232"/>
                    <a:pt x="265" y="199"/>
                  </a:cubicBezTo>
                  <a:cubicBezTo>
                    <a:pt x="265" y="199"/>
                    <a:pt x="265" y="199"/>
                    <a:pt x="295" y="182"/>
                  </a:cubicBezTo>
                  <a:cubicBezTo>
                    <a:pt x="295" y="182"/>
                    <a:pt x="295" y="182"/>
                    <a:pt x="374" y="203"/>
                  </a:cubicBezTo>
                  <a:cubicBezTo>
                    <a:pt x="376" y="204"/>
                    <a:pt x="377" y="204"/>
                    <a:pt x="379" y="204"/>
                  </a:cubicBezTo>
                  <a:cubicBezTo>
                    <a:pt x="387" y="204"/>
                    <a:pt x="395" y="199"/>
                    <a:pt x="397" y="190"/>
                  </a:cubicBezTo>
                  <a:cubicBezTo>
                    <a:pt x="399" y="181"/>
                    <a:pt x="394" y="170"/>
                    <a:pt x="384" y="168"/>
                  </a:cubicBezTo>
                  <a:cubicBezTo>
                    <a:pt x="384" y="168"/>
                    <a:pt x="384" y="168"/>
                    <a:pt x="340" y="156"/>
                  </a:cubicBezTo>
                  <a:cubicBezTo>
                    <a:pt x="340" y="156"/>
                    <a:pt x="340" y="156"/>
                    <a:pt x="380" y="133"/>
                  </a:cubicBezTo>
                  <a:cubicBezTo>
                    <a:pt x="389" y="128"/>
                    <a:pt x="392" y="117"/>
                    <a:pt x="387" y="108"/>
                  </a:cubicBezTo>
                  <a:cubicBezTo>
                    <a:pt x="382" y="99"/>
                    <a:pt x="371" y="96"/>
                    <a:pt x="362" y="101"/>
                  </a:cubicBezTo>
                  <a:cubicBezTo>
                    <a:pt x="362" y="101"/>
                    <a:pt x="362" y="101"/>
                    <a:pt x="322" y="124"/>
                  </a:cubicBezTo>
                  <a:cubicBezTo>
                    <a:pt x="322" y="124"/>
                    <a:pt x="322" y="124"/>
                    <a:pt x="334" y="81"/>
                  </a:cubicBezTo>
                  <a:cubicBezTo>
                    <a:pt x="336" y="71"/>
                    <a:pt x="330" y="61"/>
                    <a:pt x="321" y="58"/>
                  </a:cubicBezTo>
                  <a:cubicBezTo>
                    <a:pt x="311" y="56"/>
                    <a:pt x="301" y="62"/>
                    <a:pt x="298" y="72"/>
                  </a:cubicBezTo>
                  <a:cubicBezTo>
                    <a:pt x="298" y="72"/>
                    <a:pt x="298" y="72"/>
                    <a:pt x="277" y="150"/>
                  </a:cubicBezTo>
                  <a:cubicBezTo>
                    <a:pt x="277" y="150"/>
                    <a:pt x="277" y="150"/>
                    <a:pt x="247" y="168"/>
                  </a:cubicBezTo>
                  <a:cubicBezTo>
                    <a:pt x="247" y="168"/>
                    <a:pt x="247" y="168"/>
                    <a:pt x="218" y="151"/>
                  </a:cubicBezTo>
                  <a:cubicBezTo>
                    <a:pt x="218" y="151"/>
                    <a:pt x="218" y="151"/>
                    <a:pt x="218" y="116"/>
                  </a:cubicBezTo>
                  <a:cubicBezTo>
                    <a:pt x="218" y="116"/>
                    <a:pt x="218" y="116"/>
                    <a:pt x="276" y="58"/>
                  </a:cubicBezTo>
                  <a:cubicBezTo>
                    <a:pt x="283" y="51"/>
                    <a:pt x="283" y="40"/>
                    <a:pt x="276" y="32"/>
                  </a:cubicBezTo>
                  <a:cubicBezTo>
                    <a:pt x="269" y="25"/>
                    <a:pt x="257" y="25"/>
                    <a:pt x="250" y="32"/>
                  </a:cubicBezTo>
                  <a:cubicBezTo>
                    <a:pt x="250" y="32"/>
                    <a:pt x="250" y="32"/>
                    <a:pt x="218" y="64"/>
                  </a:cubicBezTo>
                  <a:cubicBezTo>
                    <a:pt x="218" y="64"/>
                    <a:pt x="218" y="64"/>
                    <a:pt x="218" y="18"/>
                  </a:cubicBezTo>
                  <a:cubicBezTo>
                    <a:pt x="218" y="8"/>
                    <a:pt x="210" y="0"/>
                    <a:pt x="200" y="0"/>
                  </a:cubicBezTo>
                  <a:cubicBezTo>
                    <a:pt x="190" y="0"/>
                    <a:pt x="181" y="8"/>
                    <a:pt x="181" y="18"/>
                  </a:cubicBezTo>
                  <a:cubicBezTo>
                    <a:pt x="181" y="18"/>
                    <a:pt x="181" y="18"/>
                    <a:pt x="181" y="64"/>
                  </a:cubicBezTo>
                  <a:cubicBezTo>
                    <a:pt x="181" y="64"/>
                    <a:pt x="181" y="64"/>
                    <a:pt x="150" y="32"/>
                  </a:cubicBezTo>
                  <a:cubicBezTo>
                    <a:pt x="143" y="25"/>
                    <a:pt x="131" y="25"/>
                    <a:pt x="124" y="32"/>
                  </a:cubicBezTo>
                  <a:cubicBezTo>
                    <a:pt x="117" y="40"/>
                    <a:pt x="117" y="51"/>
                    <a:pt x="124" y="58"/>
                  </a:cubicBezTo>
                  <a:cubicBezTo>
                    <a:pt x="124" y="58"/>
                    <a:pt x="124" y="58"/>
                    <a:pt x="181" y="116"/>
                  </a:cubicBezTo>
                  <a:cubicBezTo>
                    <a:pt x="181" y="116"/>
                    <a:pt x="181" y="116"/>
                    <a:pt x="181" y="151"/>
                  </a:cubicBezTo>
                  <a:cubicBezTo>
                    <a:pt x="181" y="151"/>
                    <a:pt x="181" y="151"/>
                    <a:pt x="153" y="168"/>
                  </a:cubicBezTo>
                  <a:cubicBezTo>
                    <a:pt x="153" y="168"/>
                    <a:pt x="153" y="168"/>
                    <a:pt x="123" y="150"/>
                  </a:cubicBezTo>
                  <a:cubicBezTo>
                    <a:pt x="123" y="150"/>
                    <a:pt x="123" y="150"/>
                    <a:pt x="102" y="72"/>
                  </a:cubicBezTo>
                  <a:cubicBezTo>
                    <a:pt x="98" y="62"/>
                    <a:pt x="88" y="56"/>
                    <a:pt x="78" y="58"/>
                  </a:cubicBezTo>
                  <a:cubicBezTo>
                    <a:pt x="69" y="61"/>
                    <a:pt x="63" y="71"/>
                    <a:pt x="65" y="81"/>
                  </a:cubicBezTo>
                  <a:cubicBezTo>
                    <a:pt x="65" y="81"/>
                    <a:pt x="65" y="81"/>
                    <a:pt x="77" y="124"/>
                  </a:cubicBezTo>
                  <a:cubicBezTo>
                    <a:pt x="77" y="124"/>
                    <a:pt x="77" y="124"/>
                    <a:pt x="37" y="101"/>
                  </a:cubicBezTo>
                  <a:cubicBezTo>
                    <a:pt x="28" y="96"/>
                    <a:pt x="17" y="99"/>
                    <a:pt x="12" y="108"/>
                  </a:cubicBezTo>
                  <a:cubicBezTo>
                    <a:pt x="7" y="117"/>
                    <a:pt x="10" y="128"/>
                    <a:pt x="19" y="133"/>
                  </a:cubicBezTo>
                  <a:cubicBezTo>
                    <a:pt x="19" y="133"/>
                    <a:pt x="19" y="133"/>
                    <a:pt x="59" y="156"/>
                  </a:cubicBezTo>
                  <a:cubicBezTo>
                    <a:pt x="59" y="156"/>
                    <a:pt x="59" y="156"/>
                    <a:pt x="15" y="168"/>
                  </a:cubicBezTo>
                  <a:cubicBezTo>
                    <a:pt x="5" y="170"/>
                    <a:pt x="0" y="181"/>
                    <a:pt x="2" y="190"/>
                  </a:cubicBezTo>
                  <a:cubicBezTo>
                    <a:pt x="4" y="199"/>
                    <a:pt x="12" y="204"/>
                    <a:pt x="20" y="204"/>
                  </a:cubicBezTo>
                  <a:cubicBezTo>
                    <a:pt x="22" y="204"/>
                    <a:pt x="23" y="204"/>
                    <a:pt x="25" y="203"/>
                  </a:cubicBezTo>
                  <a:cubicBezTo>
                    <a:pt x="25" y="203"/>
                    <a:pt x="25" y="203"/>
                    <a:pt x="105" y="182"/>
                  </a:cubicBezTo>
                  <a:cubicBezTo>
                    <a:pt x="105" y="182"/>
                    <a:pt x="105" y="182"/>
                    <a:pt x="135" y="199"/>
                  </a:cubicBezTo>
                  <a:cubicBezTo>
                    <a:pt x="135" y="199"/>
                    <a:pt x="135" y="199"/>
                    <a:pt x="135" y="232"/>
                  </a:cubicBezTo>
                  <a:cubicBezTo>
                    <a:pt x="135" y="232"/>
                    <a:pt x="135" y="232"/>
                    <a:pt x="104" y="250"/>
                  </a:cubicBezTo>
                  <a:cubicBezTo>
                    <a:pt x="104" y="250"/>
                    <a:pt x="104" y="250"/>
                    <a:pt x="25" y="229"/>
                  </a:cubicBezTo>
                  <a:cubicBezTo>
                    <a:pt x="15" y="226"/>
                    <a:pt x="5" y="232"/>
                    <a:pt x="2" y="242"/>
                  </a:cubicBezTo>
                  <a:cubicBezTo>
                    <a:pt x="0" y="251"/>
                    <a:pt x="5" y="262"/>
                    <a:pt x="15" y="264"/>
                  </a:cubicBezTo>
                  <a:cubicBezTo>
                    <a:pt x="15" y="264"/>
                    <a:pt x="15" y="264"/>
                    <a:pt x="58" y="276"/>
                  </a:cubicBezTo>
                  <a:cubicBezTo>
                    <a:pt x="58" y="276"/>
                    <a:pt x="58" y="276"/>
                    <a:pt x="19" y="299"/>
                  </a:cubicBezTo>
                  <a:cubicBezTo>
                    <a:pt x="10" y="304"/>
                    <a:pt x="7" y="315"/>
                    <a:pt x="12" y="324"/>
                  </a:cubicBezTo>
                  <a:cubicBezTo>
                    <a:pt x="15" y="330"/>
                    <a:pt x="21" y="333"/>
                    <a:pt x="28" y="333"/>
                  </a:cubicBezTo>
                  <a:cubicBezTo>
                    <a:pt x="31" y="333"/>
                    <a:pt x="34" y="332"/>
                    <a:pt x="37" y="331"/>
                  </a:cubicBezTo>
                  <a:cubicBezTo>
                    <a:pt x="37" y="331"/>
                    <a:pt x="37" y="331"/>
                    <a:pt x="77" y="307"/>
                  </a:cubicBezTo>
                  <a:cubicBezTo>
                    <a:pt x="77" y="307"/>
                    <a:pt x="77" y="307"/>
                    <a:pt x="65" y="351"/>
                  </a:cubicBezTo>
                  <a:cubicBezTo>
                    <a:pt x="63" y="361"/>
                    <a:pt x="69" y="371"/>
                    <a:pt x="78" y="374"/>
                  </a:cubicBezTo>
                  <a:cubicBezTo>
                    <a:pt x="80" y="374"/>
                    <a:pt x="82" y="374"/>
                    <a:pt x="83" y="374"/>
                  </a:cubicBezTo>
                  <a:cubicBezTo>
                    <a:pt x="91" y="374"/>
                    <a:pt x="99" y="369"/>
                    <a:pt x="102" y="361"/>
                  </a:cubicBezTo>
                  <a:cubicBezTo>
                    <a:pt x="102" y="361"/>
                    <a:pt x="102" y="361"/>
                    <a:pt x="123" y="281"/>
                  </a:cubicBezTo>
                  <a:cubicBezTo>
                    <a:pt x="123" y="281"/>
                    <a:pt x="123" y="281"/>
                    <a:pt x="153" y="264"/>
                  </a:cubicBezTo>
                  <a:cubicBezTo>
                    <a:pt x="153" y="264"/>
                    <a:pt x="153" y="264"/>
                    <a:pt x="181" y="280"/>
                  </a:cubicBezTo>
                  <a:cubicBezTo>
                    <a:pt x="181" y="280"/>
                    <a:pt x="181" y="280"/>
                    <a:pt x="181" y="316"/>
                  </a:cubicBezTo>
                  <a:cubicBezTo>
                    <a:pt x="181" y="316"/>
                    <a:pt x="181" y="316"/>
                    <a:pt x="124" y="374"/>
                  </a:cubicBezTo>
                  <a:cubicBezTo>
                    <a:pt x="117" y="381"/>
                    <a:pt x="117" y="392"/>
                    <a:pt x="124" y="400"/>
                  </a:cubicBezTo>
                  <a:cubicBezTo>
                    <a:pt x="127" y="403"/>
                    <a:pt x="132" y="405"/>
                    <a:pt x="137" y="405"/>
                  </a:cubicBezTo>
                  <a:cubicBezTo>
                    <a:pt x="142" y="405"/>
                    <a:pt x="146" y="403"/>
                    <a:pt x="150" y="400"/>
                  </a:cubicBezTo>
                  <a:cubicBezTo>
                    <a:pt x="150" y="400"/>
                    <a:pt x="150" y="400"/>
                    <a:pt x="181" y="368"/>
                  </a:cubicBezTo>
                  <a:cubicBezTo>
                    <a:pt x="181" y="368"/>
                    <a:pt x="181" y="368"/>
                    <a:pt x="181" y="414"/>
                  </a:cubicBezTo>
                  <a:cubicBezTo>
                    <a:pt x="181" y="424"/>
                    <a:pt x="190" y="432"/>
                    <a:pt x="200" y="432"/>
                  </a:cubicBezTo>
                  <a:cubicBezTo>
                    <a:pt x="210" y="432"/>
                    <a:pt x="218" y="424"/>
                    <a:pt x="218" y="414"/>
                  </a:cubicBezTo>
                  <a:cubicBezTo>
                    <a:pt x="218" y="414"/>
                    <a:pt x="218" y="414"/>
                    <a:pt x="218" y="368"/>
                  </a:cubicBezTo>
                  <a:cubicBezTo>
                    <a:pt x="218" y="368"/>
                    <a:pt x="218" y="368"/>
                    <a:pt x="250" y="400"/>
                  </a:cubicBezTo>
                  <a:cubicBezTo>
                    <a:pt x="254" y="403"/>
                    <a:pt x="258" y="405"/>
                    <a:pt x="263" y="405"/>
                  </a:cubicBezTo>
                  <a:cubicBezTo>
                    <a:pt x="268" y="405"/>
                    <a:pt x="273" y="403"/>
                    <a:pt x="276" y="400"/>
                  </a:cubicBezTo>
                  <a:cubicBezTo>
                    <a:pt x="283" y="392"/>
                    <a:pt x="283" y="381"/>
                    <a:pt x="276" y="374"/>
                  </a:cubicBezTo>
                  <a:cubicBezTo>
                    <a:pt x="276" y="374"/>
                    <a:pt x="276" y="374"/>
                    <a:pt x="218" y="316"/>
                  </a:cubicBezTo>
                  <a:cubicBezTo>
                    <a:pt x="218" y="316"/>
                    <a:pt x="218" y="316"/>
                    <a:pt x="218" y="281"/>
                  </a:cubicBezTo>
                  <a:cubicBezTo>
                    <a:pt x="218" y="281"/>
                    <a:pt x="218" y="281"/>
                    <a:pt x="247" y="264"/>
                  </a:cubicBezTo>
                  <a:cubicBezTo>
                    <a:pt x="247" y="264"/>
                    <a:pt x="247" y="264"/>
                    <a:pt x="277" y="281"/>
                  </a:cubicBezTo>
                  <a:cubicBezTo>
                    <a:pt x="277" y="281"/>
                    <a:pt x="277" y="281"/>
                    <a:pt x="298" y="361"/>
                  </a:cubicBezTo>
                  <a:cubicBezTo>
                    <a:pt x="300" y="369"/>
                    <a:pt x="308" y="374"/>
                    <a:pt x="316" y="374"/>
                  </a:cubicBezTo>
                  <a:cubicBezTo>
                    <a:pt x="317" y="374"/>
                    <a:pt x="319" y="374"/>
                    <a:pt x="321" y="374"/>
                  </a:cubicBezTo>
                  <a:cubicBezTo>
                    <a:pt x="330" y="371"/>
                    <a:pt x="336" y="361"/>
                    <a:pt x="334" y="351"/>
                  </a:cubicBezTo>
                  <a:cubicBezTo>
                    <a:pt x="334" y="351"/>
                    <a:pt x="334" y="351"/>
                    <a:pt x="322" y="307"/>
                  </a:cubicBezTo>
                  <a:cubicBezTo>
                    <a:pt x="322" y="307"/>
                    <a:pt x="322" y="307"/>
                    <a:pt x="362" y="331"/>
                  </a:cubicBezTo>
                  <a:cubicBezTo>
                    <a:pt x="365" y="332"/>
                    <a:pt x="368" y="333"/>
                    <a:pt x="371" y="333"/>
                  </a:cubicBezTo>
                  <a:cubicBezTo>
                    <a:pt x="378" y="333"/>
                    <a:pt x="384" y="330"/>
                    <a:pt x="387" y="324"/>
                  </a:cubicBezTo>
                  <a:cubicBezTo>
                    <a:pt x="392" y="315"/>
                    <a:pt x="389" y="304"/>
                    <a:pt x="380" y="299"/>
                  </a:cubicBezTo>
                  <a:cubicBezTo>
                    <a:pt x="380" y="299"/>
                    <a:pt x="380" y="299"/>
                    <a:pt x="341" y="276"/>
                  </a:cubicBezTo>
                  <a:cubicBezTo>
                    <a:pt x="341" y="276"/>
                    <a:pt x="341" y="276"/>
                    <a:pt x="384" y="264"/>
                  </a:cubicBezTo>
                  <a:cubicBezTo>
                    <a:pt x="394" y="262"/>
                    <a:pt x="399" y="251"/>
                    <a:pt x="397" y="242"/>
                  </a:cubicBezTo>
                  <a:cubicBezTo>
                    <a:pt x="394" y="232"/>
                    <a:pt x="384" y="226"/>
                    <a:pt x="374" y="229"/>
                  </a:cubicBezTo>
                  <a:close/>
                  <a:moveTo>
                    <a:pt x="228" y="232"/>
                  </a:moveTo>
                  <a:cubicBezTo>
                    <a:pt x="200" y="249"/>
                    <a:pt x="200" y="249"/>
                    <a:pt x="200" y="249"/>
                  </a:cubicBezTo>
                  <a:cubicBezTo>
                    <a:pt x="172" y="232"/>
                    <a:pt x="172" y="232"/>
                    <a:pt x="172" y="232"/>
                  </a:cubicBezTo>
                  <a:cubicBezTo>
                    <a:pt x="172" y="199"/>
                    <a:pt x="172" y="199"/>
                    <a:pt x="172" y="199"/>
                  </a:cubicBezTo>
                  <a:cubicBezTo>
                    <a:pt x="200" y="183"/>
                    <a:pt x="200" y="183"/>
                    <a:pt x="200" y="183"/>
                  </a:cubicBezTo>
                  <a:cubicBezTo>
                    <a:pt x="228" y="199"/>
                    <a:pt x="228" y="199"/>
                    <a:pt x="228" y="199"/>
                  </a:cubicBezTo>
                  <a:lnTo>
                    <a:pt x="228" y="232"/>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cs-CZ"/>
            </a:p>
          </p:txBody>
        </p:sp>
        <p:sp>
          <p:nvSpPr>
            <p:cNvPr id="252" name="Vývojový diagram: spojnice 251"/>
            <p:cNvSpPr/>
            <p:nvPr/>
          </p:nvSpPr>
          <p:spPr>
            <a:xfrm>
              <a:off x="1920585" y="3323455"/>
              <a:ext cx="45719" cy="45719"/>
            </a:xfrm>
            <a:prstGeom prst="flowChartConnector">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grpSp>
        <p:nvGrpSpPr>
          <p:cNvPr id="253" name="Skupina 252"/>
          <p:cNvGrpSpPr/>
          <p:nvPr/>
        </p:nvGrpSpPr>
        <p:grpSpPr>
          <a:xfrm>
            <a:off x="7092891" y="5045418"/>
            <a:ext cx="181287" cy="195919"/>
            <a:chOff x="1857023" y="3248066"/>
            <a:chExt cx="181287" cy="195919"/>
          </a:xfrm>
        </p:grpSpPr>
        <p:sp>
          <p:nvSpPr>
            <p:cNvPr id="254" name="Freeform 5"/>
            <p:cNvSpPr>
              <a:spLocks noEditPoints="1"/>
            </p:cNvSpPr>
            <p:nvPr/>
          </p:nvSpPr>
          <p:spPr bwMode="auto">
            <a:xfrm>
              <a:off x="1857023" y="3248066"/>
              <a:ext cx="181287" cy="195919"/>
            </a:xfrm>
            <a:custGeom>
              <a:avLst/>
              <a:gdLst>
                <a:gd name="T0" fmla="*/ 296 w 399"/>
                <a:gd name="T1" fmla="*/ 250 h 432"/>
                <a:gd name="T2" fmla="*/ 265 w 399"/>
                <a:gd name="T3" fmla="*/ 199 h 432"/>
                <a:gd name="T4" fmla="*/ 374 w 399"/>
                <a:gd name="T5" fmla="*/ 203 h 432"/>
                <a:gd name="T6" fmla="*/ 397 w 399"/>
                <a:gd name="T7" fmla="*/ 190 h 432"/>
                <a:gd name="T8" fmla="*/ 340 w 399"/>
                <a:gd name="T9" fmla="*/ 156 h 432"/>
                <a:gd name="T10" fmla="*/ 387 w 399"/>
                <a:gd name="T11" fmla="*/ 108 h 432"/>
                <a:gd name="T12" fmla="*/ 322 w 399"/>
                <a:gd name="T13" fmla="*/ 124 h 432"/>
                <a:gd name="T14" fmla="*/ 321 w 399"/>
                <a:gd name="T15" fmla="*/ 58 h 432"/>
                <a:gd name="T16" fmla="*/ 277 w 399"/>
                <a:gd name="T17" fmla="*/ 150 h 432"/>
                <a:gd name="T18" fmla="*/ 218 w 399"/>
                <a:gd name="T19" fmla="*/ 151 h 432"/>
                <a:gd name="T20" fmla="*/ 276 w 399"/>
                <a:gd name="T21" fmla="*/ 58 h 432"/>
                <a:gd name="T22" fmla="*/ 250 w 399"/>
                <a:gd name="T23" fmla="*/ 32 h 432"/>
                <a:gd name="T24" fmla="*/ 218 w 399"/>
                <a:gd name="T25" fmla="*/ 18 h 432"/>
                <a:gd name="T26" fmla="*/ 181 w 399"/>
                <a:gd name="T27" fmla="*/ 18 h 432"/>
                <a:gd name="T28" fmla="*/ 150 w 399"/>
                <a:gd name="T29" fmla="*/ 32 h 432"/>
                <a:gd name="T30" fmla="*/ 124 w 399"/>
                <a:gd name="T31" fmla="*/ 58 h 432"/>
                <a:gd name="T32" fmla="*/ 181 w 399"/>
                <a:gd name="T33" fmla="*/ 151 h 432"/>
                <a:gd name="T34" fmla="*/ 123 w 399"/>
                <a:gd name="T35" fmla="*/ 150 h 432"/>
                <a:gd name="T36" fmla="*/ 78 w 399"/>
                <a:gd name="T37" fmla="*/ 58 h 432"/>
                <a:gd name="T38" fmla="*/ 77 w 399"/>
                <a:gd name="T39" fmla="*/ 124 h 432"/>
                <a:gd name="T40" fmla="*/ 12 w 399"/>
                <a:gd name="T41" fmla="*/ 108 h 432"/>
                <a:gd name="T42" fmla="*/ 59 w 399"/>
                <a:gd name="T43" fmla="*/ 156 h 432"/>
                <a:gd name="T44" fmla="*/ 2 w 399"/>
                <a:gd name="T45" fmla="*/ 190 h 432"/>
                <a:gd name="T46" fmla="*/ 25 w 399"/>
                <a:gd name="T47" fmla="*/ 203 h 432"/>
                <a:gd name="T48" fmla="*/ 135 w 399"/>
                <a:gd name="T49" fmla="*/ 199 h 432"/>
                <a:gd name="T50" fmla="*/ 104 w 399"/>
                <a:gd name="T51" fmla="*/ 250 h 432"/>
                <a:gd name="T52" fmla="*/ 2 w 399"/>
                <a:gd name="T53" fmla="*/ 242 h 432"/>
                <a:gd name="T54" fmla="*/ 58 w 399"/>
                <a:gd name="T55" fmla="*/ 276 h 432"/>
                <a:gd name="T56" fmla="*/ 12 w 399"/>
                <a:gd name="T57" fmla="*/ 324 h 432"/>
                <a:gd name="T58" fmla="*/ 37 w 399"/>
                <a:gd name="T59" fmla="*/ 331 h 432"/>
                <a:gd name="T60" fmla="*/ 65 w 399"/>
                <a:gd name="T61" fmla="*/ 351 h 432"/>
                <a:gd name="T62" fmla="*/ 83 w 399"/>
                <a:gd name="T63" fmla="*/ 374 h 432"/>
                <a:gd name="T64" fmla="*/ 123 w 399"/>
                <a:gd name="T65" fmla="*/ 281 h 432"/>
                <a:gd name="T66" fmla="*/ 181 w 399"/>
                <a:gd name="T67" fmla="*/ 280 h 432"/>
                <a:gd name="T68" fmla="*/ 124 w 399"/>
                <a:gd name="T69" fmla="*/ 374 h 432"/>
                <a:gd name="T70" fmla="*/ 137 w 399"/>
                <a:gd name="T71" fmla="*/ 405 h 432"/>
                <a:gd name="T72" fmla="*/ 181 w 399"/>
                <a:gd name="T73" fmla="*/ 368 h 432"/>
                <a:gd name="T74" fmla="*/ 200 w 399"/>
                <a:gd name="T75" fmla="*/ 432 h 432"/>
                <a:gd name="T76" fmla="*/ 218 w 399"/>
                <a:gd name="T77" fmla="*/ 368 h 432"/>
                <a:gd name="T78" fmla="*/ 263 w 399"/>
                <a:gd name="T79" fmla="*/ 405 h 432"/>
                <a:gd name="T80" fmla="*/ 276 w 399"/>
                <a:gd name="T81" fmla="*/ 374 h 432"/>
                <a:gd name="T82" fmla="*/ 218 w 399"/>
                <a:gd name="T83" fmla="*/ 281 h 432"/>
                <a:gd name="T84" fmla="*/ 277 w 399"/>
                <a:gd name="T85" fmla="*/ 281 h 432"/>
                <a:gd name="T86" fmla="*/ 316 w 399"/>
                <a:gd name="T87" fmla="*/ 374 h 432"/>
                <a:gd name="T88" fmla="*/ 334 w 399"/>
                <a:gd name="T89" fmla="*/ 351 h 432"/>
                <a:gd name="T90" fmla="*/ 362 w 399"/>
                <a:gd name="T91" fmla="*/ 331 h 432"/>
                <a:gd name="T92" fmla="*/ 387 w 399"/>
                <a:gd name="T93" fmla="*/ 324 h 432"/>
                <a:gd name="T94" fmla="*/ 341 w 399"/>
                <a:gd name="T95" fmla="*/ 276 h 432"/>
                <a:gd name="T96" fmla="*/ 397 w 399"/>
                <a:gd name="T97" fmla="*/ 242 h 432"/>
                <a:gd name="T98" fmla="*/ 228 w 399"/>
                <a:gd name="T99" fmla="*/ 232 h 432"/>
                <a:gd name="T100" fmla="*/ 172 w 399"/>
                <a:gd name="T101" fmla="*/ 232 h 432"/>
                <a:gd name="T102" fmla="*/ 200 w 399"/>
                <a:gd name="T103" fmla="*/ 183 h 432"/>
                <a:gd name="T104" fmla="*/ 228 w 399"/>
                <a:gd name="T105" fmla="*/ 232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99" h="432">
                  <a:moveTo>
                    <a:pt x="374" y="229"/>
                  </a:moveTo>
                  <a:cubicBezTo>
                    <a:pt x="374" y="229"/>
                    <a:pt x="374" y="229"/>
                    <a:pt x="296" y="250"/>
                  </a:cubicBezTo>
                  <a:cubicBezTo>
                    <a:pt x="296" y="250"/>
                    <a:pt x="296" y="250"/>
                    <a:pt x="265" y="232"/>
                  </a:cubicBezTo>
                  <a:cubicBezTo>
                    <a:pt x="265" y="232"/>
                    <a:pt x="265" y="232"/>
                    <a:pt x="265" y="199"/>
                  </a:cubicBezTo>
                  <a:cubicBezTo>
                    <a:pt x="265" y="199"/>
                    <a:pt x="265" y="199"/>
                    <a:pt x="295" y="182"/>
                  </a:cubicBezTo>
                  <a:cubicBezTo>
                    <a:pt x="295" y="182"/>
                    <a:pt x="295" y="182"/>
                    <a:pt x="374" y="203"/>
                  </a:cubicBezTo>
                  <a:cubicBezTo>
                    <a:pt x="376" y="204"/>
                    <a:pt x="377" y="204"/>
                    <a:pt x="379" y="204"/>
                  </a:cubicBezTo>
                  <a:cubicBezTo>
                    <a:pt x="387" y="204"/>
                    <a:pt x="395" y="199"/>
                    <a:pt x="397" y="190"/>
                  </a:cubicBezTo>
                  <a:cubicBezTo>
                    <a:pt x="399" y="181"/>
                    <a:pt x="394" y="170"/>
                    <a:pt x="384" y="168"/>
                  </a:cubicBezTo>
                  <a:cubicBezTo>
                    <a:pt x="384" y="168"/>
                    <a:pt x="384" y="168"/>
                    <a:pt x="340" y="156"/>
                  </a:cubicBezTo>
                  <a:cubicBezTo>
                    <a:pt x="340" y="156"/>
                    <a:pt x="340" y="156"/>
                    <a:pt x="380" y="133"/>
                  </a:cubicBezTo>
                  <a:cubicBezTo>
                    <a:pt x="389" y="128"/>
                    <a:pt x="392" y="117"/>
                    <a:pt x="387" y="108"/>
                  </a:cubicBezTo>
                  <a:cubicBezTo>
                    <a:pt x="382" y="99"/>
                    <a:pt x="371" y="96"/>
                    <a:pt x="362" y="101"/>
                  </a:cubicBezTo>
                  <a:cubicBezTo>
                    <a:pt x="362" y="101"/>
                    <a:pt x="362" y="101"/>
                    <a:pt x="322" y="124"/>
                  </a:cubicBezTo>
                  <a:cubicBezTo>
                    <a:pt x="322" y="124"/>
                    <a:pt x="322" y="124"/>
                    <a:pt x="334" y="81"/>
                  </a:cubicBezTo>
                  <a:cubicBezTo>
                    <a:pt x="336" y="71"/>
                    <a:pt x="330" y="61"/>
                    <a:pt x="321" y="58"/>
                  </a:cubicBezTo>
                  <a:cubicBezTo>
                    <a:pt x="311" y="56"/>
                    <a:pt x="301" y="62"/>
                    <a:pt x="298" y="72"/>
                  </a:cubicBezTo>
                  <a:cubicBezTo>
                    <a:pt x="298" y="72"/>
                    <a:pt x="298" y="72"/>
                    <a:pt x="277" y="150"/>
                  </a:cubicBezTo>
                  <a:cubicBezTo>
                    <a:pt x="277" y="150"/>
                    <a:pt x="277" y="150"/>
                    <a:pt x="247" y="168"/>
                  </a:cubicBezTo>
                  <a:cubicBezTo>
                    <a:pt x="247" y="168"/>
                    <a:pt x="247" y="168"/>
                    <a:pt x="218" y="151"/>
                  </a:cubicBezTo>
                  <a:cubicBezTo>
                    <a:pt x="218" y="151"/>
                    <a:pt x="218" y="151"/>
                    <a:pt x="218" y="116"/>
                  </a:cubicBezTo>
                  <a:cubicBezTo>
                    <a:pt x="218" y="116"/>
                    <a:pt x="218" y="116"/>
                    <a:pt x="276" y="58"/>
                  </a:cubicBezTo>
                  <a:cubicBezTo>
                    <a:pt x="283" y="51"/>
                    <a:pt x="283" y="40"/>
                    <a:pt x="276" y="32"/>
                  </a:cubicBezTo>
                  <a:cubicBezTo>
                    <a:pt x="269" y="25"/>
                    <a:pt x="257" y="25"/>
                    <a:pt x="250" y="32"/>
                  </a:cubicBezTo>
                  <a:cubicBezTo>
                    <a:pt x="250" y="32"/>
                    <a:pt x="250" y="32"/>
                    <a:pt x="218" y="64"/>
                  </a:cubicBezTo>
                  <a:cubicBezTo>
                    <a:pt x="218" y="64"/>
                    <a:pt x="218" y="64"/>
                    <a:pt x="218" y="18"/>
                  </a:cubicBezTo>
                  <a:cubicBezTo>
                    <a:pt x="218" y="8"/>
                    <a:pt x="210" y="0"/>
                    <a:pt x="200" y="0"/>
                  </a:cubicBezTo>
                  <a:cubicBezTo>
                    <a:pt x="190" y="0"/>
                    <a:pt x="181" y="8"/>
                    <a:pt x="181" y="18"/>
                  </a:cubicBezTo>
                  <a:cubicBezTo>
                    <a:pt x="181" y="18"/>
                    <a:pt x="181" y="18"/>
                    <a:pt x="181" y="64"/>
                  </a:cubicBezTo>
                  <a:cubicBezTo>
                    <a:pt x="181" y="64"/>
                    <a:pt x="181" y="64"/>
                    <a:pt x="150" y="32"/>
                  </a:cubicBezTo>
                  <a:cubicBezTo>
                    <a:pt x="143" y="25"/>
                    <a:pt x="131" y="25"/>
                    <a:pt x="124" y="32"/>
                  </a:cubicBezTo>
                  <a:cubicBezTo>
                    <a:pt x="117" y="40"/>
                    <a:pt x="117" y="51"/>
                    <a:pt x="124" y="58"/>
                  </a:cubicBezTo>
                  <a:cubicBezTo>
                    <a:pt x="124" y="58"/>
                    <a:pt x="124" y="58"/>
                    <a:pt x="181" y="116"/>
                  </a:cubicBezTo>
                  <a:cubicBezTo>
                    <a:pt x="181" y="116"/>
                    <a:pt x="181" y="116"/>
                    <a:pt x="181" y="151"/>
                  </a:cubicBezTo>
                  <a:cubicBezTo>
                    <a:pt x="181" y="151"/>
                    <a:pt x="181" y="151"/>
                    <a:pt x="153" y="168"/>
                  </a:cubicBezTo>
                  <a:cubicBezTo>
                    <a:pt x="153" y="168"/>
                    <a:pt x="153" y="168"/>
                    <a:pt x="123" y="150"/>
                  </a:cubicBezTo>
                  <a:cubicBezTo>
                    <a:pt x="123" y="150"/>
                    <a:pt x="123" y="150"/>
                    <a:pt x="102" y="72"/>
                  </a:cubicBezTo>
                  <a:cubicBezTo>
                    <a:pt x="98" y="62"/>
                    <a:pt x="88" y="56"/>
                    <a:pt x="78" y="58"/>
                  </a:cubicBezTo>
                  <a:cubicBezTo>
                    <a:pt x="69" y="61"/>
                    <a:pt x="63" y="71"/>
                    <a:pt x="65" y="81"/>
                  </a:cubicBezTo>
                  <a:cubicBezTo>
                    <a:pt x="65" y="81"/>
                    <a:pt x="65" y="81"/>
                    <a:pt x="77" y="124"/>
                  </a:cubicBezTo>
                  <a:cubicBezTo>
                    <a:pt x="77" y="124"/>
                    <a:pt x="77" y="124"/>
                    <a:pt x="37" y="101"/>
                  </a:cubicBezTo>
                  <a:cubicBezTo>
                    <a:pt x="28" y="96"/>
                    <a:pt x="17" y="99"/>
                    <a:pt x="12" y="108"/>
                  </a:cubicBezTo>
                  <a:cubicBezTo>
                    <a:pt x="7" y="117"/>
                    <a:pt x="10" y="128"/>
                    <a:pt x="19" y="133"/>
                  </a:cubicBezTo>
                  <a:cubicBezTo>
                    <a:pt x="19" y="133"/>
                    <a:pt x="19" y="133"/>
                    <a:pt x="59" y="156"/>
                  </a:cubicBezTo>
                  <a:cubicBezTo>
                    <a:pt x="59" y="156"/>
                    <a:pt x="59" y="156"/>
                    <a:pt x="15" y="168"/>
                  </a:cubicBezTo>
                  <a:cubicBezTo>
                    <a:pt x="5" y="170"/>
                    <a:pt x="0" y="181"/>
                    <a:pt x="2" y="190"/>
                  </a:cubicBezTo>
                  <a:cubicBezTo>
                    <a:pt x="4" y="199"/>
                    <a:pt x="12" y="204"/>
                    <a:pt x="20" y="204"/>
                  </a:cubicBezTo>
                  <a:cubicBezTo>
                    <a:pt x="22" y="204"/>
                    <a:pt x="23" y="204"/>
                    <a:pt x="25" y="203"/>
                  </a:cubicBezTo>
                  <a:cubicBezTo>
                    <a:pt x="25" y="203"/>
                    <a:pt x="25" y="203"/>
                    <a:pt x="105" y="182"/>
                  </a:cubicBezTo>
                  <a:cubicBezTo>
                    <a:pt x="105" y="182"/>
                    <a:pt x="105" y="182"/>
                    <a:pt x="135" y="199"/>
                  </a:cubicBezTo>
                  <a:cubicBezTo>
                    <a:pt x="135" y="199"/>
                    <a:pt x="135" y="199"/>
                    <a:pt x="135" y="232"/>
                  </a:cubicBezTo>
                  <a:cubicBezTo>
                    <a:pt x="135" y="232"/>
                    <a:pt x="135" y="232"/>
                    <a:pt x="104" y="250"/>
                  </a:cubicBezTo>
                  <a:cubicBezTo>
                    <a:pt x="104" y="250"/>
                    <a:pt x="104" y="250"/>
                    <a:pt x="25" y="229"/>
                  </a:cubicBezTo>
                  <a:cubicBezTo>
                    <a:pt x="15" y="226"/>
                    <a:pt x="5" y="232"/>
                    <a:pt x="2" y="242"/>
                  </a:cubicBezTo>
                  <a:cubicBezTo>
                    <a:pt x="0" y="251"/>
                    <a:pt x="5" y="262"/>
                    <a:pt x="15" y="264"/>
                  </a:cubicBezTo>
                  <a:cubicBezTo>
                    <a:pt x="15" y="264"/>
                    <a:pt x="15" y="264"/>
                    <a:pt x="58" y="276"/>
                  </a:cubicBezTo>
                  <a:cubicBezTo>
                    <a:pt x="58" y="276"/>
                    <a:pt x="58" y="276"/>
                    <a:pt x="19" y="299"/>
                  </a:cubicBezTo>
                  <a:cubicBezTo>
                    <a:pt x="10" y="304"/>
                    <a:pt x="7" y="315"/>
                    <a:pt x="12" y="324"/>
                  </a:cubicBezTo>
                  <a:cubicBezTo>
                    <a:pt x="15" y="330"/>
                    <a:pt x="21" y="333"/>
                    <a:pt x="28" y="333"/>
                  </a:cubicBezTo>
                  <a:cubicBezTo>
                    <a:pt x="31" y="333"/>
                    <a:pt x="34" y="332"/>
                    <a:pt x="37" y="331"/>
                  </a:cubicBezTo>
                  <a:cubicBezTo>
                    <a:pt x="37" y="331"/>
                    <a:pt x="37" y="331"/>
                    <a:pt x="77" y="307"/>
                  </a:cubicBezTo>
                  <a:cubicBezTo>
                    <a:pt x="77" y="307"/>
                    <a:pt x="77" y="307"/>
                    <a:pt x="65" y="351"/>
                  </a:cubicBezTo>
                  <a:cubicBezTo>
                    <a:pt x="63" y="361"/>
                    <a:pt x="69" y="371"/>
                    <a:pt x="78" y="374"/>
                  </a:cubicBezTo>
                  <a:cubicBezTo>
                    <a:pt x="80" y="374"/>
                    <a:pt x="82" y="374"/>
                    <a:pt x="83" y="374"/>
                  </a:cubicBezTo>
                  <a:cubicBezTo>
                    <a:pt x="91" y="374"/>
                    <a:pt x="99" y="369"/>
                    <a:pt x="102" y="361"/>
                  </a:cubicBezTo>
                  <a:cubicBezTo>
                    <a:pt x="102" y="361"/>
                    <a:pt x="102" y="361"/>
                    <a:pt x="123" y="281"/>
                  </a:cubicBezTo>
                  <a:cubicBezTo>
                    <a:pt x="123" y="281"/>
                    <a:pt x="123" y="281"/>
                    <a:pt x="153" y="264"/>
                  </a:cubicBezTo>
                  <a:cubicBezTo>
                    <a:pt x="153" y="264"/>
                    <a:pt x="153" y="264"/>
                    <a:pt x="181" y="280"/>
                  </a:cubicBezTo>
                  <a:cubicBezTo>
                    <a:pt x="181" y="280"/>
                    <a:pt x="181" y="280"/>
                    <a:pt x="181" y="316"/>
                  </a:cubicBezTo>
                  <a:cubicBezTo>
                    <a:pt x="181" y="316"/>
                    <a:pt x="181" y="316"/>
                    <a:pt x="124" y="374"/>
                  </a:cubicBezTo>
                  <a:cubicBezTo>
                    <a:pt x="117" y="381"/>
                    <a:pt x="117" y="392"/>
                    <a:pt x="124" y="400"/>
                  </a:cubicBezTo>
                  <a:cubicBezTo>
                    <a:pt x="127" y="403"/>
                    <a:pt x="132" y="405"/>
                    <a:pt x="137" y="405"/>
                  </a:cubicBezTo>
                  <a:cubicBezTo>
                    <a:pt x="142" y="405"/>
                    <a:pt x="146" y="403"/>
                    <a:pt x="150" y="400"/>
                  </a:cubicBezTo>
                  <a:cubicBezTo>
                    <a:pt x="150" y="400"/>
                    <a:pt x="150" y="400"/>
                    <a:pt x="181" y="368"/>
                  </a:cubicBezTo>
                  <a:cubicBezTo>
                    <a:pt x="181" y="368"/>
                    <a:pt x="181" y="368"/>
                    <a:pt x="181" y="414"/>
                  </a:cubicBezTo>
                  <a:cubicBezTo>
                    <a:pt x="181" y="424"/>
                    <a:pt x="190" y="432"/>
                    <a:pt x="200" y="432"/>
                  </a:cubicBezTo>
                  <a:cubicBezTo>
                    <a:pt x="210" y="432"/>
                    <a:pt x="218" y="424"/>
                    <a:pt x="218" y="414"/>
                  </a:cubicBezTo>
                  <a:cubicBezTo>
                    <a:pt x="218" y="414"/>
                    <a:pt x="218" y="414"/>
                    <a:pt x="218" y="368"/>
                  </a:cubicBezTo>
                  <a:cubicBezTo>
                    <a:pt x="218" y="368"/>
                    <a:pt x="218" y="368"/>
                    <a:pt x="250" y="400"/>
                  </a:cubicBezTo>
                  <a:cubicBezTo>
                    <a:pt x="254" y="403"/>
                    <a:pt x="258" y="405"/>
                    <a:pt x="263" y="405"/>
                  </a:cubicBezTo>
                  <a:cubicBezTo>
                    <a:pt x="268" y="405"/>
                    <a:pt x="273" y="403"/>
                    <a:pt x="276" y="400"/>
                  </a:cubicBezTo>
                  <a:cubicBezTo>
                    <a:pt x="283" y="392"/>
                    <a:pt x="283" y="381"/>
                    <a:pt x="276" y="374"/>
                  </a:cubicBezTo>
                  <a:cubicBezTo>
                    <a:pt x="276" y="374"/>
                    <a:pt x="276" y="374"/>
                    <a:pt x="218" y="316"/>
                  </a:cubicBezTo>
                  <a:cubicBezTo>
                    <a:pt x="218" y="316"/>
                    <a:pt x="218" y="316"/>
                    <a:pt x="218" y="281"/>
                  </a:cubicBezTo>
                  <a:cubicBezTo>
                    <a:pt x="218" y="281"/>
                    <a:pt x="218" y="281"/>
                    <a:pt x="247" y="264"/>
                  </a:cubicBezTo>
                  <a:cubicBezTo>
                    <a:pt x="247" y="264"/>
                    <a:pt x="247" y="264"/>
                    <a:pt x="277" y="281"/>
                  </a:cubicBezTo>
                  <a:cubicBezTo>
                    <a:pt x="277" y="281"/>
                    <a:pt x="277" y="281"/>
                    <a:pt x="298" y="361"/>
                  </a:cubicBezTo>
                  <a:cubicBezTo>
                    <a:pt x="300" y="369"/>
                    <a:pt x="308" y="374"/>
                    <a:pt x="316" y="374"/>
                  </a:cubicBezTo>
                  <a:cubicBezTo>
                    <a:pt x="317" y="374"/>
                    <a:pt x="319" y="374"/>
                    <a:pt x="321" y="374"/>
                  </a:cubicBezTo>
                  <a:cubicBezTo>
                    <a:pt x="330" y="371"/>
                    <a:pt x="336" y="361"/>
                    <a:pt x="334" y="351"/>
                  </a:cubicBezTo>
                  <a:cubicBezTo>
                    <a:pt x="334" y="351"/>
                    <a:pt x="334" y="351"/>
                    <a:pt x="322" y="307"/>
                  </a:cubicBezTo>
                  <a:cubicBezTo>
                    <a:pt x="322" y="307"/>
                    <a:pt x="322" y="307"/>
                    <a:pt x="362" y="331"/>
                  </a:cubicBezTo>
                  <a:cubicBezTo>
                    <a:pt x="365" y="332"/>
                    <a:pt x="368" y="333"/>
                    <a:pt x="371" y="333"/>
                  </a:cubicBezTo>
                  <a:cubicBezTo>
                    <a:pt x="378" y="333"/>
                    <a:pt x="384" y="330"/>
                    <a:pt x="387" y="324"/>
                  </a:cubicBezTo>
                  <a:cubicBezTo>
                    <a:pt x="392" y="315"/>
                    <a:pt x="389" y="304"/>
                    <a:pt x="380" y="299"/>
                  </a:cubicBezTo>
                  <a:cubicBezTo>
                    <a:pt x="380" y="299"/>
                    <a:pt x="380" y="299"/>
                    <a:pt x="341" y="276"/>
                  </a:cubicBezTo>
                  <a:cubicBezTo>
                    <a:pt x="341" y="276"/>
                    <a:pt x="341" y="276"/>
                    <a:pt x="384" y="264"/>
                  </a:cubicBezTo>
                  <a:cubicBezTo>
                    <a:pt x="394" y="262"/>
                    <a:pt x="399" y="251"/>
                    <a:pt x="397" y="242"/>
                  </a:cubicBezTo>
                  <a:cubicBezTo>
                    <a:pt x="394" y="232"/>
                    <a:pt x="384" y="226"/>
                    <a:pt x="374" y="229"/>
                  </a:cubicBezTo>
                  <a:close/>
                  <a:moveTo>
                    <a:pt x="228" y="232"/>
                  </a:moveTo>
                  <a:cubicBezTo>
                    <a:pt x="200" y="249"/>
                    <a:pt x="200" y="249"/>
                    <a:pt x="200" y="249"/>
                  </a:cubicBezTo>
                  <a:cubicBezTo>
                    <a:pt x="172" y="232"/>
                    <a:pt x="172" y="232"/>
                    <a:pt x="172" y="232"/>
                  </a:cubicBezTo>
                  <a:cubicBezTo>
                    <a:pt x="172" y="199"/>
                    <a:pt x="172" y="199"/>
                    <a:pt x="172" y="199"/>
                  </a:cubicBezTo>
                  <a:cubicBezTo>
                    <a:pt x="200" y="183"/>
                    <a:pt x="200" y="183"/>
                    <a:pt x="200" y="183"/>
                  </a:cubicBezTo>
                  <a:cubicBezTo>
                    <a:pt x="228" y="199"/>
                    <a:pt x="228" y="199"/>
                    <a:pt x="228" y="199"/>
                  </a:cubicBezTo>
                  <a:lnTo>
                    <a:pt x="228" y="232"/>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cs-CZ"/>
            </a:p>
          </p:txBody>
        </p:sp>
        <p:sp>
          <p:nvSpPr>
            <p:cNvPr id="256" name="Vývojový diagram: spojnice 255"/>
            <p:cNvSpPr/>
            <p:nvPr/>
          </p:nvSpPr>
          <p:spPr>
            <a:xfrm>
              <a:off x="1920585" y="3323455"/>
              <a:ext cx="45719" cy="45719"/>
            </a:xfrm>
            <a:prstGeom prst="flowChartConnector">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pic>
        <p:nvPicPr>
          <p:cNvPr id="1026" name="Picture 2"/>
          <p:cNvPicPr>
            <a:picLocks noChangeAspect="1" noChangeArrowheads="1"/>
          </p:cNvPicPr>
          <p:nvPr/>
        </p:nvPicPr>
        <p:blipFill>
          <a:blip r:embed="rId6"/>
          <a:stretch>
            <a:fillRect/>
          </a:stretch>
        </p:blipFill>
        <p:spPr bwMode="auto">
          <a:xfrm>
            <a:off x="3268800" y="2541611"/>
            <a:ext cx="1787504" cy="993578"/>
          </a:xfrm>
          <a:prstGeom prst="rect">
            <a:avLst/>
          </a:prstGeom>
          <a:noFill/>
          <a:extLst>
            <a:ext uri="{909E8E84-426E-40DD-AFC4-6F175D3DCCD1}">
              <a14:hiddenFill xmlns:a14="http://schemas.microsoft.com/office/drawing/2010/main">
                <a:solidFill>
                  <a:srgbClr val="FFFFFF"/>
                </a:solidFill>
              </a14:hiddenFill>
            </a:ext>
          </a:extLst>
        </p:spPr>
      </p:pic>
      <p:sp>
        <p:nvSpPr>
          <p:cNvPr id="9" name="Obdélník 8"/>
          <p:cNvSpPr/>
          <p:nvPr/>
        </p:nvSpPr>
        <p:spPr>
          <a:xfrm>
            <a:off x="9822319" y="2251887"/>
            <a:ext cx="1634835"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dirty="0" smtClean="0">
                <a:solidFill>
                  <a:schemeClr val="accent6">
                    <a:lumMod val="75000"/>
                  </a:schemeClr>
                </a:solidFill>
              </a:rPr>
              <a:t>Vratné obaly</a:t>
            </a:r>
            <a:endParaRPr lang="en-GB" sz="1200" dirty="0">
              <a:solidFill>
                <a:schemeClr val="accent6">
                  <a:lumMod val="75000"/>
                </a:schemeClr>
              </a:solidFill>
            </a:endParaRPr>
          </a:p>
        </p:txBody>
      </p:sp>
      <p:pic>
        <p:nvPicPr>
          <p:cNvPr id="221" name="Obrázek 220"/>
          <p:cNvPicPr>
            <a:picLocks noChangeAspect="1"/>
          </p:cNvPicPr>
          <p:nvPr/>
        </p:nvPicPr>
        <p:blipFill>
          <a:blip r:embed="rId7"/>
          <a:stretch>
            <a:fillRect/>
          </a:stretch>
        </p:blipFill>
        <p:spPr>
          <a:xfrm>
            <a:off x="653954" y="2434071"/>
            <a:ext cx="1108965" cy="1094373"/>
          </a:xfrm>
          <a:prstGeom prst="rect">
            <a:avLst/>
          </a:prstGeom>
        </p:spPr>
      </p:pic>
      <p:sp>
        <p:nvSpPr>
          <p:cNvPr id="168" name="Obdélník 167"/>
          <p:cNvSpPr/>
          <p:nvPr/>
        </p:nvSpPr>
        <p:spPr>
          <a:xfrm>
            <a:off x="9231191" y="2485611"/>
            <a:ext cx="863093" cy="277590"/>
          </a:xfrm>
          <a:prstGeom prst="rect">
            <a:avLst/>
          </a:prstGeom>
          <a:solidFill>
            <a:srgbClr val="97B16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cs-CZ" sz="1200" dirty="0" smtClean="0"/>
              <a:t>Zákazník</a:t>
            </a:r>
            <a:r>
              <a:rPr lang="en-GB" sz="1200" dirty="0" smtClean="0"/>
              <a:t> </a:t>
            </a:r>
            <a:r>
              <a:rPr lang="cs-CZ" sz="1200" dirty="0" smtClean="0"/>
              <a:t>1</a:t>
            </a:r>
            <a:endParaRPr lang="en-GB" sz="1200" dirty="0"/>
          </a:p>
        </p:txBody>
      </p:sp>
      <p:sp>
        <p:nvSpPr>
          <p:cNvPr id="172" name="Obdélník 171"/>
          <p:cNvSpPr/>
          <p:nvPr/>
        </p:nvSpPr>
        <p:spPr>
          <a:xfrm>
            <a:off x="10084455" y="2921830"/>
            <a:ext cx="863093" cy="27759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cs-CZ" sz="1200" dirty="0" smtClean="0"/>
              <a:t>Zákazník</a:t>
            </a:r>
            <a:r>
              <a:rPr lang="en-GB" sz="1200" dirty="0" smtClean="0"/>
              <a:t> </a:t>
            </a:r>
            <a:r>
              <a:rPr lang="cs-CZ" sz="1200" dirty="0" smtClean="0"/>
              <a:t>2</a:t>
            </a:r>
            <a:endParaRPr lang="en-GB" sz="1200" dirty="0"/>
          </a:p>
        </p:txBody>
      </p:sp>
      <p:sp>
        <p:nvSpPr>
          <p:cNvPr id="177" name="Obdélník 176"/>
          <p:cNvSpPr/>
          <p:nvPr/>
        </p:nvSpPr>
        <p:spPr>
          <a:xfrm>
            <a:off x="9254322" y="3402942"/>
            <a:ext cx="863093" cy="27759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cs-CZ" sz="1200" dirty="0" smtClean="0"/>
              <a:t>Zákazník</a:t>
            </a:r>
            <a:r>
              <a:rPr lang="en-GB" sz="1200" dirty="0" smtClean="0"/>
              <a:t> </a:t>
            </a:r>
            <a:r>
              <a:rPr lang="cs-CZ" sz="1200" dirty="0" smtClean="0"/>
              <a:t>3</a:t>
            </a:r>
            <a:endParaRPr lang="en-GB" sz="1200" dirty="0"/>
          </a:p>
        </p:txBody>
      </p:sp>
      <p:sp>
        <p:nvSpPr>
          <p:cNvPr id="178" name="Obdélník 177"/>
          <p:cNvSpPr/>
          <p:nvPr/>
        </p:nvSpPr>
        <p:spPr>
          <a:xfrm>
            <a:off x="9254321" y="4319731"/>
            <a:ext cx="863093" cy="27759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cs-CZ" sz="1200" dirty="0" smtClean="0"/>
              <a:t>Zákazník</a:t>
            </a:r>
            <a:r>
              <a:rPr lang="en-GB" sz="1200" dirty="0" smtClean="0"/>
              <a:t> </a:t>
            </a:r>
            <a:r>
              <a:rPr lang="cs-CZ" sz="1200" dirty="0" smtClean="0"/>
              <a:t>4</a:t>
            </a:r>
            <a:endParaRPr lang="en-GB" sz="1200" dirty="0"/>
          </a:p>
        </p:txBody>
      </p:sp>
      <p:sp>
        <p:nvSpPr>
          <p:cNvPr id="179" name="Obdélník 178"/>
          <p:cNvSpPr/>
          <p:nvPr/>
        </p:nvSpPr>
        <p:spPr>
          <a:xfrm>
            <a:off x="9823162" y="4816493"/>
            <a:ext cx="863093" cy="277590"/>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cs-CZ" sz="1200" dirty="0" smtClean="0"/>
              <a:t>Zákazník</a:t>
            </a:r>
            <a:r>
              <a:rPr lang="en-GB" sz="1200" dirty="0" smtClean="0"/>
              <a:t> 5</a:t>
            </a:r>
            <a:endParaRPr lang="en-GB" sz="1200" dirty="0"/>
          </a:p>
        </p:txBody>
      </p:sp>
      <p:sp>
        <p:nvSpPr>
          <p:cNvPr id="180" name="Obdélník 179"/>
          <p:cNvSpPr/>
          <p:nvPr/>
        </p:nvSpPr>
        <p:spPr>
          <a:xfrm>
            <a:off x="9245442" y="5255284"/>
            <a:ext cx="863093" cy="27759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cs-CZ" sz="1200" dirty="0" smtClean="0"/>
              <a:t>Zákazník</a:t>
            </a:r>
            <a:r>
              <a:rPr lang="en-GB" sz="1200" dirty="0" smtClean="0"/>
              <a:t> </a:t>
            </a:r>
            <a:r>
              <a:rPr lang="cs-CZ" sz="1200" dirty="0" smtClean="0"/>
              <a:t>6</a:t>
            </a:r>
            <a:endParaRPr lang="en-GB" sz="1200" dirty="0"/>
          </a:p>
        </p:txBody>
      </p:sp>
    </p:spTree>
    <p:extLst>
      <p:ext uri="{BB962C8B-B14F-4D97-AF65-F5344CB8AC3E}">
        <p14:creationId xmlns:p14="http://schemas.microsoft.com/office/powerpoint/2010/main" val="342867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4" name="Přímá spojnice 43"/>
          <p:cNvCxnSpPr/>
          <p:nvPr/>
        </p:nvCxnSpPr>
        <p:spPr>
          <a:xfrm>
            <a:off x="7265071" y="3330129"/>
            <a:ext cx="2283508" cy="702043"/>
          </a:xfrm>
          <a:prstGeom prst="line">
            <a:avLst/>
          </a:prstGeom>
          <a:ln>
            <a:gradFill>
              <a:gsLst>
                <a:gs pos="0">
                  <a:schemeClr val="tx2"/>
                </a:gs>
                <a:gs pos="100000">
                  <a:schemeClr val="accent3"/>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38" name="Přímá spojnice 37"/>
          <p:cNvCxnSpPr/>
          <p:nvPr/>
        </p:nvCxnSpPr>
        <p:spPr>
          <a:xfrm flipH="1">
            <a:off x="3826283" y="3427148"/>
            <a:ext cx="3611897" cy="55346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3" name="Přímá spojnice 12"/>
          <p:cNvCxnSpPr/>
          <p:nvPr/>
        </p:nvCxnSpPr>
        <p:spPr>
          <a:xfrm>
            <a:off x="2859937" y="3402038"/>
            <a:ext cx="771235" cy="54883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 name="Zástupný symbol pro číslo snímku 3"/>
          <p:cNvSpPr>
            <a:spLocks noGrp="1"/>
          </p:cNvSpPr>
          <p:nvPr>
            <p:ph type="sldNum" sz="quarter" idx="12"/>
          </p:nvPr>
        </p:nvSpPr>
        <p:spPr/>
        <p:txBody>
          <a:bodyPr/>
          <a:lstStyle/>
          <a:p>
            <a:fld id="{148BB7EB-D89B-4662-978C-CEA3BFD9B93C}" type="slidenum">
              <a:rPr lang="cs-CZ" smtClean="0"/>
              <a:t>9</a:t>
            </a:fld>
            <a:r>
              <a:rPr lang="cs-CZ" dirty="0" smtClean="0"/>
              <a:t>/18</a:t>
            </a:r>
            <a:endParaRPr lang="cs-CZ" dirty="0"/>
          </a:p>
        </p:txBody>
      </p:sp>
      <p:sp>
        <p:nvSpPr>
          <p:cNvPr id="31" name="Nadpis 9"/>
          <p:cNvSpPr txBox="1">
            <a:spLocks/>
          </p:cNvSpPr>
          <p:nvPr/>
        </p:nvSpPr>
        <p:spPr>
          <a:xfrm>
            <a:off x="623888" y="535543"/>
            <a:ext cx="10944226" cy="8863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cs-CZ" dirty="0" smtClean="0">
                <a:solidFill>
                  <a:schemeClr val="tx2"/>
                </a:solidFill>
              </a:rPr>
              <a:t>Hlavní výzvy, se kterými jsme se museli v průběhu implementace řešení vypořádat</a:t>
            </a:r>
            <a:endParaRPr lang="en-US" dirty="0">
              <a:solidFill>
                <a:schemeClr val="tx2"/>
              </a:solidFill>
            </a:endParaRPr>
          </a:p>
        </p:txBody>
      </p:sp>
      <p:grpSp>
        <p:nvGrpSpPr>
          <p:cNvPr id="46" name="Skupina 45"/>
          <p:cNvGrpSpPr/>
          <p:nvPr/>
        </p:nvGrpSpPr>
        <p:grpSpPr>
          <a:xfrm>
            <a:off x="623888" y="1473650"/>
            <a:ext cx="4472098" cy="2330672"/>
            <a:chOff x="623888" y="1473650"/>
            <a:chExt cx="4472098" cy="2330672"/>
          </a:xfrm>
        </p:grpSpPr>
        <p:grpSp>
          <p:nvGrpSpPr>
            <p:cNvPr id="2" name="Skupina 1"/>
            <p:cNvGrpSpPr/>
            <p:nvPr/>
          </p:nvGrpSpPr>
          <p:grpSpPr>
            <a:xfrm>
              <a:off x="623888" y="1473650"/>
              <a:ext cx="4472098" cy="2330672"/>
              <a:chOff x="623887" y="1573213"/>
              <a:chExt cx="4925181" cy="2566802"/>
            </a:xfrm>
          </p:grpSpPr>
          <p:sp>
            <p:nvSpPr>
              <p:cNvPr id="33" name="Obdélník 32"/>
              <p:cNvSpPr/>
              <p:nvPr/>
            </p:nvSpPr>
            <p:spPr>
              <a:xfrm>
                <a:off x="623887" y="1573213"/>
                <a:ext cx="4925181" cy="2134845"/>
              </a:xfrm>
              <a:prstGeom prst="rect">
                <a:avLst/>
              </a:prstGeom>
              <a:gradFill flip="none" rotWithShape="1">
                <a:gsLst>
                  <a:gs pos="0">
                    <a:schemeClr val="bg2"/>
                  </a:gs>
                  <a:gs pos="100000">
                    <a:schemeClr val="tx2"/>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endParaRPr lang="cs-CZ" sz="2000" dirty="0"/>
              </a:p>
            </p:txBody>
          </p:sp>
          <p:sp>
            <p:nvSpPr>
              <p:cNvPr id="14" name="Freeform 5"/>
              <p:cNvSpPr>
                <a:spLocks/>
              </p:cNvSpPr>
              <p:nvPr/>
            </p:nvSpPr>
            <p:spPr bwMode="auto">
              <a:xfrm>
                <a:off x="896838" y="1788456"/>
                <a:ext cx="619297" cy="1704358"/>
              </a:xfrm>
              <a:custGeom>
                <a:avLst/>
                <a:gdLst>
                  <a:gd name="T0" fmla="*/ 342 w 342"/>
                  <a:gd name="T1" fmla="*/ 0 h 940"/>
                  <a:gd name="T2" fmla="*/ 342 w 342"/>
                  <a:gd name="T3" fmla="*/ 940 h 940"/>
                  <a:gd name="T4" fmla="*/ 193 w 342"/>
                  <a:gd name="T5" fmla="*/ 940 h 940"/>
                  <a:gd name="T6" fmla="*/ 193 w 342"/>
                  <a:gd name="T7" fmla="*/ 182 h 940"/>
                  <a:gd name="T8" fmla="*/ 106 w 342"/>
                  <a:gd name="T9" fmla="*/ 231 h 940"/>
                  <a:gd name="T10" fmla="*/ 0 w 342"/>
                  <a:gd name="T11" fmla="*/ 267 h 940"/>
                  <a:gd name="T12" fmla="*/ 0 w 342"/>
                  <a:gd name="T13" fmla="*/ 140 h 940"/>
                  <a:gd name="T14" fmla="*/ 72 w 342"/>
                  <a:gd name="T15" fmla="*/ 114 h 940"/>
                  <a:gd name="T16" fmla="*/ 140 w 342"/>
                  <a:gd name="T17" fmla="*/ 84 h 940"/>
                  <a:gd name="T18" fmla="*/ 208 w 342"/>
                  <a:gd name="T19" fmla="*/ 47 h 940"/>
                  <a:gd name="T20" fmla="*/ 279 w 342"/>
                  <a:gd name="T21" fmla="*/ 0 h 940"/>
                  <a:gd name="T22" fmla="*/ 342 w 342"/>
                  <a:gd name="T23"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2" h="940">
                    <a:moveTo>
                      <a:pt x="342" y="0"/>
                    </a:moveTo>
                    <a:cubicBezTo>
                      <a:pt x="342" y="940"/>
                      <a:pt x="342" y="940"/>
                      <a:pt x="342" y="940"/>
                    </a:cubicBezTo>
                    <a:cubicBezTo>
                      <a:pt x="193" y="940"/>
                      <a:pt x="193" y="940"/>
                      <a:pt x="193" y="940"/>
                    </a:cubicBezTo>
                    <a:cubicBezTo>
                      <a:pt x="193" y="182"/>
                      <a:pt x="193" y="182"/>
                      <a:pt x="193" y="182"/>
                    </a:cubicBezTo>
                    <a:cubicBezTo>
                      <a:pt x="166" y="201"/>
                      <a:pt x="137" y="218"/>
                      <a:pt x="106" y="231"/>
                    </a:cubicBezTo>
                    <a:cubicBezTo>
                      <a:pt x="75" y="245"/>
                      <a:pt x="40" y="256"/>
                      <a:pt x="0" y="267"/>
                    </a:cubicBezTo>
                    <a:cubicBezTo>
                      <a:pt x="0" y="140"/>
                      <a:pt x="0" y="140"/>
                      <a:pt x="0" y="140"/>
                    </a:cubicBezTo>
                    <a:cubicBezTo>
                      <a:pt x="25" y="132"/>
                      <a:pt x="49" y="123"/>
                      <a:pt x="72" y="114"/>
                    </a:cubicBezTo>
                    <a:cubicBezTo>
                      <a:pt x="95" y="105"/>
                      <a:pt x="118" y="95"/>
                      <a:pt x="140" y="84"/>
                    </a:cubicBezTo>
                    <a:cubicBezTo>
                      <a:pt x="163" y="73"/>
                      <a:pt x="185" y="61"/>
                      <a:pt x="208" y="47"/>
                    </a:cubicBezTo>
                    <a:cubicBezTo>
                      <a:pt x="231" y="33"/>
                      <a:pt x="255" y="18"/>
                      <a:pt x="279" y="0"/>
                    </a:cubicBezTo>
                    <a:lnTo>
                      <a:pt x="342" y="0"/>
                    </a:lnTo>
                    <a:close/>
                  </a:path>
                </a:pathLst>
              </a:custGeom>
              <a:solidFill>
                <a:schemeClr val="tx2">
                  <a:lumMod val="40000"/>
                  <a:lumOff val="60000"/>
                  <a:alpha val="27000"/>
                </a:schemeClr>
              </a:solidFill>
              <a:ln>
                <a:noFill/>
              </a:ln>
            </p:spPr>
            <p:txBody>
              <a:bodyPr vert="horz" wrap="square" lIns="91440" tIns="45720" rIns="91440" bIns="45720" numCol="1" anchor="t" anchorCtr="0" compatLnSpc="1">
                <a:prstTxWarp prst="textNoShape">
                  <a:avLst/>
                </a:prstTxWarp>
              </a:bodyPr>
              <a:lstStyle/>
              <a:p>
                <a:endParaRPr lang="cs-CZ"/>
              </a:p>
            </p:txBody>
          </p:sp>
          <p:sp>
            <p:nvSpPr>
              <p:cNvPr id="51" name="Obdélník 50"/>
              <p:cNvSpPr/>
              <p:nvPr/>
            </p:nvSpPr>
            <p:spPr>
              <a:xfrm>
                <a:off x="1338345" y="1750356"/>
                <a:ext cx="3884784" cy="2389659"/>
              </a:xfrm>
              <a:prstGeom prst="rect">
                <a:avLst/>
              </a:prstGeom>
            </p:spPr>
            <p:txBody>
              <a:bodyPr wrap="square">
                <a:spAutoFit/>
              </a:bodyPr>
              <a:lstStyle/>
              <a:p>
                <a:pPr>
                  <a:spcAft>
                    <a:spcPts val="600"/>
                  </a:spcAft>
                </a:pPr>
                <a:r>
                  <a:rPr lang="cs-CZ" b="1" dirty="0" smtClean="0">
                    <a:ln w="0"/>
                    <a:solidFill>
                      <a:schemeClr val="bg1"/>
                    </a:solidFill>
                  </a:rPr>
                  <a:t>Výzva spojená se procesy</a:t>
                </a:r>
                <a:r>
                  <a:rPr lang="en-GB" b="1" dirty="0" smtClean="0">
                    <a:ln w="0"/>
                    <a:solidFill>
                      <a:schemeClr val="bg1"/>
                    </a:solidFill>
                  </a:rPr>
                  <a:t>:</a:t>
                </a:r>
                <a:endParaRPr lang="cs-CZ" b="1" dirty="0" smtClean="0">
                  <a:ln w="0"/>
                  <a:solidFill>
                    <a:schemeClr val="bg1"/>
                  </a:solidFill>
                </a:endParaRPr>
              </a:p>
              <a:p>
                <a:pPr>
                  <a:spcAft>
                    <a:spcPts val="600"/>
                  </a:spcAft>
                </a:pPr>
                <a:r>
                  <a:rPr lang="cs-CZ" sz="1500" dirty="0">
                    <a:solidFill>
                      <a:schemeClr val="bg1"/>
                    </a:solidFill>
                  </a:rPr>
                  <a:t>V rámci všech logistických procesů garantujeme dodržení veškerých norem a standardů včetně  </a:t>
                </a:r>
                <a:r>
                  <a:rPr lang="en-GB" sz="1500" dirty="0">
                    <a:solidFill>
                      <a:schemeClr val="bg1"/>
                    </a:solidFill>
                  </a:rPr>
                  <a:t>IFS Logistics Certification.</a:t>
                </a:r>
              </a:p>
              <a:p>
                <a:pPr>
                  <a:spcAft>
                    <a:spcPts val="600"/>
                  </a:spcAft>
                </a:pPr>
                <a:r>
                  <a:rPr lang="en-GB" dirty="0" smtClean="0">
                    <a:ln w="0"/>
                    <a:solidFill>
                      <a:schemeClr val="bg1"/>
                    </a:solidFill>
                  </a:rPr>
                  <a:t> </a:t>
                </a:r>
                <a:endParaRPr lang="cs-CZ" dirty="0" smtClean="0">
                  <a:ln w="0"/>
                  <a:solidFill>
                    <a:schemeClr val="bg1"/>
                  </a:solidFill>
                </a:endParaRPr>
              </a:p>
              <a:p>
                <a:pPr>
                  <a:spcAft>
                    <a:spcPts val="600"/>
                  </a:spcAft>
                </a:pPr>
                <a:endParaRPr lang="cs-CZ" sz="2400" dirty="0">
                  <a:ln w="0"/>
                  <a:solidFill>
                    <a:schemeClr val="bg1"/>
                  </a:solidFill>
                </a:endParaRPr>
              </a:p>
            </p:txBody>
          </p:sp>
        </p:grpSp>
        <p:grpSp>
          <p:nvGrpSpPr>
            <p:cNvPr id="11" name="Skupina 10"/>
            <p:cNvGrpSpPr/>
            <p:nvPr/>
          </p:nvGrpSpPr>
          <p:grpSpPr>
            <a:xfrm>
              <a:off x="2699917" y="3234934"/>
              <a:ext cx="320040" cy="320040"/>
              <a:chOff x="2699917" y="3234934"/>
              <a:chExt cx="320040" cy="320040"/>
            </a:xfrm>
          </p:grpSpPr>
          <p:sp>
            <p:nvSpPr>
              <p:cNvPr id="9" name="Ovál 8"/>
              <p:cNvSpPr/>
              <p:nvPr/>
            </p:nvSpPr>
            <p:spPr>
              <a:xfrm>
                <a:off x="2699917" y="3234934"/>
                <a:ext cx="320040" cy="320040"/>
              </a:xfrm>
              <a:prstGeom prst="ellipse">
                <a:avLst/>
              </a:prstGeom>
              <a:solidFill>
                <a:srgbClr val="387C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3" name="Ovál 22"/>
              <p:cNvSpPr/>
              <p:nvPr/>
            </p:nvSpPr>
            <p:spPr>
              <a:xfrm>
                <a:off x="2764743" y="3299760"/>
                <a:ext cx="190388" cy="19038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grpSp>
      <p:grpSp>
        <p:nvGrpSpPr>
          <p:cNvPr id="47" name="Skupina 46"/>
          <p:cNvGrpSpPr/>
          <p:nvPr/>
        </p:nvGrpSpPr>
        <p:grpSpPr>
          <a:xfrm>
            <a:off x="623888" y="3841497"/>
            <a:ext cx="6390989" cy="2107925"/>
            <a:chOff x="623888" y="3841497"/>
            <a:chExt cx="6390989" cy="2107925"/>
          </a:xfrm>
        </p:grpSpPr>
        <p:grpSp>
          <p:nvGrpSpPr>
            <p:cNvPr id="5" name="Skupina 4"/>
            <p:cNvGrpSpPr/>
            <p:nvPr/>
          </p:nvGrpSpPr>
          <p:grpSpPr>
            <a:xfrm>
              <a:off x="623888" y="4010970"/>
              <a:ext cx="6390989" cy="1938452"/>
              <a:chOff x="623887" y="3912770"/>
              <a:chExt cx="6745367" cy="2134845"/>
            </a:xfrm>
          </p:grpSpPr>
          <p:sp>
            <p:nvSpPr>
              <p:cNvPr id="34" name="Obdélník 33"/>
              <p:cNvSpPr/>
              <p:nvPr/>
            </p:nvSpPr>
            <p:spPr>
              <a:xfrm>
                <a:off x="623887" y="3912770"/>
                <a:ext cx="6745367" cy="2134845"/>
              </a:xfrm>
              <a:prstGeom prst="rect">
                <a:avLst/>
              </a:prstGeom>
              <a:gradFill flip="none" rotWithShape="1">
                <a:gsLst>
                  <a:gs pos="0">
                    <a:schemeClr val="bg2"/>
                  </a:gs>
                  <a:gs pos="100000">
                    <a:schemeClr val="tx2"/>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endParaRPr lang="cs-CZ" sz="2000" dirty="0"/>
              </a:p>
            </p:txBody>
          </p:sp>
          <p:sp>
            <p:nvSpPr>
              <p:cNvPr id="20" name="Freeform 6"/>
              <p:cNvSpPr>
                <a:spLocks/>
              </p:cNvSpPr>
              <p:nvPr/>
            </p:nvSpPr>
            <p:spPr bwMode="auto">
              <a:xfrm>
                <a:off x="896838" y="4132528"/>
                <a:ext cx="1045064" cy="1695327"/>
              </a:xfrm>
              <a:custGeom>
                <a:avLst/>
                <a:gdLst>
                  <a:gd name="T0" fmla="*/ 577 w 577"/>
                  <a:gd name="T1" fmla="*/ 935 h 935"/>
                  <a:gd name="T2" fmla="*/ 0 w 577"/>
                  <a:gd name="T3" fmla="*/ 935 h 935"/>
                  <a:gd name="T4" fmla="*/ 0 w 577"/>
                  <a:gd name="T5" fmla="*/ 864 h 935"/>
                  <a:gd name="T6" fmla="*/ 13 w 577"/>
                  <a:gd name="T7" fmla="*/ 782 h 935"/>
                  <a:gd name="T8" fmla="*/ 45 w 577"/>
                  <a:gd name="T9" fmla="*/ 710 h 935"/>
                  <a:gd name="T10" fmla="*/ 93 w 577"/>
                  <a:gd name="T11" fmla="*/ 647 h 935"/>
                  <a:gd name="T12" fmla="*/ 152 w 577"/>
                  <a:gd name="T13" fmla="*/ 589 h 935"/>
                  <a:gd name="T14" fmla="*/ 216 w 577"/>
                  <a:gd name="T15" fmla="*/ 535 h 935"/>
                  <a:gd name="T16" fmla="*/ 280 w 577"/>
                  <a:gd name="T17" fmla="*/ 483 h 935"/>
                  <a:gd name="T18" fmla="*/ 334 w 577"/>
                  <a:gd name="T19" fmla="*/ 434 h 935"/>
                  <a:gd name="T20" fmla="*/ 376 w 577"/>
                  <a:gd name="T21" fmla="*/ 384 h 935"/>
                  <a:gd name="T22" fmla="*/ 403 w 577"/>
                  <a:gd name="T23" fmla="*/ 330 h 935"/>
                  <a:gd name="T24" fmla="*/ 413 w 577"/>
                  <a:gd name="T25" fmla="*/ 268 h 935"/>
                  <a:gd name="T26" fmla="*/ 401 w 577"/>
                  <a:gd name="T27" fmla="*/ 204 h 935"/>
                  <a:gd name="T28" fmla="*/ 370 w 577"/>
                  <a:gd name="T29" fmla="*/ 159 h 935"/>
                  <a:gd name="T30" fmla="*/ 322 w 577"/>
                  <a:gd name="T31" fmla="*/ 131 h 935"/>
                  <a:gd name="T32" fmla="*/ 262 w 577"/>
                  <a:gd name="T33" fmla="*/ 122 h 935"/>
                  <a:gd name="T34" fmla="*/ 147 w 577"/>
                  <a:gd name="T35" fmla="*/ 148 h 935"/>
                  <a:gd name="T36" fmla="*/ 35 w 577"/>
                  <a:gd name="T37" fmla="*/ 227 h 935"/>
                  <a:gd name="T38" fmla="*/ 35 w 577"/>
                  <a:gd name="T39" fmla="*/ 84 h 935"/>
                  <a:gd name="T40" fmla="*/ 92 w 577"/>
                  <a:gd name="T41" fmla="*/ 47 h 935"/>
                  <a:gd name="T42" fmla="*/ 152 w 577"/>
                  <a:gd name="T43" fmla="*/ 21 h 935"/>
                  <a:gd name="T44" fmla="*/ 216 w 577"/>
                  <a:gd name="T45" fmla="*/ 5 h 935"/>
                  <a:gd name="T46" fmla="*/ 289 w 577"/>
                  <a:gd name="T47" fmla="*/ 0 h 935"/>
                  <a:gd name="T48" fmla="*/ 402 w 577"/>
                  <a:gd name="T49" fmla="*/ 17 h 935"/>
                  <a:gd name="T50" fmla="*/ 488 w 577"/>
                  <a:gd name="T51" fmla="*/ 65 h 935"/>
                  <a:gd name="T52" fmla="*/ 544 w 577"/>
                  <a:gd name="T53" fmla="*/ 144 h 935"/>
                  <a:gd name="T54" fmla="*/ 563 w 577"/>
                  <a:gd name="T55" fmla="*/ 253 h 935"/>
                  <a:gd name="T56" fmla="*/ 549 w 577"/>
                  <a:gd name="T57" fmla="*/ 353 h 935"/>
                  <a:gd name="T58" fmla="*/ 510 w 577"/>
                  <a:gd name="T59" fmla="*/ 436 h 935"/>
                  <a:gd name="T60" fmla="*/ 449 w 577"/>
                  <a:gd name="T61" fmla="*/ 509 h 935"/>
                  <a:gd name="T62" fmla="*/ 369 w 577"/>
                  <a:gd name="T63" fmla="*/ 580 h 935"/>
                  <a:gd name="T64" fmla="*/ 295 w 577"/>
                  <a:gd name="T65" fmla="*/ 639 h 935"/>
                  <a:gd name="T66" fmla="*/ 229 w 577"/>
                  <a:gd name="T67" fmla="*/ 695 h 935"/>
                  <a:gd name="T68" fmla="*/ 181 w 577"/>
                  <a:gd name="T69" fmla="*/ 749 h 935"/>
                  <a:gd name="T70" fmla="*/ 163 w 577"/>
                  <a:gd name="T71" fmla="*/ 804 h 935"/>
                  <a:gd name="T72" fmla="*/ 163 w 577"/>
                  <a:gd name="T73" fmla="*/ 807 h 935"/>
                  <a:gd name="T74" fmla="*/ 577 w 577"/>
                  <a:gd name="T75" fmla="*/ 807 h 935"/>
                  <a:gd name="T76" fmla="*/ 577 w 577"/>
                  <a:gd name="T77" fmla="*/ 935 h 9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77" h="935">
                    <a:moveTo>
                      <a:pt x="577" y="935"/>
                    </a:moveTo>
                    <a:cubicBezTo>
                      <a:pt x="0" y="935"/>
                      <a:pt x="0" y="935"/>
                      <a:pt x="0" y="935"/>
                    </a:cubicBezTo>
                    <a:cubicBezTo>
                      <a:pt x="0" y="864"/>
                      <a:pt x="0" y="864"/>
                      <a:pt x="0" y="864"/>
                    </a:cubicBezTo>
                    <a:cubicBezTo>
                      <a:pt x="0" y="834"/>
                      <a:pt x="4" y="807"/>
                      <a:pt x="13" y="782"/>
                    </a:cubicBezTo>
                    <a:cubicBezTo>
                      <a:pt x="21" y="756"/>
                      <a:pt x="32" y="732"/>
                      <a:pt x="45" y="710"/>
                    </a:cubicBezTo>
                    <a:cubicBezTo>
                      <a:pt x="59" y="688"/>
                      <a:pt x="75" y="666"/>
                      <a:pt x="93" y="647"/>
                    </a:cubicBezTo>
                    <a:cubicBezTo>
                      <a:pt x="112" y="627"/>
                      <a:pt x="131" y="607"/>
                      <a:pt x="152" y="589"/>
                    </a:cubicBezTo>
                    <a:cubicBezTo>
                      <a:pt x="173" y="570"/>
                      <a:pt x="195" y="552"/>
                      <a:pt x="216" y="535"/>
                    </a:cubicBezTo>
                    <a:cubicBezTo>
                      <a:pt x="238" y="518"/>
                      <a:pt x="260" y="500"/>
                      <a:pt x="280" y="483"/>
                    </a:cubicBezTo>
                    <a:cubicBezTo>
                      <a:pt x="300" y="466"/>
                      <a:pt x="318" y="450"/>
                      <a:pt x="334" y="434"/>
                    </a:cubicBezTo>
                    <a:cubicBezTo>
                      <a:pt x="351" y="418"/>
                      <a:pt x="364" y="401"/>
                      <a:pt x="376" y="384"/>
                    </a:cubicBezTo>
                    <a:cubicBezTo>
                      <a:pt x="388" y="367"/>
                      <a:pt x="396" y="349"/>
                      <a:pt x="403" y="330"/>
                    </a:cubicBezTo>
                    <a:cubicBezTo>
                      <a:pt x="409" y="311"/>
                      <a:pt x="413" y="290"/>
                      <a:pt x="413" y="268"/>
                    </a:cubicBezTo>
                    <a:cubicBezTo>
                      <a:pt x="413" y="244"/>
                      <a:pt x="409" y="223"/>
                      <a:pt x="401" y="204"/>
                    </a:cubicBezTo>
                    <a:cubicBezTo>
                      <a:pt x="394" y="186"/>
                      <a:pt x="383" y="171"/>
                      <a:pt x="370" y="159"/>
                    </a:cubicBezTo>
                    <a:cubicBezTo>
                      <a:pt x="356" y="147"/>
                      <a:pt x="341" y="137"/>
                      <a:pt x="322" y="131"/>
                    </a:cubicBezTo>
                    <a:cubicBezTo>
                      <a:pt x="304" y="125"/>
                      <a:pt x="284" y="122"/>
                      <a:pt x="262" y="122"/>
                    </a:cubicBezTo>
                    <a:cubicBezTo>
                      <a:pt x="224" y="122"/>
                      <a:pt x="186" y="131"/>
                      <a:pt x="147" y="148"/>
                    </a:cubicBezTo>
                    <a:cubicBezTo>
                      <a:pt x="108" y="166"/>
                      <a:pt x="71" y="192"/>
                      <a:pt x="35" y="227"/>
                    </a:cubicBezTo>
                    <a:cubicBezTo>
                      <a:pt x="35" y="84"/>
                      <a:pt x="35" y="84"/>
                      <a:pt x="35" y="84"/>
                    </a:cubicBezTo>
                    <a:cubicBezTo>
                      <a:pt x="54" y="70"/>
                      <a:pt x="73" y="58"/>
                      <a:pt x="92" y="47"/>
                    </a:cubicBezTo>
                    <a:cubicBezTo>
                      <a:pt x="111" y="37"/>
                      <a:pt x="131" y="28"/>
                      <a:pt x="152" y="21"/>
                    </a:cubicBezTo>
                    <a:cubicBezTo>
                      <a:pt x="172" y="14"/>
                      <a:pt x="194" y="9"/>
                      <a:pt x="216" y="5"/>
                    </a:cubicBezTo>
                    <a:cubicBezTo>
                      <a:pt x="239" y="2"/>
                      <a:pt x="263" y="0"/>
                      <a:pt x="289" y="0"/>
                    </a:cubicBezTo>
                    <a:cubicBezTo>
                      <a:pt x="330" y="0"/>
                      <a:pt x="368" y="6"/>
                      <a:pt x="402" y="17"/>
                    </a:cubicBezTo>
                    <a:cubicBezTo>
                      <a:pt x="435" y="27"/>
                      <a:pt x="464" y="43"/>
                      <a:pt x="488" y="65"/>
                    </a:cubicBezTo>
                    <a:cubicBezTo>
                      <a:pt x="512" y="86"/>
                      <a:pt x="531" y="112"/>
                      <a:pt x="544" y="144"/>
                    </a:cubicBezTo>
                    <a:cubicBezTo>
                      <a:pt x="557" y="175"/>
                      <a:pt x="563" y="212"/>
                      <a:pt x="563" y="253"/>
                    </a:cubicBezTo>
                    <a:cubicBezTo>
                      <a:pt x="563" y="290"/>
                      <a:pt x="559" y="323"/>
                      <a:pt x="549" y="353"/>
                    </a:cubicBezTo>
                    <a:cubicBezTo>
                      <a:pt x="540" y="383"/>
                      <a:pt x="527" y="410"/>
                      <a:pt x="510" y="436"/>
                    </a:cubicBezTo>
                    <a:cubicBezTo>
                      <a:pt x="493" y="462"/>
                      <a:pt x="473" y="486"/>
                      <a:pt x="449" y="509"/>
                    </a:cubicBezTo>
                    <a:cubicBezTo>
                      <a:pt x="425" y="532"/>
                      <a:pt x="398" y="556"/>
                      <a:pt x="369" y="580"/>
                    </a:cubicBezTo>
                    <a:cubicBezTo>
                      <a:pt x="344" y="600"/>
                      <a:pt x="319" y="620"/>
                      <a:pt x="295" y="639"/>
                    </a:cubicBezTo>
                    <a:cubicBezTo>
                      <a:pt x="270" y="658"/>
                      <a:pt x="248" y="676"/>
                      <a:pt x="229" y="695"/>
                    </a:cubicBezTo>
                    <a:cubicBezTo>
                      <a:pt x="209" y="713"/>
                      <a:pt x="193" y="731"/>
                      <a:pt x="181" y="749"/>
                    </a:cubicBezTo>
                    <a:cubicBezTo>
                      <a:pt x="169" y="767"/>
                      <a:pt x="163" y="786"/>
                      <a:pt x="163" y="804"/>
                    </a:cubicBezTo>
                    <a:cubicBezTo>
                      <a:pt x="163" y="807"/>
                      <a:pt x="163" y="807"/>
                      <a:pt x="163" y="807"/>
                    </a:cubicBezTo>
                    <a:cubicBezTo>
                      <a:pt x="577" y="807"/>
                      <a:pt x="577" y="807"/>
                      <a:pt x="577" y="807"/>
                    </a:cubicBezTo>
                    <a:lnTo>
                      <a:pt x="577" y="935"/>
                    </a:lnTo>
                    <a:close/>
                  </a:path>
                </a:pathLst>
              </a:custGeom>
              <a:solidFill>
                <a:schemeClr val="tx2">
                  <a:lumMod val="40000"/>
                  <a:lumOff val="60000"/>
                  <a:alpha val="27000"/>
                </a:schemeClr>
              </a:solidFill>
              <a:ln>
                <a:noFill/>
              </a:ln>
            </p:spPr>
            <p:txBody>
              <a:bodyPr vert="horz" wrap="square" lIns="91440" tIns="45720" rIns="91440" bIns="45720" numCol="1" anchor="t" anchorCtr="0" compatLnSpc="1">
                <a:prstTxWarp prst="textNoShape">
                  <a:avLst/>
                </a:prstTxWarp>
              </a:bodyPr>
              <a:lstStyle/>
              <a:p>
                <a:endParaRPr lang="cs-CZ"/>
              </a:p>
            </p:txBody>
          </p:sp>
          <p:sp>
            <p:nvSpPr>
              <p:cNvPr id="61" name="Obdélník 60"/>
              <p:cNvSpPr/>
              <p:nvPr/>
            </p:nvSpPr>
            <p:spPr>
              <a:xfrm>
                <a:off x="1206486" y="4078596"/>
                <a:ext cx="6072768" cy="1559210"/>
              </a:xfrm>
              <a:prstGeom prst="rect">
                <a:avLst/>
              </a:prstGeom>
            </p:spPr>
            <p:txBody>
              <a:bodyPr wrap="square">
                <a:spAutoFit/>
              </a:bodyPr>
              <a:lstStyle/>
              <a:p>
                <a:pPr>
                  <a:spcAft>
                    <a:spcPts val="600"/>
                  </a:spcAft>
                </a:pPr>
                <a:r>
                  <a:rPr lang="cs-CZ" b="1" dirty="0" smtClean="0">
                    <a:ln w="0"/>
                    <a:solidFill>
                      <a:schemeClr val="bg1"/>
                    </a:solidFill>
                  </a:rPr>
                  <a:t>Strategická výzva spojená s optimálními lokalitami cross-dockových dep:</a:t>
                </a:r>
                <a:endParaRPr lang="en-US" b="1" dirty="0">
                  <a:ln w="0"/>
                  <a:solidFill>
                    <a:schemeClr val="bg1"/>
                  </a:solidFill>
                </a:endParaRPr>
              </a:p>
              <a:p>
                <a:pPr>
                  <a:spcAft>
                    <a:spcPts val="600"/>
                  </a:spcAft>
                </a:pPr>
                <a:r>
                  <a:rPr lang="cs-CZ" sz="1500" b="1" dirty="0" smtClean="0">
                    <a:ln w="0"/>
                    <a:solidFill>
                      <a:schemeClr val="bg1"/>
                    </a:solidFill>
                  </a:rPr>
                  <a:t>Definovat</a:t>
                </a:r>
                <a:r>
                  <a:rPr lang="cs-CZ" sz="1500" dirty="0" smtClean="0">
                    <a:ln w="0"/>
                    <a:solidFill>
                      <a:schemeClr val="bg1"/>
                    </a:solidFill>
                  </a:rPr>
                  <a:t> ideální polohy lokálních dep s ohledem na zákazníky a geografickou polohu.</a:t>
                </a:r>
                <a:r>
                  <a:rPr lang="cs-CZ" sz="1500" dirty="0">
                    <a:ln w="0"/>
                    <a:solidFill>
                      <a:schemeClr val="bg1"/>
                    </a:solidFill>
                  </a:rPr>
                  <a:t> </a:t>
                </a:r>
                <a:r>
                  <a:rPr lang="cs-CZ" sz="1500" dirty="0" smtClean="0">
                    <a:ln w="0"/>
                    <a:solidFill>
                      <a:schemeClr val="bg1"/>
                    </a:solidFill>
                  </a:rPr>
                  <a:t>Pro tyto výpočty jsme využívali komplexní a optimalizační matematické vzorce.</a:t>
                </a:r>
              </a:p>
            </p:txBody>
          </p:sp>
        </p:grpSp>
        <p:grpSp>
          <p:nvGrpSpPr>
            <p:cNvPr id="10" name="Skupina 9"/>
            <p:cNvGrpSpPr/>
            <p:nvPr/>
          </p:nvGrpSpPr>
          <p:grpSpPr>
            <a:xfrm>
              <a:off x="3538464" y="3841497"/>
              <a:ext cx="320040" cy="320040"/>
              <a:chOff x="3788484" y="3708999"/>
              <a:chExt cx="320040" cy="320040"/>
            </a:xfrm>
          </p:grpSpPr>
          <p:sp>
            <p:nvSpPr>
              <p:cNvPr id="24" name="Ovál 23"/>
              <p:cNvSpPr/>
              <p:nvPr/>
            </p:nvSpPr>
            <p:spPr>
              <a:xfrm>
                <a:off x="3788484" y="3708999"/>
                <a:ext cx="320040" cy="320040"/>
              </a:xfrm>
              <a:prstGeom prst="ellipse">
                <a:avLst/>
              </a:prstGeom>
              <a:solidFill>
                <a:srgbClr val="3A7E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5" name="Ovál 24"/>
              <p:cNvSpPr/>
              <p:nvPr/>
            </p:nvSpPr>
            <p:spPr>
              <a:xfrm>
                <a:off x="3853310" y="3773825"/>
                <a:ext cx="190388" cy="19038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grpSp>
      <p:grpSp>
        <p:nvGrpSpPr>
          <p:cNvPr id="48" name="Skupina 47"/>
          <p:cNvGrpSpPr/>
          <p:nvPr/>
        </p:nvGrpSpPr>
        <p:grpSpPr>
          <a:xfrm>
            <a:off x="5711126" y="1473649"/>
            <a:ext cx="5662038" cy="2086411"/>
            <a:chOff x="5711126" y="1473649"/>
            <a:chExt cx="5662038" cy="2086411"/>
          </a:xfrm>
        </p:grpSpPr>
        <p:grpSp>
          <p:nvGrpSpPr>
            <p:cNvPr id="3" name="Skupina 2"/>
            <p:cNvGrpSpPr/>
            <p:nvPr/>
          </p:nvGrpSpPr>
          <p:grpSpPr>
            <a:xfrm>
              <a:off x="5711126" y="1473649"/>
              <a:ext cx="5662038" cy="1938452"/>
              <a:chOff x="5738990" y="1573213"/>
              <a:chExt cx="5829124" cy="2134845"/>
            </a:xfrm>
          </p:grpSpPr>
          <p:sp>
            <p:nvSpPr>
              <p:cNvPr id="54" name="Obdélník 53"/>
              <p:cNvSpPr/>
              <p:nvPr/>
            </p:nvSpPr>
            <p:spPr>
              <a:xfrm>
                <a:off x="5738990" y="1573213"/>
                <a:ext cx="5829124" cy="2134845"/>
              </a:xfrm>
              <a:prstGeom prst="rect">
                <a:avLst/>
              </a:prstGeom>
              <a:gradFill flip="none" rotWithShape="1">
                <a:gsLst>
                  <a:gs pos="0">
                    <a:schemeClr val="bg2"/>
                  </a:gs>
                  <a:gs pos="100000">
                    <a:schemeClr val="tx2"/>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endParaRPr lang="cs-CZ" sz="2000" dirty="0"/>
              </a:p>
            </p:txBody>
          </p:sp>
          <p:sp>
            <p:nvSpPr>
              <p:cNvPr id="58" name="Freeform 7"/>
              <p:cNvSpPr>
                <a:spLocks/>
              </p:cNvSpPr>
              <p:nvPr/>
            </p:nvSpPr>
            <p:spPr bwMode="auto">
              <a:xfrm>
                <a:off x="5967584" y="1779425"/>
                <a:ext cx="1006358" cy="1722420"/>
              </a:xfrm>
              <a:custGeom>
                <a:avLst/>
                <a:gdLst>
                  <a:gd name="T0" fmla="*/ 0 w 556"/>
                  <a:gd name="T1" fmla="*/ 901 h 950"/>
                  <a:gd name="T2" fmla="*/ 0 w 556"/>
                  <a:gd name="T3" fmla="*/ 761 h 950"/>
                  <a:gd name="T4" fmla="*/ 203 w 556"/>
                  <a:gd name="T5" fmla="*/ 832 h 950"/>
                  <a:gd name="T6" fmla="*/ 349 w 556"/>
                  <a:gd name="T7" fmla="*/ 790 h 950"/>
                  <a:gd name="T8" fmla="*/ 404 w 556"/>
                  <a:gd name="T9" fmla="*/ 678 h 950"/>
                  <a:gd name="T10" fmla="*/ 165 w 556"/>
                  <a:gd name="T11" fmla="*/ 521 h 950"/>
                  <a:gd name="T12" fmla="*/ 94 w 556"/>
                  <a:gd name="T13" fmla="*/ 521 h 950"/>
                  <a:gd name="T14" fmla="*/ 94 w 556"/>
                  <a:gd name="T15" fmla="*/ 402 h 950"/>
                  <a:gd name="T16" fmla="*/ 161 w 556"/>
                  <a:gd name="T17" fmla="*/ 402 h 950"/>
                  <a:gd name="T18" fmla="*/ 374 w 556"/>
                  <a:gd name="T19" fmla="*/ 255 h 950"/>
                  <a:gd name="T20" fmla="*/ 208 w 556"/>
                  <a:gd name="T21" fmla="*/ 119 h 950"/>
                  <a:gd name="T22" fmla="*/ 35 w 556"/>
                  <a:gd name="T23" fmla="*/ 185 h 950"/>
                  <a:gd name="T24" fmla="*/ 35 w 556"/>
                  <a:gd name="T25" fmla="*/ 53 h 950"/>
                  <a:gd name="T26" fmla="*/ 256 w 556"/>
                  <a:gd name="T27" fmla="*/ 0 h 950"/>
                  <a:gd name="T28" fmla="*/ 452 w 556"/>
                  <a:gd name="T29" fmla="*/ 62 h 950"/>
                  <a:gd name="T30" fmla="*/ 526 w 556"/>
                  <a:gd name="T31" fmla="*/ 219 h 950"/>
                  <a:gd name="T32" fmla="*/ 341 w 556"/>
                  <a:gd name="T33" fmla="*/ 453 h 950"/>
                  <a:gd name="T34" fmla="*/ 341 w 556"/>
                  <a:gd name="T35" fmla="*/ 455 h 950"/>
                  <a:gd name="T36" fmla="*/ 498 w 556"/>
                  <a:gd name="T37" fmla="*/ 525 h 950"/>
                  <a:gd name="T38" fmla="*/ 556 w 556"/>
                  <a:gd name="T39" fmla="*/ 674 h 950"/>
                  <a:gd name="T40" fmla="*/ 463 w 556"/>
                  <a:gd name="T41" fmla="*/ 874 h 950"/>
                  <a:gd name="T42" fmla="*/ 218 w 556"/>
                  <a:gd name="T43" fmla="*/ 950 h 950"/>
                  <a:gd name="T44" fmla="*/ 0 w 556"/>
                  <a:gd name="T45" fmla="*/ 901 h 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56" h="950">
                    <a:moveTo>
                      <a:pt x="0" y="901"/>
                    </a:moveTo>
                    <a:cubicBezTo>
                      <a:pt x="0" y="761"/>
                      <a:pt x="0" y="761"/>
                      <a:pt x="0" y="761"/>
                    </a:cubicBezTo>
                    <a:cubicBezTo>
                      <a:pt x="60" y="808"/>
                      <a:pt x="127" y="832"/>
                      <a:pt x="203" y="832"/>
                    </a:cubicBezTo>
                    <a:cubicBezTo>
                      <a:pt x="264" y="832"/>
                      <a:pt x="312" y="818"/>
                      <a:pt x="349" y="790"/>
                    </a:cubicBezTo>
                    <a:cubicBezTo>
                      <a:pt x="385" y="763"/>
                      <a:pt x="404" y="725"/>
                      <a:pt x="404" y="678"/>
                    </a:cubicBezTo>
                    <a:cubicBezTo>
                      <a:pt x="404" y="573"/>
                      <a:pt x="324" y="521"/>
                      <a:pt x="165" y="521"/>
                    </a:cubicBezTo>
                    <a:cubicBezTo>
                      <a:pt x="94" y="521"/>
                      <a:pt x="94" y="521"/>
                      <a:pt x="94" y="521"/>
                    </a:cubicBezTo>
                    <a:cubicBezTo>
                      <a:pt x="94" y="402"/>
                      <a:pt x="94" y="402"/>
                      <a:pt x="94" y="402"/>
                    </a:cubicBezTo>
                    <a:cubicBezTo>
                      <a:pt x="161" y="402"/>
                      <a:pt x="161" y="402"/>
                      <a:pt x="161" y="402"/>
                    </a:cubicBezTo>
                    <a:cubicBezTo>
                      <a:pt x="303" y="402"/>
                      <a:pt x="374" y="353"/>
                      <a:pt x="374" y="255"/>
                    </a:cubicBezTo>
                    <a:cubicBezTo>
                      <a:pt x="374" y="164"/>
                      <a:pt x="319" y="119"/>
                      <a:pt x="208" y="119"/>
                    </a:cubicBezTo>
                    <a:cubicBezTo>
                      <a:pt x="147" y="119"/>
                      <a:pt x="89" y="141"/>
                      <a:pt x="35" y="185"/>
                    </a:cubicBezTo>
                    <a:cubicBezTo>
                      <a:pt x="35" y="53"/>
                      <a:pt x="35" y="53"/>
                      <a:pt x="35" y="53"/>
                    </a:cubicBezTo>
                    <a:cubicBezTo>
                      <a:pt x="97" y="18"/>
                      <a:pt x="171" y="0"/>
                      <a:pt x="256" y="0"/>
                    </a:cubicBezTo>
                    <a:cubicBezTo>
                      <a:pt x="337" y="0"/>
                      <a:pt x="403" y="21"/>
                      <a:pt x="452" y="62"/>
                    </a:cubicBezTo>
                    <a:cubicBezTo>
                      <a:pt x="501" y="103"/>
                      <a:pt x="526" y="155"/>
                      <a:pt x="526" y="219"/>
                    </a:cubicBezTo>
                    <a:cubicBezTo>
                      <a:pt x="526" y="340"/>
                      <a:pt x="464" y="418"/>
                      <a:pt x="341" y="453"/>
                    </a:cubicBezTo>
                    <a:cubicBezTo>
                      <a:pt x="341" y="455"/>
                      <a:pt x="341" y="455"/>
                      <a:pt x="341" y="455"/>
                    </a:cubicBezTo>
                    <a:cubicBezTo>
                      <a:pt x="407" y="462"/>
                      <a:pt x="460" y="485"/>
                      <a:pt x="498" y="525"/>
                    </a:cubicBezTo>
                    <a:cubicBezTo>
                      <a:pt x="536" y="565"/>
                      <a:pt x="556" y="615"/>
                      <a:pt x="556" y="674"/>
                    </a:cubicBezTo>
                    <a:cubicBezTo>
                      <a:pt x="556" y="757"/>
                      <a:pt x="525" y="823"/>
                      <a:pt x="463" y="874"/>
                    </a:cubicBezTo>
                    <a:cubicBezTo>
                      <a:pt x="401" y="925"/>
                      <a:pt x="319" y="950"/>
                      <a:pt x="218" y="950"/>
                    </a:cubicBezTo>
                    <a:cubicBezTo>
                      <a:pt x="127" y="950"/>
                      <a:pt x="54" y="934"/>
                      <a:pt x="0" y="901"/>
                    </a:cubicBezTo>
                    <a:close/>
                  </a:path>
                </a:pathLst>
              </a:custGeom>
              <a:solidFill>
                <a:schemeClr val="tx2">
                  <a:lumMod val="40000"/>
                  <a:lumOff val="60000"/>
                  <a:alpha val="27000"/>
                </a:schemeClr>
              </a:solidFill>
              <a:ln>
                <a:noFill/>
              </a:ln>
            </p:spPr>
            <p:txBody>
              <a:bodyPr vert="horz" wrap="square" lIns="91440" tIns="45720" rIns="91440" bIns="45720" numCol="1" anchor="t" anchorCtr="0" compatLnSpc="1">
                <a:prstTxWarp prst="textNoShape">
                  <a:avLst/>
                </a:prstTxWarp>
              </a:bodyPr>
              <a:lstStyle/>
              <a:p>
                <a:endParaRPr lang="cs-CZ"/>
              </a:p>
            </p:txBody>
          </p:sp>
          <p:sp>
            <p:nvSpPr>
              <p:cNvPr id="56" name="Obdélník 55"/>
              <p:cNvSpPr/>
              <p:nvPr/>
            </p:nvSpPr>
            <p:spPr>
              <a:xfrm>
                <a:off x="6470764" y="1750356"/>
                <a:ext cx="5097349" cy="999928"/>
              </a:xfrm>
              <a:prstGeom prst="rect">
                <a:avLst/>
              </a:prstGeom>
            </p:spPr>
            <p:txBody>
              <a:bodyPr wrap="square">
                <a:spAutoFit/>
              </a:bodyPr>
              <a:lstStyle/>
              <a:p>
                <a:pPr>
                  <a:spcAft>
                    <a:spcPts val="600"/>
                  </a:spcAft>
                </a:pPr>
                <a:r>
                  <a:rPr lang="cs-CZ" b="1" dirty="0" smtClean="0">
                    <a:ln w="0"/>
                    <a:solidFill>
                      <a:schemeClr val="bg1"/>
                    </a:solidFill>
                  </a:rPr>
                  <a:t>Výzva spojená s nalezením externích partnerů</a:t>
                </a:r>
                <a:r>
                  <a:rPr lang="en-US" b="1" dirty="0" smtClean="0">
                    <a:ln w="0"/>
                    <a:solidFill>
                      <a:schemeClr val="bg1"/>
                    </a:solidFill>
                  </a:rPr>
                  <a:t>: </a:t>
                </a:r>
                <a:endParaRPr lang="cs-CZ" b="1" dirty="0">
                  <a:ln w="0"/>
                  <a:solidFill>
                    <a:schemeClr val="bg1"/>
                  </a:solidFill>
                </a:endParaRPr>
              </a:p>
              <a:p>
                <a:pPr>
                  <a:spcAft>
                    <a:spcPts val="600"/>
                  </a:spcAft>
                </a:pPr>
                <a:r>
                  <a:rPr lang="cs-CZ" sz="1500" b="1" dirty="0" smtClean="0">
                    <a:ln w="0"/>
                    <a:solidFill>
                      <a:schemeClr val="bg1"/>
                    </a:solidFill>
                  </a:rPr>
                  <a:t>Vybudovat</a:t>
                </a:r>
                <a:r>
                  <a:rPr lang="cs-CZ" sz="1500" dirty="0" smtClean="0">
                    <a:ln w="0"/>
                    <a:solidFill>
                      <a:schemeClr val="bg1"/>
                    </a:solidFill>
                  </a:rPr>
                  <a:t> konkrétní síť dep v optimálních lokalitách se spolehlivými, dlouhodobými externími partnery. </a:t>
                </a:r>
              </a:p>
            </p:txBody>
          </p:sp>
        </p:grpSp>
        <p:grpSp>
          <p:nvGrpSpPr>
            <p:cNvPr id="27" name="Skupina 26"/>
            <p:cNvGrpSpPr/>
            <p:nvPr/>
          </p:nvGrpSpPr>
          <p:grpSpPr>
            <a:xfrm>
              <a:off x="7338273" y="3240020"/>
              <a:ext cx="320040" cy="320040"/>
              <a:chOff x="3788484" y="3708999"/>
              <a:chExt cx="320040" cy="320040"/>
            </a:xfrm>
          </p:grpSpPr>
          <p:sp>
            <p:nvSpPr>
              <p:cNvPr id="28" name="Ovál 27"/>
              <p:cNvSpPr/>
              <p:nvPr/>
            </p:nvSpPr>
            <p:spPr>
              <a:xfrm>
                <a:off x="3788484" y="3708999"/>
                <a:ext cx="320040" cy="320040"/>
              </a:xfrm>
              <a:prstGeom prst="ellipse">
                <a:avLst/>
              </a:prstGeom>
              <a:solidFill>
                <a:srgbClr val="276D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9" name="Ovál 28"/>
              <p:cNvSpPr/>
              <p:nvPr/>
            </p:nvSpPr>
            <p:spPr>
              <a:xfrm>
                <a:off x="3853310" y="3773825"/>
                <a:ext cx="190388" cy="19038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grpSp>
      <p:grpSp>
        <p:nvGrpSpPr>
          <p:cNvPr id="49" name="Skupina 48"/>
          <p:cNvGrpSpPr/>
          <p:nvPr/>
        </p:nvGrpSpPr>
        <p:grpSpPr>
          <a:xfrm>
            <a:off x="7641043" y="3850945"/>
            <a:ext cx="3732120" cy="2098475"/>
            <a:chOff x="7641043" y="3850945"/>
            <a:chExt cx="3732120" cy="2098475"/>
          </a:xfrm>
        </p:grpSpPr>
        <p:grpSp>
          <p:nvGrpSpPr>
            <p:cNvPr id="6" name="Skupina 5"/>
            <p:cNvGrpSpPr/>
            <p:nvPr/>
          </p:nvGrpSpPr>
          <p:grpSpPr>
            <a:xfrm>
              <a:off x="7641043" y="4010966"/>
              <a:ext cx="3732120" cy="1938454"/>
              <a:chOff x="7457883" y="3912770"/>
              <a:chExt cx="4110231" cy="2134845"/>
            </a:xfrm>
          </p:grpSpPr>
          <p:sp>
            <p:nvSpPr>
              <p:cNvPr id="40" name="Obdélník 39"/>
              <p:cNvSpPr/>
              <p:nvPr/>
            </p:nvSpPr>
            <p:spPr>
              <a:xfrm>
                <a:off x="7457883" y="3912770"/>
                <a:ext cx="4110231" cy="2134845"/>
              </a:xfrm>
              <a:prstGeom prst="rect">
                <a:avLst/>
              </a:prstGeom>
              <a:gradFill flip="none" rotWithShape="1">
                <a:gsLst>
                  <a:gs pos="0">
                    <a:schemeClr val="accent3">
                      <a:lumMod val="60000"/>
                      <a:lumOff val="40000"/>
                    </a:schemeClr>
                  </a:gs>
                  <a:gs pos="100000">
                    <a:schemeClr val="accent3">
                      <a:lumMod val="7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36000" rIns="0" bIns="36000" rtlCol="0" anchor="ctr"/>
              <a:lstStyle/>
              <a:p>
                <a:endParaRPr lang="cs-CZ" sz="2000" b="1" dirty="0">
                  <a:ln w="0"/>
                  <a:solidFill>
                    <a:schemeClr val="bg1"/>
                  </a:solidFill>
                </a:endParaRPr>
              </a:p>
            </p:txBody>
          </p:sp>
          <p:sp>
            <p:nvSpPr>
              <p:cNvPr id="66" name="Obdélník 65"/>
              <p:cNvSpPr/>
              <p:nvPr/>
            </p:nvSpPr>
            <p:spPr>
              <a:xfrm>
                <a:off x="7780297" y="4078596"/>
                <a:ext cx="3465403" cy="1610053"/>
              </a:xfrm>
              <a:prstGeom prst="rect">
                <a:avLst/>
              </a:prstGeom>
            </p:spPr>
            <p:txBody>
              <a:bodyPr wrap="square">
                <a:spAutoFit/>
              </a:bodyPr>
              <a:lstStyle/>
              <a:p>
                <a:pPr>
                  <a:spcAft>
                    <a:spcPts val="600"/>
                  </a:spcAft>
                </a:pPr>
                <a:r>
                  <a:rPr lang="cs-CZ" sz="2400" b="1" dirty="0" smtClean="0">
                    <a:ln w="0"/>
                    <a:solidFill>
                      <a:schemeClr val="bg1"/>
                    </a:solidFill>
                  </a:rPr>
                  <a:t>Největší výzva</a:t>
                </a:r>
                <a:r>
                  <a:rPr lang="en-US" sz="2400" b="1" dirty="0" smtClean="0">
                    <a:ln w="0"/>
                    <a:solidFill>
                      <a:schemeClr val="bg1"/>
                    </a:solidFill>
                  </a:rPr>
                  <a:t>:</a:t>
                </a:r>
                <a:endParaRPr lang="en-US" sz="2400" b="1" dirty="0">
                  <a:ln w="0"/>
                  <a:solidFill>
                    <a:schemeClr val="bg1"/>
                  </a:solidFill>
                </a:endParaRPr>
              </a:p>
              <a:p>
                <a:pPr>
                  <a:spcAft>
                    <a:spcPts val="600"/>
                  </a:spcAft>
                </a:pPr>
                <a:r>
                  <a:rPr lang="cs-CZ" sz="1500" b="1" dirty="0" smtClean="0">
                    <a:ln w="0"/>
                    <a:solidFill>
                      <a:schemeClr val="bg1"/>
                    </a:solidFill>
                  </a:rPr>
                  <a:t>Nastavit</a:t>
                </a:r>
                <a:r>
                  <a:rPr lang="cs-CZ" sz="1500" dirty="0" smtClean="0">
                    <a:ln w="0"/>
                    <a:solidFill>
                      <a:schemeClr val="bg1"/>
                    </a:solidFill>
                  </a:rPr>
                  <a:t> funkční systém komunikace a přenosu dat mezi společností        MD logistika, externími partnery a našimi zákazníky.</a:t>
                </a:r>
              </a:p>
            </p:txBody>
          </p:sp>
        </p:grpSp>
        <p:grpSp>
          <p:nvGrpSpPr>
            <p:cNvPr id="32" name="Skupina 31"/>
            <p:cNvGrpSpPr/>
            <p:nvPr/>
          </p:nvGrpSpPr>
          <p:grpSpPr>
            <a:xfrm>
              <a:off x="9347082" y="3850945"/>
              <a:ext cx="320040" cy="320040"/>
              <a:chOff x="3788484" y="3708999"/>
              <a:chExt cx="320040" cy="320040"/>
            </a:xfrm>
          </p:grpSpPr>
          <p:sp>
            <p:nvSpPr>
              <p:cNvPr id="35" name="Ovál 34"/>
              <p:cNvSpPr/>
              <p:nvPr/>
            </p:nvSpPr>
            <p:spPr>
              <a:xfrm>
                <a:off x="3788484" y="3708999"/>
                <a:ext cx="320040" cy="320040"/>
              </a:xfrm>
              <a:prstGeom prst="ellipse">
                <a:avLst/>
              </a:prstGeom>
              <a:solidFill>
                <a:srgbClr val="9FB1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6" name="Ovál 35"/>
              <p:cNvSpPr/>
              <p:nvPr/>
            </p:nvSpPr>
            <p:spPr>
              <a:xfrm>
                <a:off x="3853310" y="3773825"/>
                <a:ext cx="190388" cy="19038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grpSp>
      <p:sp>
        <p:nvSpPr>
          <p:cNvPr id="39" name="Rovnoramenný trojúhelník 38"/>
          <p:cNvSpPr/>
          <p:nvPr/>
        </p:nvSpPr>
        <p:spPr>
          <a:xfrm rot="10800000">
            <a:off x="3907450" y="320789"/>
            <a:ext cx="180000" cy="77851"/>
          </a:xfrm>
          <a:prstGeom prst="triangle">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3049551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par>
                                <p:cTn id="13" presetID="10" presetClass="entr" presetSubtype="0" fill="hold" nodeType="withEffect">
                                  <p:stCondLst>
                                    <p:cond delay="250"/>
                                  </p:stCondLst>
                                  <p:childTnLst>
                                    <p:set>
                                      <p:cBhvr>
                                        <p:cTn id="14" dur="1" fill="hold">
                                          <p:stCondLst>
                                            <p:cond delay="0"/>
                                          </p:stCondLst>
                                        </p:cTn>
                                        <p:tgtEl>
                                          <p:spTgt spid="47"/>
                                        </p:tgtEl>
                                        <p:attrNameLst>
                                          <p:attrName>style.visibility</p:attrName>
                                        </p:attrNameLst>
                                      </p:cBhvr>
                                      <p:to>
                                        <p:strVal val="visible"/>
                                      </p:to>
                                    </p:set>
                                    <p:animEffect transition="in" filter="fade">
                                      <p:cBhvr>
                                        <p:cTn id="15" dur="500"/>
                                        <p:tgtEl>
                                          <p:spTgt spid="4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left)">
                                      <p:cBhvr>
                                        <p:cTn id="20" dur="500"/>
                                        <p:tgtEl>
                                          <p:spTgt spid="38"/>
                                        </p:tgtEl>
                                      </p:cBhvr>
                                    </p:animEffect>
                                  </p:childTnLst>
                                </p:cTn>
                              </p:par>
                              <p:par>
                                <p:cTn id="21" presetID="10" presetClass="entr" presetSubtype="0" fill="hold" nodeType="withEffect">
                                  <p:stCondLst>
                                    <p:cond delay="250"/>
                                  </p:stCondLst>
                                  <p:childTnLst>
                                    <p:set>
                                      <p:cBhvr>
                                        <p:cTn id="22" dur="1" fill="hold">
                                          <p:stCondLst>
                                            <p:cond delay="0"/>
                                          </p:stCondLst>
                                        </p:cTn>
                                        <p:tgtEl>
                                          <p:spTgt spid="48"/>
                                        </p:tgtEl>
                                        <p:attrNameLst>
                                          <p:attrName>style.visibility</p:attrName>
                                        </p:attrNameLst>
                                      </p:cBhvr>
                                      <p:to>
                                        <p:strVal val="visible"/>
                                      </p:to>
                                    </p:set>
                                    <p:animEffect transition="in" filter="fade">
                                      <p:cBhvr>
                                        <p:cTn id="23" dur="500"/>
                                        <p:tgtEl>
                                          <p:spTgt spid="4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wipe(left)">
                                      <p:cBhvr>
                                        <p:cTn id="28" dur="500"/>
                                        <p:tgtEl>
                                          <p:spTgt spid="44"/>
                                        </p:tgtEl>
                                      </p:cBhvr>
                                    </p:animEffect>
                                  </p:childTnLst>
                                </p:cTn>
                              </p:par>
                              <p:par>
                                <p:cTn id="29" presetID="10" presetClass="entr" presetSubtype="0" fill="hold" nodeType="withEffect">
                                  <p:stCondLst>
                                    <p:cond delay="250"/>
                                  </p:stCondLst>
                                  <p:childTnLst>
                                    <p:set>
                                      <p:cBhvr>
                                        <p:cTn id="30" dur="1" fill="hold">
                                          <p:stCondLst>
                                            <p:cond delay="0"/>
                                          </p:stCondLst>
                                        </p:cTn>
                                        <p:tgtEl>
                                          <p:spTgt spid="49"/>
                                        </p:tgtEl>
                                        <p:attrNameLst>
                                          <p:attrName>style.visibility</p:attrName>
                                        </p:attrNameLst>
                                      </p:cBhvr>
                                      <p:to>
                                        <p:strVal val="visible"/>
                                      </p:to>
                                    </p:set>
                                    <p:animEffect transition="in" filter="fade">
                                      <p:cBhvr>
                                        <p:cTn id="3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otiv Office">
  <a:themeElements>
    <a:clrScheme name="Vlastní 77">
      <a:dk1>
        <a:srgbClr val="353535"/>
      </a:dk1>
      <a:lt1>
        <a:sysClr val="window" lastClr="FFFFFF"/>
      </a:lt1>
      <a:dk2>
        <a:srgbClr val="034EA1"/>
      </a:dk2>
      <a:lt2>
        <a:srgbClr val="4D8FCC"/>
      </a:lt2>
      <a:accent1>
        <a:srgbClr val="4D8FCC"/>
      </a:accent1>
      <a:accent2>
        <a:srgbClr val="CF4647"/>
      </a:accent2>
      <a:accent3>
        <a:srgbClr val="789048"/>
      </a:accent3>
      <a:accent4>
        <a:srgbClr val="774F38"/>
      </a:accent4>
      <a:accent5>
        <a:srgbClr val="F2D694"/>
      </a:accent5>
      <a:accent6>
        <a:srgbClr val="A5A5A5"/>
      </a:accent6>
      <a:hlink>
        <a:srgbClr val="4D8FCC"/>
      </a:hlink>
      <a:folHlink>
        <a:srgbClr val="034EA1"/>
      </a:folHlink>
    </a:clrScheme>
    <a:fontScheme name="Vlastní 146">
      <a:majorFont>
        <a:latin typeface="Corbel"/>
        <a:ea typeface=""/>
        <a:cs typeface=""/>
      </a:majorFont>
      <a:minorFont>
        <a:latin typeface="Corbel"/>
        <a:ea typeface=""/>
        <a:cs typeface=""/>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8494</TotalTime>
  <Words>1354</Words>
  <Application>Microsoft Office PowerPoint</Application>
  <PresentationFormat>Vlastní</PresentationFormat>
  <Paragraphs>227</Paragraphs>
  <Slides>18</Slides>
  <Notes>17</Notes>
  <HiddenSlides>0</HiddenSlides>
  <MMClips>0</MMClips>
  <ScaleCrop>false</ScaleCrop>
  <HeadingPairs>
    <vt:vector size="4" baseType="variant">
      <vt:variant>
        <vt:lpstr>Motiv</vt:lpstr>
      </vt:variant>
      <vt:variant>
        <vt:i4>1</vt:i4>
      </vt:variant>
      <vt:variant>
        <vt:lpstr>Nadpisy snímků</vt:lpstr>
      </vt:variant>
      <vt:variant>
        <vt:i4>18</vt:i4>
      </vt:variant>
    </vt:vector>
  </HeadingPairs>
  <TitlesOfParts>
    <vt:vector size="19" baseType="lpstr">
      <vt:lpstr>Motiv Office</vt:lpstr>
      <vt:lpstr>Prezentace aplikace PowerPoint</vt:lpstr>
      <vt:lpstr>Prezentace aplikace PowerPoint</vt:lpstr>
      <vt:lpstr>Prezentace aplikace PowerPoint</vt:lpstr>
      <vt:lpstr>Prezentace aplikace PowerPoint</vt:lpstr>
      <vt:lpstr>Prezentace aplikace PowerPoint</vt:lpstr>
      <vt:lpstr>Poskytujeme komplexní logistické služby</vt:lpstr>
      <vt:lpstr>Hub and Spoke model pro malou logistiku potravin – realizováno od roku 2015 (city logistika)</vt:lpstr>
      <vt:lpstr>Jak funguje náš HSM pro mrazené a chlazené zboží?</vt:lpstr>
      <vt:lpstr>Prezentace aplikace PowerPoint</vt:lpstr>
      <vt:lpstr>Certifikace</vt:lpstr>
      <vt:lpstr>Závoz z Hub na cross-docková depa (a zpět) </vt:lpstr>
      <vt:lpstr>Závoz z dep (a Hub) k zákazníkům B2B</vt:lpstr>
      <vt:lpstr>Hlavní  dopady</vt:lpstr>
      <vt:lpstr>Rozšiřujeme síť „hub-and-spoke“ i na Slovensko</vt:lpstr>
      <vt:lpstr>Závoz z dep (a Hub) k zákazníkům B2B</vt:lpstr>
      <vt:lpstr>Budujeme propojenou česko-slovenskou rozvozovou síť</vt:lpstr>
      <vt:lpstr>Prezentace aplikace PowerPoint</vt:lpstr>
      <vt:lpstr>Kontakty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Logistics Concept Hub-and-Spoke Frozen Haulage for Billa Czech Republic</dc:title>
  <dc:creator>odprezentuj.cz</dc:creator>
  <cp:lastModifiedBy>katerina.kacirkova</cp:lastModifiedBy>
  <cp:revision>765</cp:revision>
  <cp:lastPrinted>2017-01-26T12:34:05Z</cp:lastPrinted>
  <dcterms:created xsi:type="dcterms:W3CDTF">2016-12-13T11:37:01Z</dcterms:created>
  <dcterms:modified xsi:type="dcterms:W3CDTF">2017-08-01T11:41:31Z</dcterms:modified>
</cp:coreProperties>
</file>